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31"/>
  </p:handoutMasterIdLst>
  <p:sldIdLst>
    <p:sldId id="257" r:id="rId3"/>
    <p:sldId id="258" r:id="rId5"/>
    <p:sldId id="259" r:id="rId6"/>
    <p:sldId id="281" r:id="rId7"/>
    <p:sldId id="295" r:id="rId8"/>
    <p:sldId id="286" r:id="rId9"/>
    <p:sldId id="297" r:id="rId10"/>
    <p:sldId id="296" r:id="rId11"/>
    <p:sldId id="265" r:id="rId12"/>
    <p:sldId id="264" r:id="rId13"/>
    <p:sldId id="291" r:id="rId14"/>
    <p:sldId id="294" r:id="rId15"/>
    <p:sldId id="285" r:id="rId16"/>
    <p:sldId id="261" r:id="rId17"/>
    <p:sldId id="270" r:id="rId18"/>
    <p:sldId id="283" r:id="rId19"/>
    <p:sldId id="260" r:id="rId20"/>
    <p:sldId id="288" r:id="rId21"/>
    <p:sldId id="289" r:id="rId22"/>
    <p:sldId id="272" r:id="rId23"/>
    <p:sldId id="274" r:id="rId24"/>
    <p:sldId id="292" r:id="rId25"/>
    <p:sldId id="263" r:id="rId26"/>
    <p:sldId id="293" r:id="rId27"/>
    <p:sldId id="277" r:id="rId28"/>
    <p:sldId id="290" r:id="rId29"/>
    <p:sldId id="280" r:id="rId30"/>
  </p:sldIdLst>
  <p:sldSz cx="12192000" cy="6858000"/>
  <p:notesSz cx="6858000" cy="9144000"/>
  <p:defaultTextStyle>
    <a:defPPr>
      <a:defRPr lang="zh-CN"/>
    </a:defPPr>
    <a:lvl1pPr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1pPr>
    <a:lvl2pPr marL="608330" indent="-1511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2pPr>
    <a:lvl3pPr marL="1217930" indent="-3035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3pPr>
    <a:lvl4pPr marL="1827530" indent="-4559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4pPr>
    <a:lvl5pPr marL="2437130" indent="-6083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5pPr>
    <a:lvl6pPr marL="22860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6pPr>
    <a:lvl7pPr marL="27432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7pPr>
    <a:lvl8pPr marL="32004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8pPr>
    <a:lvl9pPr marL="36576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FFFF"/>
    <a:srgbClr val="20ACD1"/>
    <a:srgbClr val="E42424"/>
    <a:srgbClr val="384898"/>
    <a:srgbClr val="5B7BB5"/>
    <a:srgbClr val="2A5C82"/>
    <a:srgbClr val="265374"/>
    <a:srgbClr val="4296B4"/>
    <a:srgbClr val="5CA9C4"/>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396" y="72"/>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4" Type="http://schemas.openxmlformats.org/officeDocument/2006/relationships/tableStyles" Target="tableStyles.xml"/><Relationship Id="rId33" Type="http://schemas.openxmlformats.org/officeDocument/2006/relationships/viewProps" Target="viewProps.xml"/><Relationship Id="rId32" Type="http://schemas.openxmlformats.org/officeDocument/2006/relationships/presProps" Target="presProps.xml"/><Relationship Id="rId31" Type="http://schemas.openxmlformats.org/officeDocument/2006/relationships/handoutMaster" Target="handoutMasters/handoutMaster1.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C2A628-5979-4657-85CB-1651BBF7C987}"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7188B5-F242-46A8-BC70-F730184234EA}"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备注占位符 2"/>
          <p:cNvSpPr>
            <a:spLocks noGrp="1"/>
          </p:cNvSpPr>
          <p:nvPr>
            <p:ph type="body" idx="1"/>
          </p:nvPr>
        </p:nvSpPr>
        <p:spPr/>
        <p:txBody>
          <a:bodyPr/>
          <a:lstStyle/>
          <a:p>
            <a:pPr defTabSz="1218565" eaLnBrk="1" fontAlgn="auto" hangingPunct="1">
              <a:spcBef>
                <a:spcPts val="0"/>
              </a:spcBef>
              <a:spcAft>
                <a:spcPts val="0"/>
              </a:spcAft>
              <a:defRPr/>
            </a:pPr>
            <a:r>
              <a:rPr lang="zh-CN" altLang="en-US" sz="1865" dirty="0"/>
              <a:t>更多模板请关注：亮亮图文旗舰店https://liangliangtuwen.tmall.com</a:t>
            </a:r>
            <a:endParaRPr lang="zh-CN" altLang="en-US" sz="1865" dirty="0"/>
          </a:p>
        </p:txBody>
      </p:sp>
      <p:sp>
        <p:nvSpPr>
          <p:cNvPr id="717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spcBef>
                <a:spcPct val="30000"/>
              </a:spcBef>
              <a:buFont typeface="Arial" panose="020B0604020202020204" pitchFamily="34" charset="0"/>
              <a:defRPr>
                <a:solidFill>
                  <a:srgbClr val="FF0000"/>
                </a:solidFill>
                <a:latin typeface="Calibri" panose="020F0502020204030204" pitchFamily="34" charset="0"/>
                <a:ea typeface="宋体" panose="02010600030101010101" pitchFamily="2" charset="-122"/>
              </a:defRPr>
            </a:lvl1pPr>
            <a:lvl2pPr marL="742950" indent="-285750">
              <a:spcBef>
                <a:spcPct val="30000"/>
              </a:spcBef>
              <a:defRPr sz="1600">
                <a:solidFill>
                  <a:schemeClr val="tx1"/>
                </a:solidFill>
                <a:latin typeface="Calibri" panose="020F0502020204030204" pitchFamily="34" charset="0"/>
                <a:ea typeface="宋体" panose="02010600030101010101" pitchFamily="2" charset="-122"/>
              </a:defRPr>
            </a:lvl2pPr>
            <a:lvl3pPr marL="1143000" indent="-228600">
              <a:spcBef>
                <a:spcPct val="30000"/>
              </a:spcBef>
              <a:defRPr sz="1600">
                <a:solidFill>
                  <a:schemeClr val="tx1"/>
                </a:solidFill>
                <a:latin typeface="Calibri" panose="020F0502020204030204" pitchFamily="34" charset="0"/>
                <a:ea typeface="宋体" panose="02010600030101010101" pitchFamily="2" charset="-122"/>
              </a:defRPr>
            </a:lvl3pPr>
            <a:lvl4pPr marL="1600200" indent="-228600">
              <a:spcBef>
                <a:spcPct val="30000"/>
              </a:spcBef>
              <a:defRPr sz="1600">
                <a:solidFill>
                  <a:schemeClr val="tx1"/>
                </a:solidFill>
                <a:latin typeface="Calibri" panose="020F0502020204030204" pitchFamily="34" charset="0"/>
                <a:ea typeface="宋体" panose="02010600030101010101" pitchFamily="2" charset="-122"/>
              </a:defRPr>
            </a:lvl4pPr>
            <a:lvl5pPr marL="2057400" indent="-228600">
              <a:spcBef>
                <a:spcPct val="30000"/>
              </a:spcBef>
              <a:defRPr sz="1600">
                <a:solidFill>
                  <a:schemeClr val="tx1"/>
                </a:solidFill>
                <a:latin typeface="Calibri" panose="020F0502020204030204" pitchFamily="34" charset="0"/>
                <a:ea typeface="宋体" panose="02010600030101010101" pitchFamily="2" charset="-122"/>
              </a:defRPr>
            </a:lvl5pPr>
            <a:lvl6pPr marL="25146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6pPr>
            <a:lvl7pPr marL="29718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7pPr>
            <a:lvl8pPr marL="34290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8pPr>
            <a:lvl9pPr marL="38862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9pPr>
          </a:lstStyle>
          <a:p>
            <a:pPr defTabSz="1217295" fontAlgn="base">
              <a:spcBef>
                <a:spcPct val="0"/>
              </a:spcBef>
              <a:spcAft>
                <a:spcPct val="0"/>
              </a:spcAft>
              <a:buFontTx/>
              <a:buNone/>
            </a:pPr>
            <a:fld id="{FADC5A8A-2915-45FF-8245-75070A7CF0E2}" type="slidenum">
              <a:rPr lang="zh-CN" altLang="en-US" smtClean="0">
                <a:solidFill>
                  <a:schemeClr val="tx1"/>
                </a:solidFill>
              </a:rPr>
            </a:fld>
            <a:endParaRPr lang="zh-CN" altLang="en-US">
              <a:solidFill>
                <a:schemeClr val="tx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solidFill>
          <a:schemeClr val="accent1"/>
        </a:solidFill>
        <a:effectLst/>
      </p:bgPr>
    </p:bg>
    <p:spTree>
      <p:nvGrpSpPr>
        <p:cNvPr id="1" name=""/>
        <p:cNvGrpSpPr/>
        <p:nvPr/>
      </p:nvGrpSpPr>
      <p:grpSpPr>
        <a:xfrm>
          <a:off x="0" y="0"/>
          <a:ext cx="0" cy="0"/>
          <a:chOff x="0" y="0"/>
          <a:chExt cx="0" cy="0"/>
        </a:xfrm>
      </p:grpSpPr>
      <p:sp>
        <p:nvSpPr>
          <p:cNvPr id="7" name="矩形 6"/>
          <p:cNvSpPr/>
          <p:nvPr userDrawn="1"/>
        </p:nvSpPr>
        <p:spPr>
          <a:xfrm>
            <a:off x="0" y="0"/>
            <a:ext cx="12192000" cy="6858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3" name="Subtitle 2"/>
          <p:cNvSpPr>
            <a:spLocks noGrp="1"/>
          </p:cNvSpPr>
          <p:nvPr>
            <p:ph type="subTitle" idx="1" hasCustomPrompt="1"/>
          </p:nvPr>
        </p:nvSpPr>
        <p:spPr>
          <a:xfrm>
            <a:off x="374410" y="4327724"/>
            <a:ext cx="5646987" cy="563753"/>
          </a:xfrm>
          <a:noFill/>
        </p:spPr>
        <p:txBody>
          <a:bodyPr>
            <a:normAutofit/>
          </a:bodyPr>
          <a:lstStyle>
            <a:lvl1pPr marL="0" indent="0" algn="ctr">
              <a:lnSpc>
                <a:spcPct val="150000"/>
              </a:lnSpc>
              <a:buNone/>
              <a:defRPr sz="20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endParaRPr lang="en-US" dirty="0"/>
          </a:p>
        </p:txBody>
      </p:sp>
      <p:sp>
        <p:nvSpPr>
          <p:cNvPr id="29"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30" name="Footer Placeholder 4"/>
          <p:cNvSpPr>
            <a:spLocks noGrp="1"/>
          </p:cNvSpPr>
          <p:nvPr>
            <p:ph type="ftr" sz="quarter" idx="11"/>
          </p:nvPr>
        </p:nvSpPr>
        <p:spPr/>
        <p:txBody>
          <a:bodyPr/>
          <a:lstStyle>
            <a:lvl1pPr>
              <a:defRPr/>
            </a:lvl1pPr>
          </a:lstStyle>
          <a:p>
            <a:endParaRPr lang="zh-CN" altLang="en-US"/>
          </a:p>
        </p:txBody>
      </p:sp>
      <p:sp>
        <p:nvSpPr>
          <p:cNvPr id="31"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
        <p:nvSpPr>
          <p:cNvPr id="2" name="Title 1"/>
          <p:cNvSpPr>
            <a:spLocks noGrp="1"/>
          </p:cNvSpPr>
          <p:nvPr>
            <p:ph type="ctrTitle"/>
          </p:nvPr>
        </p:nvSpPr>
        <p:spPr>
          <a:xfrm>
            <a:off x="354189" y="1573306"/>
            <a:ext cx="5670093" cy="2373006"/>
          </a:xfrm>
          <a:solidFill>
            <a:srgbClr val="FEFFFF">
              <a:alpha val="60000"/>
            </a:srgbClr>
          </a:solidFill>
        </p:spPr>
        <p:txBody>
          <a:bodyPr anchor="ctr">
            <a:normAutofit/>
          </a:bodyPr>
          <a:lstStyle>
            <a:lvl1pPr algn="ctr">
              <a:lnSpc>
                <a:spcPct val="150000"/>
              </a:lnSpc>
              <a:defRPr sz="4800" b="1" i="0">
                <a:ln>
                  <a:noFill/>
                </a:ln>
                <a:solidFill>
                  <a:schemeClr val="accent1"/>
                </a:solidFill>
                <a:effectLst/>
              </a:defRPr>
            </a:lvl1pPr>
          </a:lstStyle>
          <a:p>
            <a:r>
              <a:rPr lang="zh-CN" altLang="en-US" dirty="0"/>
              <a:t>单击此处编辑母版标题样式</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838201"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14" name="矩形 13"/>
          <p:cNvSpPr/>
          <p:nvPr userDrawn="1"/>
        </p:nvSpPr>
        <p:spPr>
          <a:xfrm>
            <a:off x="0" y="0"/>
            <a:ext cx="12192000" cy="6858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2" name="Title 1"/>
          <p:cNvSpPr>
            <a:spLocks noGrp="1"/>
          </p:cNvSpPr>
          <p:nvPr userDrawn="1">
            <p:ph type="title"/>
          </p:nvPr>
        </p:nvSpPr>
        <p:spPr>
          <a:xfrm>
            <a:off x="435551" y="1780948"/>
            <a:ext cx="6762749" cy="2885530"/>
          </a:xfrm>
        </p:spPr>
        <p:txBody>
          <a:bodyPr anchor="ctr"/>
          <a:lstStyle>
            <a:lvl1pPr algn="ctr">
              <a:lnSpc>
                <a:spcPct val="150000"/>
              </a:lnSpc>
              <a:defRPr sz="4800" b="1">
                <a:ln w="3175">
                  <a:noFill/>
                </a:ln>
                <a:solidFill>
                  <a:schemeClr val="accent1"/>
                </a:solidFill>
                <a:effectLst/>
              </a:defRPr>
            </a:lvl1pPr>
          </a:lstStyle>
          <a:p>
            <a:r>
              <a:rPr lang="zh-CN" altLang="en-US" dirty="0"/>
              <a:t>单击此处编辑母版标题样式</a:t>
            </a:r>
            <a:endParaRPr lang="en-US" dirty="0"/>
          </a:p>
        </p:txBody>
      </p:sp>
      <p:sp>
        <p:nvSpPr>
          <p:cNvPr id="3" name="Text Placeholder 2"/>
          <p:cNvSpPr>
            <a:spLocks noGrp="1"/>
          </p:cNvSpPr>
          <p:nvPr userDrawn="1">
            <p:ph type="body" idx="1" hasCustomPrompt="1"/>
          </p:nvPr>
        </p:nvSpPr>
        <p:spPr>
          <a:xfrm>
            <a:off x="876068" y="4803003"/>
            <a:ext cx="5881717" cy="917032"/>
          </a:xfrm>
        </p:spPr>
        <p:txBody>
          <a:bodyPr/>
          <a:lstStyle>
            <a:lvl1pPr marL="0" indent="0" algn="ctr">
              <a:lnSpc>
                <a:spcPct val="150000"/>
              </a:lnSpc>
              <a:buNone/>
              <a:defRPr sz="2800">
                <a:ln>
                  <a:noFill/>
                </a:ln>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endParaRPr lang="zh-CN" altLang="en-US"/>
          </a:p>
        </p:txBody>
      </p:sp>
      <p:sp>
        <p:nvSpPr>
          <p:cNvPr id="11" name="Date Placeholder 3"/>
          <p:cNvSpPr>
            <a:spLocks noGrp="1"/>
          </p:cNvSpPr>
          <p:nvPr userDrawn="1">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12" name="Footer Placeholder 4"/>
          <p:cNvSpPr>
            <a:spLocks noGrp="1"/>
          </p:cNvSpPr>
          <p:nvPr userDrawn="1">
            <p:ph type="ftr" sz="quarter" idx="11"/>
          </p:nvPr>
        </p:nvSpPr>
        <p:spPr/>
        <p:txBody>
          <a:bodyPr/>
          <a:lstStyle>
            <a:lvl1pPr>
              <a:defRPr/>
            </a:lvl1pPr>
          </a:lstStyle>
          <a:p>
            <a:endParaRPr lang="zh-CN" altLang="en-US"/>
          </a:p>
        </p:txBody>
      </p:sp>
      <p:sp>
        <p:nvSpPr>
          <p:cNvPr id="13" name="Slide Number Placeholder 5"/>
          <p:cNvSpPr>
            <a:spLocks noGrp="1"/>
          </p:cNvSpPr>
          <p:nvPr userDrawn="1">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Content Placeholder 3"/>
          <p:cNvSpPr>
            <a:spLocks noGrp="1"/>
          </p:cNvSpPr>
          <p:nvPr>
            <p:ph sz="half" idx="2" hasCustomPrompt="1"/>
          </p:nvPr>
        </p:nvSpPr>
        <p:spPr>
          <a:xfrm>
            <a:off x="839789"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hasCustomPrompt="1"/>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Content Placeholder 5"/>
          <p:cNvSpPr>
            <a:spLocks noGrp="1"/>
          </p:cNvSpPr>
          <p:nvPr>
            <p:ph sz="quarter" idx="4" hasCustomPrompt="1"/>
          </p:nvPr>
        </p:nvSpPr>
        <p:spPr>
          <a:xfrm>
            <a:off x="6172201"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8" name="Footer Placeholder 4"/>
          <p:cNvSpPr>
            <a:spLocks noGrp="1"/>
          </p:cNvSpPr>
          <p:nvPr>
            <p:ph type="ftr" sz="quarter" idx="11"/>
          </p:nvPr>
        </p:nvSpPr>
        <p:spPr/>
        <p:txBody>
          <a:bodyPr/>
          <a:lstStyle>
            <a:lvl1pPr>
              <a:defRPr/>
            </a:lvl1pPr>
          </a:lstStyle>
          <a:p>
            <a:endParaRPr lang="zh-CN" altLang="en-US"/>
          </a:p>
        </p:txBody>
      </p:sp>
      <p:sp>
        <p:nvSpPr>
          <p:cNvPr id="9"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4" name="Footer Placeholder 4"/>
          <p:cNvSpPr>
            <a:spLocks noGrp="1"/>
          </p:cNvSpPr>
          <p:nvPr>
            <p:ph type="ftr" sz="quarter" idx="11"/>
          </p:nvPr>
        </p:nvSpPr>
        <p:spPr/>
        <p:txBody>
          <a:bodyPr/>
          <a:lstStyle>
            <a:lvl1pPr>
              <a:defRPr/>
            </a:lvl1pPr>
          </a:lstStyle>
          <a:p>
            <a:endParaRPr lang="zh-CN" altLang="en-US"/>
          </a:p>
        </p:txBody>
      </p:sp>
      <p:sp>
        <p:nvSpPr>
          <p:cNvPr id="5"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bg>
      <p:bgPr>
        <a:solidFill>
          <a:schemeClr val="bg1"/>
        </a:solidFill>
        <a:effectLst/>
      </p:bgPr>
    </p:bg>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4" name="Footer Placeholder 2"/>
          <p:cNvSpPr>
            <a:spLocks noGrp="1"/>
          </p:cNvSpPr>
          <p:nvPr>
            <p:ph type="ftr" sz="quarter" idx="11"/>
          </p:nvPr>
        </p:nvSpPr>
        <p:spPr/>
        <p:txBody>
          <a:bodyPr/>
          <a:lstStyle>
            <a:lvl1pPr>
              <a:defRPr/>
            </a:lvl1pPr>
          </a:lstStyle>
          <a:p>
            <a:endParaRPr lang="zh-CN" altLang="en-US"/>
          </a:p>
        </p:txBody>
      </p:sp>
      <p:sp>
        <p:nvSpPr>
          <p:cNvPr id="5" name="Slide Number Placeholder 3"/>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
        <p:nvSpPr>
          <p:cNvPr id="6" name="矩形 5"/>
          <p:cNvSpPr/>
          <p:nvPr userDrawn="1"/>
        </p:nvSpPr>
        <p:spPr>
          <a:xfrm>
            <a:off x="0" y="0"/>
            <a:ext cx="12192000" cy="6858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Content Placeholder 2"/>
          <p:cNvSpPr>
            <a:spLocks noGrp="1"/>
          </p:cNvSpPr>
          <p:nvPr>
            <p:ph idx="1" hasCustomPrompt="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矩形 8"/>
          <p:cNvSpPr/>
          <p:nvPr userDrawn="1"/>
        </p:nvSpPr>
        <p:spPr>
          <a:xfrm>
            <a:off x="0" y="0"/>
            <a:ext cx="12192000" cy="6858000"/>
          </a:xfrm>
          <a:prstGeom prst="rect">
            <a:avLst/>
          </a:prstGeom>
          <a:blipFill dpi="0" rotWithShape="1">
            <a:blip r:embed="rId1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1027" name="Text Placeholder 2"/>
          <p:cNvSpPr>
            <a:spLocks noGrp="1"/>
          </p:cNvSpPr>
          <p:nvPr>
            <p:ph type="body" idx="1"/>
          </p:nvPr>
        </p:nvSpPr>
        <p:spPr bwMode="auto">
          <a:xfrm>
            <a:off x="754063" y="1385554"/>
            <a:ext cx="10680700" cy="49707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dirty="0"/>
              <a:t>单击此处编辑母版文本样式</a:t>
            </a:r>
            <a:endParaRPr lang="zh-CN" altLang="en-US" dirty="0"/>
          </a:p>
          <a:p>
            <a:pPr lvl="1"/>
            <a:r>
              <a:rPr lang="zh-CN" altLang="en-US" dirty="0"/>
              <a:t>第二级</a:t>
            </a:r>
            <a:endParaRPr lang="zh-CN" alt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defTabSz="1218565" eaLnBrk="1" fontAlgn="auto" hangingPunct="1">
              <a:spcBef>
                <a:spcPts val="0"/>
              </a:spcBef>
              <a:spcAft>
                <a:spcPts val="0"/>
              </a:spcAft>
              <a:defRPr sz="1200">
                <a:solidFill>
                  <a:schemeClr val="bg1">
                    <a:lumMod val="65000"/>
                  </a:schemeClr>
                </a:solidFill>
                <a:latin typeface="+mn-lt"/>
                <a:ea typeface="+mn-ea"/>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defTabSz="1218565" eaLnBrk="1" fontAlgn="auto" hangingPunct="1">
              <a:spcBef>
                <a:spcPts val="0"/>
              </a:spcBef>
              <a:spcAft>
                <a:spcPts val="0"/>
              </a:spcAft>
              <a:defRPr sz="1200">
                <a:solidFill>
                  <a:schemeClr val="bg1">
                    <a:lumMod val="65000"/>
                  </a:schemeClr>
                </a:solidFill>
                <a:latin typeface="+mn-lt"/>
                <a:ea typeface="+mn-ea"/>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defTabSz="1218565" eaLnBrk="1" fontAlgn="auto" hangingPunct="1">
              <a:spcBef>
                <a:spcPts val="0"/>
              </a:spcBef>
              <a:spcAft>
                <a:spcPts val="0"/>
              </a:spcAft>
              <a:defRPr sz="1200">
                <a:solidFill>
                  <a:schemeClr val="bg1">
                    <a:lumMod val="65000"/>
                  </a:schemeClr>
                </a:solidFill>
                <a:latin typeface="+mn-lt"/>
                <a:ea typeface="+mn-ea"/>
              </a:defRPr>
            </a:lvl1pPr>
          </a:lstStyle>
          <a:p>
            <a:fld id="{3E3CA578-6D8C-4084-809D-66D25A20E1A2}" type="slidenum">
              <a:rPr lang="zh-CN" altLang="en-US" smtClean="0"/>
            </a:fld>
            <a:endParaRPr lang="zh-CN" altLang="en-US"/>
          </a:p>
        </p:txBody>
      </p:sp>
      <p:sp>
        <p:nvSpPr>
          <p:cNvPr id="1031" name="Title Placeholder 1"/>
          <p:cNvSpPr>
            <a:spLocks noGrp="1"/>
          </p:cNvSpPr>
          <p:nvPr>
            <p:ph type="title"/>
          </p:nvPr>
        </p:nvSpPr>
        <p:spPr bwMode="auto">
          <a:xfrm>
            <a:off x="968187" y="365535"/>
            <a:ext cx="10466575" cy="848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dirty="0"/>
              <a:t>单击此处编辑母版标题样式</a:t>
            </a:r>
            <a:endParaRPr lang="en-US" altLang="zh-CN" dirty="0"/>
          </a:p>
        </p:txBody>
      </p:sp>
      <p:sp>
        <p:nvSpPr>
          <p:cNvPr id="12" name="Freeform 41"/>
          <p:cNvSpPr/>
          <p:nvPr userDrawn="1"/>
        </p:nvSpPr>
        <p:spPr bwMode="auto">
          <a:xfrm>
            <a:off x="196913" y="433007"/>
            <a:ext cx="548185" cy="780982"/>
          </a:xfrm>
          <a:custGeom>
            <a:avLst/>
            <a:gdLst>
              <a:gd name="T0" fmla="*/ 59 w 85"/>
              <a:gd name="T1" fmla="*/ 94 h 95"/>
              <a:gd name="T2" fmla="*/ 60 w 85"/>
              <a:gd name="T3" fmla="*/ 94 h 95"/>
              <a:gd name="T4" fmla="*/ 71 w 85"/>
              <a:gd name="T5" fmla="*/ 41 h 95"/>
              <a:gd name="T6" fmla="*/ 78 w 85"/>
              <a:gd name="T7" fmla="*/ 9 h 95"/>
              <a:gd name="T8" fmla="*/ 64 w 85"/>
              <a:gd name="T9" fmla="*/ 0 h 95"/>
              <a:gd name="T10" fmla="*/ 63 w 85"/>
              <a:gd name="T11" fmla="*/ 0 h 95"/>
              <a:gd name="T12" fmla="*/ 50 w 85"/>
              <a:gd name="T13" fmla="*/ 5 h 95"/>
              <a:gd name="T14" fmla="*/ 43 w 85"/>
              <a:gd name="T15" fmla="*/ 9 h 95"/>
              <a:gd name="T16" fmla="*/ 42 w 85"/>
              <a:gd name="T17" fmla="*/ 9 h 95"/>
              <a:gd name="T18" fmla="*/ 30 w 85"/>
              <a:gd name="T19" fmla="*/ 5 h 95"/>
              <a:gd name="T20" fmla="*/ 18 w 85"/>
              <a:gd name="T21" fmla="*/ 0 h 95"/>
              <a:gd name="T22" fmla="*/ 17 w 85"/>
              <a:gd name="T23" fmla="*/ 0 h 95"/>
              <a:gd name="T24" fmla="*/ 4 w 85"/>
              <a:gd name="T25" fmla="*/ 6 h 95"/>
              <a:gd name="T26" fmla="*/ 0 w 85"/>
              <a:gd name="T27" fmla="*/ 16 h 95"/>
              <a:gd name="T28" fmla="*/ 9 w 85"/>
              <a:gd name="T29" fmla="*/ 40 h 95"/>
              <a:gd name="T30" fmla="*/ 21 w 85"/>
              <a:gd name="T31" fmla="*/ 92 h 95"/>
              <a:gd name="T32" fmla="*/ 25 w 85"/>
              <a:gd name="T33" fmla="*/ 95 h 95"/>
              <a:gd name="T34" fmla="*/ 26 w 85"/>
              <a:gd name="T35" fmla="*/ 94 h 95"/>
              <a:gd name="T36" fmla="*/ 30 w 85"/>
              <a:gd name="T37" fmla="*/ 78 h 95"/>
              <a:gd name="T38" fmla="*/ 43 w 85"/>
              <a:gd name="T39" fmla="*/ 53 h 95"/>
              <a:gd name="T40" fmla="*/ 43 w 85"/>
              <a:gd name="T41" fmla="*/ 53 h 95"/>
              <a:gd name="T42" fmla="*/ 54 w 85"/>
              <a:gd name="T43" fmla="*/ 79 h 95"/>
              <a:gd name="T44" fmla="*/ 59 w 85"/>
              <a:gd name="T45" fmla="*/ 9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5" h="95">
                <a:moveTo>
                  <a:pt x="59" y="94"/>
                </a:moveTo>
                <a:cubicBezTo>
                  <a:pt x="59" y="94"/>
                  <a:pt x="59" y="94"/>
                  <a:pt x="60" y="94"/>
                </a:cubicBezTo>
                <a:cubicBezTo>
                  <a:pt x="70" y="92"/>
                  <a:pt x="70" y="50"/>
                  <a:pt x="71" y="41"/>
                </a:cubicBezTo>
                <a:cubicBezTo>
                  <a:pt x="71" y="36"/>
                  <a:pt x="85" y="20"/>
                  <a:pt x="78" y="9"/>
                </a:cubicBezTo>
                <a:cubicBezTo>
                  <a:pt x="74" y="3"/>
                  <a:pt x="69" y="0"/>
                  <a:pt x="64" y="0"/>
                </a:cubicBezTo>
                <a:cubicBezTo>
                  <a:pt x="63" y="0"/>
                  <a:pt x="63" y="0"/>
                  <a:pt x="63" y="0"/>
                </a:cubicBezTo>
                <a:cubicBezTo>
                  <a:pt x="58" y="0"/>
                  <a:pt x="53" y="2"/>
                  <a:pt x="50" y="5"/>
                </a:cubicBezTo>
                <a:cubicBezTo>
                  <a:pt x="48" y="8"/>
                  <a:pt x="45" y="8"/>
                  <a:pt x="43" y="9"/>
                </a:cubicBezTo>
                <a:cubicBezTo>
                  <a:pt x="42" y="9"/>
                  <a:pt x="42" y="9"/>
                  <a:pt x="42" y="9"/>
                </a:cubicBezTo>
                <a:cubicBezTo>
                  <a:pt x="35" y="9"/>
                  <a:pt x="30" y="5"/>
                  <a:pt x="30" y="5"/>
                </a:cubicBezTo>
                <a:cubicBezTo>
                  <a:pt x="28" y="4"/>
                  <a:pt x="24" y="0"/>
                  <a:pt x="18" y="0"/>
                </a:cubicBezTo>
                <a:cubicBezTo>
                  <a:pt x="18" y="0"/>
                  <a:pt x="17" y="0"/>
                  <a:pt x="17" y="0"/>
                </a:cubicBezTo>
                <a:cubicBezTo>
                  <a:pt x="13" y="0"/>
                  <a:pt x="9" y="1"/>
                  <a:pt x="4" y="6"/>
                </a:cubicBezTo>
                <a:cubicBezTo>
                  <a:pt x="1" y="9"/>
                  <a:pt x="0" y="12"/>
                  <a:pt x="0" y="16"/>
                </a:cubicBezTo>
                <a:cubicBezTo>
                  <a:pt x="0" y="25"/>
                  <a:pt x="7" y="36"/>
                  <a:pt x="9" y="40"/>
                </a:cubicBezTo>
                <a:cubicBezTo>
                  <a:pt x="11" y="46"/>
                  <a:pt x="13" y="84"/>
                  <a:pt x="21" y="92"/>
                </a:cubicBezTo>
                <a:cubicBezTo>
                  <a:pt x="23" y="94"/>
                  <a:pt x="24" y="95"/>
                  <a:pt x="25" y="95"/>
                </a:cubicBezTo>
                <a:cubicBezTo>
                  <a:pt x="26" y="95"/>
                  <a:pt x="26" y="95"/>
                  <a:pt x="26" y="94"/>
                </a:cubicBezTo>
                <a:cubicBezTo>
                  <a:pt x="30" y="93"/>
                  <a:pt x="30" y="83"/>
                  <a:pt x="30" y="78"/>
                </a:cubicBezTo>
                <a:cubicBezTo>
                  <a:pt x="29" y="71"/>
                  <a:pt x="31" y="53"/>
                  <a:pt x="43" y="53"/>
                </a:cubicBezTo>
                <a:cubicBezTo>
                  <a:pt x="43" y="53"/>
                  <a:pt x="43" y="53"/>
                  <a:pt x="43" y="53"/>
                </a:cubicBezTo>
                <a:cubicBezTo>
                  <a:pt x="53" y="54"/>
                  <a:pt x="55" y="71"/>
                  <a:pt x="54" y="79"/>
                </a:cubicBezTo>
                <a:cubicBezTo>
                  <a:pt x="52" y="86"/>
                  <a:pt x="54" y="94"/>
                  <a:pt x="59" y="94"/>
                </a:cubicBezTo>
                <a:close/>
              </a:path>
            </a:pathLst>
          </a:custGeom>
          <a:solidFill>
            <a:schemeClr val="accent1"/>
          </a:solid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lstStyle/>
          <a:p>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lnSpc>
          <a:spcPct val="90000"/>
        </a:lnSpc>
        <a:spcBef>
          <a:spcPct val="0"/>
        </a:spcBef>
        <a:spcAft>
          <a:spcPct val="0"/>
        </a:spcAft>
        <a:defRPr sz="3600" kern="1200">
          <a:solidFill>
            <a:schemeClr val="accent1"/>
          </a:solidFill>
          <a:latin typeface="+mj-lt"/>
          <a:ea typeface="+mj-ea"/>
          <a:cs typeface="+mj-cs"/>
        </a:defRPr>
      </a:lvl1pPr>
      <a:lvl2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2pPr>
      <a:lvl3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3pPr>
      <a:lvl4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4pPr>
      <a:lvl5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5pPr>
      <a:lvl6pPr marL="4572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6pPr>
      <a:lvl7pPr marL="9144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7pPr>
      <a:lvl8pPr marL="13716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8pPr>
      <a:lvl9pPr marL="18288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9pPr>
    </p:titleStyle>
    <p:bodyStyle>
      <a:lvl1pPr marL="357505" indent="-357505" algn="l" rtl="0" eaLnBrk="1" fontAlgn="base" hangingPunct="1">
        <a:lnSpc>
          <a:spcPct val="90000"/>
        </a:lnSpc>
        <a:spcBef>
          <a:spcPts val="1800"/>
        </a:spcBef>
        <a:spcAft>
          <a:spcPct val="0"/>
        </a:spcAft>
        <a:buClr>
          <a:schemeClr val="tx1"/>
        </a:buClr>
        <a:buSzPct val="80000"/>
        <a:buFont typeface="Wingdings 2" panose="05020102010507070707" pitchFamily="18" charset="2"/>
        <a:buChar char="ê"/>
        <a:defRPr sz="2400" kern="1200">
          <a:solidFill>
            <a:schemeClr val="tx1"/>
          </a:solidFill>
          <a:latin typeface="+mn-lt"/>
          <a:ea typeface="+mn-ea"/>
          <a:cs typeface="+mn-cs"/>
        </a:defRPr>
      </a:lvl1pPr>
      <a:lvl2pPr marL="357505" indent="-357505" algn="l" rtl="0" eaLnBrk="1" fontAlgn="base" hangingPunct="1">
        <a:lnSpc>
          <a:spcPct val="130000"/>
        </a:lnSpc>
        <a:spcBef>
          <a:spcPct val="0"/>
        </a:spcBef>
        <a:spcAft>
          <a:spcPct val="0"/>
        </a:spcAft>
        <a:buClr>
          <a:schemeClr val="tx1"/>
        </a:buClr>
        <a:buFont typeface="Wingdings 2" panose="05020102010507070707" pitchFamily="18" charset="2"/>
        <a:buChar char="ê"/>
        <a:defRPr sz="16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rgbClr val="262626"/>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18.xml"/><Relationship Id="rId1" Type="http://schemas.openxmlformats.org/officeDocument/2006/relationships/tags" Target="../tags/tag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2" Type="http://schemas.openxmlformats.org/officeDocument/2006/relationships/slideLayout" Target="../slideLayouts/slideLayout7.xml"/><Relationship Id="rId11" Type="http://schemas.openxmlformats.org/officeDocument/2006/relationships/tags" Target="../tags/tag10.xml"/><Relationship Id="rId10" Type="http://schemas.openxmlformats.org/officeDocument/2006/relationships/tags" Target="../tags/tag9.xml"/><Relationship Id="rId1" Type="http://schemas.openxmlformats.org/officeDocument/2006/relationships/slide" Target="slide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20.xml"/><Relationship Id="rId1" Type="http://schemas.openxmlformats.org/officeDocument/2006/relationships/tags" Target="../tags/tag1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12.xml"/><Relationship Id="rId1" Type="http://schemas.openxmlformats.org/officeDocument/2006/relationships/tags" Target="../tags/tag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5" Type="http://schemas.openxmlformats.org/officeDocument/2006/relationships/slideLayout" Target="../slideLayouts/slideLayout6.xml"/><Relationship Id="rId4" Type="http://schemas.openxmlformats.org/officeDocument/2006/relationships/tags" Target="../tags/tag16.xml"/><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标题 6"/>
          <p:cNvSpPr>
            <a:spLocks noGrp="1"/>
          </p:cNvSpPr>
          <p:nvPr>
            <p:ph type="subTitle" idx="1"/>
          </p:nvPr>
        </p:nvSpPr>
        <p:spPr/>
        <p:txBody>
          <a:bodyPr>
            <a:noAutofit/>
          </a:bodyPr>
          <a:lstStyle/>
          <a:p>
            <a:r>
              <a:rPr lang="zh-CN" altLang="en-US" sz="2400" dirty="0">
                <a:latin typeface="微软雅黑" panose="020B0503020204020204" pitchFamily="34" charset="-122"/>
                <a:ea typeface="微软雅黑" panose="020B0503020204020204" pitchFamily="34" charset="-122"/>
              </a:rPr>
              <a:t>医师：亮亮图文     日期：</a:t>
            </a:r>
            <a:r>
              <a:rPr lang="en-US" altLang="zh-CN" sz="2400" dirty="0">
                <a:latin typeface="微软雅黑" panose="020B0503020204020204" pitchFamily="34" charset="-122"/>
                <a:ea typeface="微软雅黑" panose="020B0503020204020204" pitchFamily="34" charset="-122"/>
              </a:rPr>
              <a:t>20xx</a:t>
            </a:r>
            <a:r>
              <a:rPr lang="en-US" altLang="zh-CN" sz="2400" dirty="0">
                <a:latin typeface="微软雅黑" panose="020B0503020204020204" pitchFamily="34" charset="-122"/>
                <a:ea typeface="微软雅黑" panose="020B0503020204020204" pitchFamily="34" charset="-122"/>
              </a:rPr>
              <a:t>-12-30</a:t>
            </a:r>
            <a:endParaRPr lang="en-US" altLang="zh-CN" sz="2400" dirty="0">
              <a:latin typeface="微软雅黑" panose="020B0503020204020204" pitchFamily="34" charset="-122"/>
              <a:ea typeface="微软雅黑" panose="020B0503020204020204" pitchFamily="34" charset="-122"/>
            </a:endParaRPr>
          </a:p>
        </p:txBody>
      </p:sp>
      <p:sp>
        <p:nvSpPr>
          <p:cNvPr id="6146" name="标题 5"/>
          <p:cNvSpPr>
            <a:spLocks noGrp="1"/>
          </p:cNvSpPr>
          <p:nvPr>
            <p:ph type="ctrTitle"/>
          </p:nvPr>
        </p:nvSpPr>
        <p:spPr/>
        <p:txBody>
          <a:bodyPr>
            <a:noAutofit/>
          </a:bodyPr>
          <a:lstStyle/>
          <a:p>
            <a:r>
              <a:rPr lang="zh-CN" altLang="en-US" sz="5400" dirty="0"/>
              <a:t>牙科医疗</a:t>
            </a:r>
            <a:br>
              <a:rPr lang="en-US" altLang="zh-CN" sz="5400" dirty="0"/>
            </a:br>
            <a:r>
              <a:rPr lang="zh-CN" altLang="en-US" sz="5400" dirty="0"/>
              <a:t>口腔健康研究模板</a:t>
            </a:r>
            <a:endParaRPr lang="zh-CN" altLang="en-US" sz="5400" dirty="0"/>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1" name="任意多边形 30"/>
          <p:cNvSpPr/>
          <p:nvPr/>
        </p:nvSpPr>
        <p:spPr>
          <a:xfrm>
            <a:off x="4318020" y="1707371"/>
            <a:ext cx="3124560" cy="2331604"/>
          </a:xfrm>
          <a:custGeom>
            <a:avLst/>
            <a:gdLst>
              <a:gd name="connsiteX0" fmla="*/ 0 w 2923108"/>
              <a:gd name="connsiteY0" fmla="*/ 0 h 2181277"/>
              <a:gd name="connsiteX1" fmla="*/ 109478 w 2923108"/>
              <a:gd name="connsiteY1" fmla="*/ 0 h 2181277"/>
              <a:gd name="connsiteX2" fmla="*/ 114649 w 2923108"/>
              <a:gd name="connsiteY2" fmla="*/ 25618 h 2181277"/>
              <a:gd name="connsiteX3" fmla="*/ 206889 w 2923108"/>
              <a:gd name="connsiteY3" fmla="*/ 86758 h 2181277"/>
              <a:gd name="connsiteX4" fmla="*/ 299129 w 2923108"/>
              <a:gd name="connsiteY4" fmla="*/ 25618 h 2181277"/>
              <a:gd name="connsiteX5" fmla="*/ 304301 w 2923108"/>
              <a:gd name="connsiteY5" fmla="*/ 0 h 2181277"/>
              <a:gd name="connsiteX6" fmla="*/ 423143 w 2923108"/>
              <a:gd name="connsiteY6" fmla="*/ 0 h 2181277"/>
              <a:gd name="connsiteX7" fmla="*/ 428315 w 2923108"/>
              <a:gd name="connsiteY7" fmla="*/ 25618 h 2181277"/>
              <a:gd name="connsiteX8" fmla="*/ 520555 w 2923108"/>
              <a:gd name="connsiteY8" fmla="*/ 86758 h 2181277"/>
              <a:gd name="connsiteX9" fmla="*/ 612795 w 2923108"/>
              <a:gd name="connsiteY9" fmla="*/ 25618 h 2181277"/>
              <a:gd name="connsiteX10" fmla="*/ 617967 w 2923108"/>
              <a:gd name="connsiteY10" fmla="*/ 0 h 2181277"/>
              <a:gd name="connsiteX11" fmla="*/ 736809 w 2923108"/>
              <a:gd name="connsiteY11" fmla="*/ 0 h 2181277"/>
              <a:gd name="connsiteX12" fmla="*/ 741981 w 2923108"/>
              <a:gd name="connsiteY12" fmla="*/ 25618 h 2181277"/>
              <a:gd name="connsiteX13" fmla="*/ 834221 w 2923108"/>
              <a:gd name="connsiteY13" fmla="*/ 86758 h 2181277"/>
              <a:gd name="connsiteX14" fmla="*/ 926461 w 2923108"/>
              <a:gd name="connsiteY14" fmla="*/ 25618 h 2181277"/>
              <a:gd name="connsiteX15" fmla="*/ 931634 w 2923108"/>
              <a:gd name="connsiteY15" fmla="*/ 0 h 2181277"/>
              <a:gd name="connsiteX16" fmla="*/ 1050475 w 2923108"/>
              <a:gd name="connsiteY16" fmla="*/ 0 h 2181277"/>
              <a:gd name="connsiteX17" fmla="*/ 1055647 w 2923108"/>
              <a:gd name="connsiteY17" fmla="*/ 25618 h 2181277"/>
              <a:gd name="connsiteX18" fmla="*/ 1147887 w 2923108"/>
              <a:gd name="connsiteY18" fmla="*/ 86758 h 2181277"/>
              <a:gd name="connsiteX19" fmla="*/ 1240128 w 2923108"/>
              <a:gd name="connsiteY19" fmla="*/ 25618 h 2181277"/>
              <a:gd name="connsiteX20" fmla="*/ 1245300 w 2923108"/>
              <a:gd name="connsiteY20" fmla="*/ 0 h 2181277"/>
              <a:gd name="connsiteX21" fmla="*/ 1364141 w 2923108"/>
              <a:gd name="connsiteY21" fmla="*/ 0 h 2181277"/>
              <a:gd name="connsiteX22" fmla="*/ 1369313 w 2923108"/>
              <a:gd name="connsiteY22" fmla="*/ 25618 h 2181277"/>
              <a:gd name="connsiteX23" fmla="*/ 1461553 w 2923108"/>
              <a:gd name="connsiteY23" fmla="*/ 86758 h 2181277"/>
              <a:gd name="connsiteX24" fmla="*/ 1553794 w 2923108"/>
              <a:gd name="connsiteY24" fmla="*/ 25618 h 2181277"/>
              <a:gd name="connsiteX25" fmla="*/ 1558966 w 2923108"/>
              <a:gd name="connsiteY25" fmla="*/ 0 h 2181277"/>
              <a:gd name="connsiteX26" fmla="*/ 1677807 w 2923108"/>
              <a:gd name="connsiteY26" fmla="*/ 0 h 2181277"/>
              <a:gd name="connsiteX27" fmla="*/ 1682979 w 2923108"/>
              <a:gd name="connsiteY27" fmla="*/ 25618 h 2181277"/>
              <a:gd name="connsiteX28" fmla="*/ 1775220 w 2923108"/>
              <a:gd name="connsiteY28" fmla="*/ 86758 h 2181277"/>
              <a:gd name="connsiteX29" fmla="*/ 1867460 w 2923108"/>
              <a:gd name="connsiteY29" fmla="*/ 25618 h 2181277"/>
              <a:gd name="connsiteX30" fmla="*/ 1872632 w 2923108"/>
              <a:gd name="connsiteY30" fmla="*/ 0 h 2181277"/>
              <a:gd name="connsiteX31" fmla="*/ 1991473 w 2923108"/>
              <a:gd name="connsiteY31" fmla="*/ 0 h 2181277"/>
              <a:gd name="connsiteX32" fmla="*/ 1996646 w 2923108"/>
              <a:gd name="connsiteY32" fmla="*/ 25618 h 2181277"/>
              <a:gd name="connsiteX33" fmla="*/ 2088886 w 2923108"/>
              <a:gd name="connsiteY33" fmla="*/ 86758 h 2181277"/>
              <a:gd name="connsiteX34" fmla="*/ 2181126 w 2923108"/>
              <a:gd name="connsiteY34" fmla="*/ 25618 h 2181277"/>
              <a:gd name="connsiteX35" fmla="*/ 2186298 w 2923108"/>
              <a:gd name="connsiteY35" fmla="*/ 0 h 2181277"/>
              <a:gd name="connsiteX36" fmla="*/ 2305139 w 2923108"/>
              <a:gd name="connsiteY36" fmla="*/ 0 h 2181277"/>
              <a:gd name="connsiteX37" fmla="*/ 2310312 w 2923108"/>
              <a:gd name="connsiteY37" fmla="*/ 25618 h 2181277"/>
              <a:gd name="connsiteX38" fmla="*/ 2402552 w 2923108"/>
              <a:gd name="connsiteY38" fmla="*/ 86758 h 2181277"/>
              <a:gd name="connsiteX39" fmla="*/ 2494792 w 2923108"/>
              <a:gd name="connsiteY39" fmla="*/ 25618 h 2181277"/>
              <a:gd name="connsiteX40" fmla="*/ 2499964 w 2923108"/>
              <a:gd name="connsiteY40" fmla="*/ 0 h 2181277"/>
              <a:gd name="connsiteX41" fmla="*/ 2618806 w 2923108"/>
              <a:gd name="connsiteY41" fmla="*/ 0 h 2181277"/>
              <a:gd name="connsiteX42" fmla="*/ 2623978 w 2923108"/>
              <a:gd name="connsiteY42" fmla="*/ 25618 h 2181277"/>
              <a:gd name="connsiteX43" fmla="*/ 2716218 w 2923108"/>
              <a:gd name="connsiteY43" fmla="*/ 86758 h 2181277"/>
              <a:gd name="connsiteX44" fmla="*/ 2808458 w 2923108"/>
              <a:gd name="connsiteY44" fmla="*/ 25618 h 2181277"/>
              <a:gd name="connsiteX45" fmla="*/ 2813630 w 2923108"/>
              <a:gd name="connsiteY45" fmla="*/ 0 h 2181277"/>
              <a:gd name="connsiteX46" fmla="*/ 2923108 w 2923108"/>
              <a:gd name="connsiteY46" fmla="*/ 0 h 2181277"/>
              <a:gd name="connsiteX47" fmla="*/ 2923108 w 2923108"/>
              <a:gd name="connsiteY47" fmla="*/ 2181277 h 2181277"/>
              <a:gd name="connsiteX48" fmla="*/ 2883682 w 2923108"/>
              <a:gd name="connsiteY48" fmla="*/ 2166860 h 2181277"/>
              <a:gd name="connsiteX49" fmla="*/ 1461554 w 2923108"/>
              <a:gd name="connsiteY49" fmla="*/ 1998880 h 2181277"/>
              <a:gd name="connsiteX50" fmla="*/ 39427 w 2923108"/>
              <a:gd name="connsiteY50" fmla="*/ 2166860 h 2181277"/>
              <a:gd name="connsiteX51" fmla="*/ 0 w 2923108"/>
              <a:gd name="connsiteY51" fmla="*/ 2181277 h 2181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2923108" h="2181277">
                <a:moveTo>
                  <a:pt x="0" y="0"/>
                </a:moveTo>
                <a:lnTo>
                  <a:pt x="109478" y="0"/>
                </a:lnTo>
                <a:lnTo>
                  <a:pt x="114649" y="25618"/>
                </a:lnTo>
                <a:cubicBezTo>
                  <a:pt x="129846" y="61547"/>
                  <a:pt x="165424" y="86758"/>
                  <a:pt x="206889" y="86758"/>
                </a:cubicBezTo>
                <a:cubicBezTo>
                  <a:pt x="248355" y="86758"/>
                  <a:pt x="283932" y="61547"/>
                  <a:pt x="299129" y="25618"/>
                </a:cubicBezTo>
                <a:lnTo>
                  <a:pt x="304301" y="0"/>
                </a:lnTo>
                <a:lnTo>
                  <a:pt x="423143" y="0"/>
                </a:lnTo>
                <a:lnTo>
                  <a:pt x="428315" y="25618"/>
                </a:lnTo>
                <a:cubicBezTo>
                  <a:pt x="443512" y="61547"/>
                  <a:pt x="479090" y="86758"/>
                  <a:pt x="520555" y="86758"/>
                </a:cubicBezTo>
                <a:cubicBezTo>
                  <a:pt x="562021" y="86758"/>
                  <a:pt x="597598" y="61547"/>
                  <a:pt x="612795" y="25618"/>
                </a:cubicBezTo>
                <a:lnTo>
                  <a:pt x="617967" y="0"/>
                </a:lnTo>
                <a:lnTo>
                  <a:pt x="736809" y="0"/>
                </a:lnTo>
                <a:lnTo>
                  <a:pt x="741981" y="25618"/>
                </a:lnTo>
                <a:cubicBezTo>
                  <a:pt x="757178" y="61547"/>
                  <a:pt x="792756" y="86758"/>
                  <a:pt x="834221" y="86758"/>
                </a:cubicBezTo>
                <a:cubicBezTo>
                  <a:pt x="875687" y="86758"/>
                  <a:pt x="911264" y="61547"/>
                  <a:pt x="926461" y="25618"/>
                </a:cubicBezTo>
                <a:lnTo>
                  <a:pt x="931634" y="0"/>
                </a:lnTo>
                <a:lnTo>
                  <a:pt x="1050475" y="0"/>
                </a:lnTo>
                <a:lnTo>
                  <a:pt x="1055647" y="25618"/>
                </a:lnTo>
                <a:cubicBezTo>
                  <a:pt x="1070844" y="61547"/>
                  <a:pt x="1106422" y="86758"/>
                  <a:pt x="1147887" y="86758"/>
                </a:cubicBezTo>
                <a:cubicBezTo>
                  <a:pt x="1189354" y="86758"/>
                  <a:pt x="1224930" y="61547"/>
                  <a:pt x="1240128" y="25618"/>
                </a:cubicBezTo>
                <a:lnTo>
                  <a:pt x="1245300" y="0"/>
                </a:lnTo>
                <a:lnTo>
                  <a:pt x="1364141" y="0"/>
                </a:lnTo>
                <a:lnTo>
                  <a:pt x="1369313" y="25618"/>
                </a:lnTo>
                <a:cubicBezTo>
                  <a:pt x="1384511" y="61547"/>
                  <a:pt x="1420089" y="86758"/>
                  <a:pt x="1461553" y="86758"/>
                </a:cubicBezTo>
                <a:cubicBezTo>
                  <a:pt x="1503020" y="86758"/>
                  <a:pt x="1538596" y="61547"/>
                  <a:pt x="1553794" y="25618"/>
                </a:cubicBezTo>
                <a:lnTo>
                  <a:pt x="1558966" y="0"/>
                </a:lnTo>
                <a:lnTo>
                  <a:pt x="1677807" y="0"/>
                </a:lnTo>
                <a:lnTo>
                  <a:pt x="1682979" y="25618"/>
                </a:lnTo>
                <a:cubicBezTo>
                  <a:pt x="1698177" y="61547"/>
                  <a:pt x="1733755" y="86758"/>
                  <a:pt x="1775220" y="86758"/>
                </a:cubicBezTo>
                <a:cubicBezTo>
                  <a:pt x="1816685" y="86758"/>
                  <a:pt x="1852263" y="61547"/>
                  <a:pt x="1867460" y="25618"/>
                </a:cubicBezTo>
                <a:lnTo>
                  <a:pt x="1872632" y="0"/>
                </a:lnTo>
                <a:lnTo>
                  <a:pt x="1991473" y="0"/>
                </a:lnTo>
                <a:lnTo>
                  <a:pt x="1996646" y="25618"/>
                </a:lnTo>
                <a:cubicBezTo>
                  <a:pt x="2011843" y="61547"/>
                  <a:pt x="2047419" y="86758"/>
                  <a:pt x="2088886" y="86758"/>
                </a:cubicBezTo>
                <a:cubicBezTo>
                  <a:pt x="2130352" y="86758"/>
                  <a:pt x="2165929" y="61547"/>
                  <a:pt x="2181126" y="25618"/>
                </a:cubicBezTo>
                <a:lnTo>
                  <a:pt x="2186298" y="0"/>
                </a:lnTo>
                <a:lnTo>
                  <a:pt x="2305139" y="0"/>
                </a:lnTo>
                <a:lnTo>
                  <a:pt x="2310312" y="25618"/>
                </a:lnTo>
                <a:cubicBezTo>
                  <a:pt x="2325509" y="61547"/>
                  <a:pt x="2361086" y="86758"/>
                  <a:pt x="2402552" y="86758"/>
                </a:cubicBezTo>
                <a:cubicBezTo>
                  <a:pt x="2444017" y="86758"/>
                  <a:pt x="2479595" y="61547"/>
                  <a:pt x="2494792" y="25618"/>
                </a:cubicBezTo>
                <a:lnTo>
                  <a:pt x="2499964" y="0"/>
                </a:lnTo>
                <a:lnTo>
                  <a:pt x="2618806" y="0"/>
                </a:lnTo>
                <a:lnTo>
                  <a:pt x="2623978" y="25618"/>
                </a:lnTo>
                <a:cubicBezTo>
                  <a:pt x="2639175" y="61547"/>
                  <a:pt x="2674753" y="86758"/>
                  <a:pt x="2716218" y="86758"/>
                </a:cubicBezTo>
                <a:cubicBezTo>
                  <a:pt x="2757683" y="86758"/>
                  <a:pt x="2793261" y="61547"/>
                  <a:pt x="2808458" y="25618"/>
                </a:cubicBezTo>
                <a:lnTo>
                  <a:pt x="2813630" y="0"/>
                </a:lnTo>
                <a:lnTo>
                  <a:pt x="2923108" y="0"/>
                </a:lnTo>
                <a:lnTo>
                  <a:pt x="2923108" y="2181277"/>
                </a:lnTo>
                <a:lnTo>
                  <a:pt x="2883682" y="2166860"/>
                </a:lnTo>
                <a:cubicBezTo>
                  <a:pt x="2575479" y="2065513"/>
                  <a:pt x="2053543" y="1998880"/>
                  <a:pt x="1461554" y="1998880"/>
                </a:cubicBezTo>
                <a:cubicBezTo>
                  <a:pt x="869565" y="1998880"/>
                  <a:pt x="347630" y="2065513"/>
                  <a:pt x="39427" y="2166860"/>
                </a:cubicBezTo>
                <a:lnTo>
                  <a:pt x="0" y="2181277"/>
                </a:lnTo>
                <a:close/>
              </a:path>
            </a:pathLst>
          </a:custGeom>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tIns="288000" rtlCol="0" anchor="ctr">
            <a:noAutofit/>
          </a:bodyPr>
          <a:lstStyle/>
          <a:p>
            <a:pPr algn="ctr">
              <a:lnSpc>
                <a:spcPct val="150000"/>
              </a:lnSpc>
            </a:pPr>
            <a:r>
              <a:rPr lang="zh-CN" altLang="en-US" dirty="0">
                <a:solidFill>
                  <a:srgbClr val="FFFFFF"/>
                </a:solidFill>
              </a:rPr>
              <a:t>请输入文本</a:t>
            </a:r>
            <a:endParaRPr lang="zh-CN" altLang="en-US" dirty="0">
              <a:solidFill>
                <a:srgbClr val="FFFFFF"/>
              </a:solidFill>
            </a:endParaRPr>
          </a:p>
        </p:txBody>
      </p:sp>
      <p:sp>
        <p:nvSpPr>
          <p:cNvPr id="22" name="椭圆 21"/>
          <p:cNvSpPr/>
          <p:nvPr/>
        </p:nvSpPr>
        <p:spPr>
          <a:xfrm>
            <a:off x="5227197" y="3675828"/>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4" name="任意多边形 30"/>
          <p:cNvSpPr/>
          <p:nvPr/>
        </p:nvSpPr>
        <p:spPr>
          <a:xfrm>
            <a:off x="8032770" y="1707371"/>
            <a:ext cx="3124560" cy="2331604"/>
          </a:xfrm>
          <a:custGeom>
            <a:avLst/>
            <a:gdLst>
              <a:gd name="connsiteX0" fmla="*/ 0 w 2923108"/>
              <a:gd name="connsiteY0" fmla="*/ 0 h 2181277"/>
              <a:gd name="connsiteX1" fmla="*/ 109478 w 2923108"/>
              <a:gd name="connsiteY1" fmla="*/ 0 h 2181277"/>
              <a:gd name="connsiteX2" fmla="*/ 114649 w 2923108"/>
              <a:gd name="connsiteY2" fmla="*/ 25618 h 2181277"/>
              <a:gd name="connsiteX3" fmla="*/ 206889 w 2923108"/>
              <a:gd name="connsiteY3" fmla="*/ 86758 h 2181277"/>
              <a:gd name="connsiteX4" fmla="*/ 299129 w 2923108"/>
              <a:gd name="connsiteY4" fmla="*/ 25618 h 2181277"/>
              <a:gd name="connsiteX5" fmla="*/ 304301 w 2923108"/>
              <a:gd name="connsiteY5" fmla="*/ 0 h 2181277"/>
              <a:gd name="connsiteX6" fmla="*/ 423143 w 2923108"/>
              <a:gd name="connsiteY6" fmla="*/ 0 h 2181277"/>
              <a:gd name="connsiteX7" fmla="*/ 428315 w 2923108"/>
              <a:gd name="connsiteY7" fmla="*/ 25618 h 2181277"/>
              <a:gd name="connsiteX8" fmla="*/ 520555 w 2923108"/>
              <a:gd name="connsiteY8" fmla="*/ 86758 h 2181277"/>
              <a:gd name="connsiteX9" fmla="*/ 612795 w 2923108"/>
              <a:gd name="connsiteY9" fmla="*/ 25618 h 2181277"/>
              <a:gd name="connsiteX10" fmla="*/ 617967 w 2923108"/>
              <a:gd name="connsiteY10" fmla="*/ 0 h 2181277"/>
              <a:gd name="connsiteX11" fmla="*/ 736809 w 2923108"/>
              <a:gd name="connsiteY11" fmla="*/ 0 h 2181277"/>
              <a:gd name="connsiteX12" fmla="*/ 741981 w 2923108"/>
              <a:gd name="connsiteY12" fmla="*/ 25618 h 2181277"/>
              <a:gd name="connsiteX13" fmla="*/ 834221 w 2923108"/>
              <a:gd name="connsiteY13" fmla="*/ 86758 h 2181277"/>
              <a:gd name="connsiteX14" fmla="*/ 926461 w 2923108"/>
              <a:gd name="connsiteY14" fmla="*/ 25618 h 2181277"/>
              <a:gd name="connsiteX15" fmla="*/ 931634 w 2923108"/>
              <a:gd name="connsiteY15" fmla="*/ 0 h 2181277"/>
              <a:gd name="connsiteX16" fmla="*/ 1050475 w 2923108"/>
              <a:gd name="connsiteY16" fmla="*/ 0 h 2181277"/>
              <a:gd name="connsiteX17" fmla="*/ 1055647 w 2923108"/>
              <a:gd name="connsiteY17" fmla="*/ 25618 h 2181277"/>
              <a:gd name="connsiteX18" fmla="*/ 1147887 w 2923108"/>
              <a:gd name="connsiteY18" fmla="*/ 86758 h 2181277"/>
              <a:gd name="connsiteX19" fmla="*/ 1240128 w 2923108"/>
              <a:gd name="connsiteY19" fmla="*/ 25618 h 2181277"/>
              <a:gd name="connsiteX20" fmla="*/ 1245300 w 2923108"/>
              <a:gd name="connsiteY20" fmla="*/ 0 h 2181277"/>
              <a:gd name="connsiteX21" fmla="*/ 1364141 w 2923108"/>
              <a:gd name="connsiteY21" fmla="*/ 0 h 2181277"/>
              <a:gd name="connsiteX22" fmla="*/ 1369313 w 2923108"/>
              <a:gd name="connsiteY22" fmla="*/ 25618 h 2181277"/>
              <a:gd name="connsiteX23" fmla="*/ 1461553 w 2923108"/>
              <a:gd name="connsiteY23" fmla="*/ 86758 h 2181277"/>
              <a:gd name="connsiteX24" fmla="*/ 1553794 w 2923108"/>
              <a:gd name="connsiteY24" fmla="*/ 25618 h 2181277"/>
              <a:gd name="connsiteX25" fmla="*/ 1558966 w 2923108"/>
              <a:gd name="connsiteY25" fmla="*/ 0 h 2181277"/>
              <a:gd name="connsiteX26" fmla="*/ 1677807 w 2923108"/>
              <a:gd name="connsiteY26" fmla="*/ 0 h 2181277"/>
              <a:gd name="connsiteX27" fmla="*/ 1682979 w 2923108"/>
              <a:gd name="connsiteY27" fmla="*/ 25618 h 2181277"/>
              <a:gd name="connsiteX28" fmla="*/ 1775220 w 2923108"/>
              <a:gd name="connsiteY28" fmla="*/ 86758 h 2181277"/>
              <a:gd name="connsiteX29" fmla="*/ 1867460 w 2923108"/>
              <a:gd name="connsiteY29" fmla="*/ 25618 h 2181277"/>
              <a:gd name="connsiteX30" fmla="*/ 1872632 w 2923108"/>
              <a:gd name="connsiteY30" fmla="*/ 0 h 2181277"/>
              <a:gd name="connsiteX31" fmla="*/ 1991473 w 2923108"/>
              <a:gd name="connsiteY31" fmla="*/ 0 h 2181277"/>
              <a:gd name="connsiteX32" fmla="*/ 1996646 w 2923108"/>
              <a:gd name="connsiteY32" fmla="*/ 25618 h 2181277"/>
              <a:gd name="connsiteX33" fmla="*/ 2088886 w 2923108"/>
              <a:gd name="connsiteY33" fmla="*/ 86758 h 2181277"/>
              <a:gd name="connsiteX34" fmla="*/ 2181126 w 2923108"/>
              <a:gd name="connsiteY34" fmla="*/ 25618 h 2181277"/>
              <a:gd name="connsiteX35" fmla="*/ 2186298 w 2923108"/>
              <a:gd name="connsiteY35" fmla="*/ 0 h 2181277"/>
              <a:gd name="connsiteX36" fmla="*/ 2305139 w 2923108"/>
              <a:gd name="connsiteY36" fmla="*/ 0 h 2181277"/>
              <a:gd name="connsiteX37" fmla="*/ 2310312 w 2923108"/>
              <a:gd name="connsiteY37" fmla="*/ 25618 h 2181277"/>
              <a:gd name="connsiteX38" fmla="*/ 2402552 w 2923108"/>
              <a:gd name="connsiteY38" fmla="*/ 86758 h 2181277"/>
              <a:gd name="connsiteX39" fmla="*/ 2494792 w 2923108"/>
              <a:gd name="connsiteY39" fmla="*/ 25618 h 2181277"/>
              <a:gd name="connsiteX40" fmla="*/ 2499964 w 2923108"/>
              <a:gd name="connsiteY40" fmla="*/ 0 h 2181277"/>
              <a:gd name="connsiteX41" fmla="*/ 2618806 w 2923108"/>
              <a:gd name="connsiteY41" fmla="*/ 0 h 2181277"/>
              <a:gd name="connsiteX42" fmla="*/ 2623978 w 2923108"/>
              <a:gd name="connsiteY42" fmla="*/ 25618 h 2181277"/>
              <a:gd name="connsiteX43" fmla="*/ 2716218 w 2923108"/>
              <a:gd name="connsiteY43" fmla="*/ 86758 h 2181277"/>
              <a:gd name="connsiteX44" fmla="*/ 2808458 w 2923108"/>
              <a:gd name="connsiteY44" fmla="*/ 25618 h 2181277"/>
              <a:gd name="connsiteX45" fmla="*/ 2813630 w 2923108"/>
              <a:gd name="connsiteY45" fmla="*/ 0 h 2181277"/>
              <a:gd name="connsiteX46" fmla="*/ 2923108 w 2923108"/>
              <a:gd name="connsiteY46" fmla="*/ 0 h 2181277"/>
              <a:gd name="connsiteX47" fmla="*/ 2923108 w 2923108"/>
              <a:gd name="connsiteY47" fmla="*/ 2181277 h 2181277"/>
              <a:gd name="connsiteX48" fmla="*/ 2883682 w 2923108"/>
              <a:gd name="connsiteY48" fmla="*/ 2166860 h 2181277"/>
              <a:gd name="connsiteX49" fmla="*/ 1461554 w 2923108"/>
              <a:gd name="connsiteY49" fmla="*/ 1998880 h 2181277"/>
              <a:gd name="connsiteX50" fmla="*/ 39427 w 2923108"/>
              <a:gd name="connsiteY50" fmla="*/ 2166860 h 2181277"/>
              <a:gd name="connsiteX51" fmla="*/ 0 w 2923108"/>
              <a:gd name="connsiteY51" fmla="*/ 2181277 h 2181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2923108" h="2181277">
                <a:moveTo>
                  <a:pt x="0" y="0"/>
                </a:moveTo>
                <a:lnTo>
                  <a:pt x="109478" y="0"/>
                </a:lnTo>
                <a:lnTo>
                  <a:pt x="114649" y="25618"/>
                </a:lnTo>
                <a:cubicBezTo>
                  <a:pt x="129846" y="61547"/>
                  <a:pt x="165424" y="86758"/>
                  <a:pt x="206889" y="86758"/>
                </a:cubicBezTo>
                <a:cubicBezTo>
                  <a:pt x="248355" y="86758"/>
                  <a:pt x="283932" y="61547"/>
                  <a:pt x="299129" y="25618"/>
                </a:cubicBezTo>
                <a:lnTo>
                  <a:pt x="304301" y="0"/>
                </a:lnTo>
                <a:lnTo>
                  <a:pt x="423143" y="0"/>
                </a:lnTo>
                <a:lnTo>
                  <a:pt x="428315" y="25618"/>
                </a:lnTo>
                <a:cubicBezTo>
                  <a:pt x="443512" y="61547"/>
                  <a:pt x="479090" y="86758"/>
                  <a:pt x="520555" y="86758"/>
                </a:cubicBezTo>
                <a:cubicBezTo>
                  <a:pt x="562021" y="86758"/>
                  <a:pt x="597598" y="61547"/>
                  <a:pt x="612795" y="25618"/>
                </a:cubicBezTo>
                <a:lnTo>
                  <a:pt x="617967" y="0"/>
                </a:lnTo>
                <a:lnTo>
                  <a:pt x="736809" y="0"/>
                </a:lnTo>
                <a:lnTo>
                  <a:pt x="741981" y="25618"/>
                </a:lnTo>
                <a:cubicBezTo>
                  <a:pt x="757178" y="61547"/>
                  <a:pt x="792756" y="86758"/>
                  <a:pt x="834221" y="86758"/>
                </a:cubicBezTo>
                <a:cubicBezTo>
                  <a:pt x="875687" y="86758"/>
                  <a:pt x="911264" y="61547"/>
                  <a:pt x="926461" y="25618"/>
                </a:cubicBezTo>
                <a:lnTo>
                  <a:pt x="931634" y="0"/>
                </a:lnTo>
                <a:lnTo>
                  <a:pt x="1050475" y="0"/>
                </a:lnTo>
                <a:lnTo>
                  <a:pt x="1055647" y="25618"/>
                </a:lnTo>
                <a:cubicBezTo>
                  <a:pt x="1070844" y="61547"/>
                  <a:pt x="1106422" y="86758"/>
                  <a:pt x="1147887" y="86758"/>
                </a:cubicBezTo>
                <a:cubicBezTo>
                  <a:pt x="1189354" y="86758"/>
                  <a:pt x="1224930" y="61547"/>
                  <a:pt x="1240128" y="25618"/>
                </a:cubicBezTo>
                <a:lnTo>
                  <a:pt x="1245300" y="0"/>
                </a:lnTo>
                <a:lnTo>
                  <a:pt x="1364141" y="0"/>
                </a:lnTo>
                <a:lnTo>
                  <a:pt x="1369313" y="25618"/>
                </a:lnTo>
                <a:cubicBezTo>
                  <a:pt x="1384511" y="61547"/>
                  <a:pt x="1420089" y="86758"/>
                  <a:pt x="1461553" y="86758"/>
                </a:cubicBezTo>
                <a:cubicBezTo>
                  <a:pt x="1503020" y="86758"/>
                  <a:pt x="1538596" y="61547"/>
                  <a:pt x="1553794" y="25618"/>
                </a:cubicBezTo>
                <a:lnTo>
                  <a:pt x="1558966" y="0"/>
                </a:lnTo>
                <a:lnTo>
                  <a:pt x="1677807" y="0"/>
                </a:lnTo>
                <a:lnTo>
                  <a:pt x="1682979" y="25618"/>
                </a:lnTo>
                <a:cubicBezTo>
                  <a:pt x="1698177" y="61547"/>
                  <a:pt x="1733755" y="86758"/>
                  <a:pt x="1775220" y="86758"/>
                </a:cubicBezTo>
                <a:cubicBezTo>
                  <a:pt x="1816685" y="86758"/>
                  <a:pt x="1852263" y="61547"/>
                  <a:pt x="1867460" y="25618"/>
                </a:cubicBezTo>
                <a:lnTo>
                  <a:pt x="1872632" y="0"/>
                </a:lnTo>
                <a:lnTo>
                  <a:pt x="1991473" y="0"/>
                </a:lnTo>
                <a:lnTo>
                  <a:pt x="1996646" y="25618"/>
                </a:lnTo>
                <a:cubicBezTo>
                  <a:pt x="2011843" y="61547"/>
                  <a:pt x="2047419" y="86758"/>
                  <a:pt x="2088886" y="86758"/>
                </a:cubicBezTo>
                <a:cubicBezTo>
                  <a:pt x="2130352" y="86758"/>
                  <a:pt x="2165929" y="61547"/>
                  <a:pt x="2181126" y="25618"/>
                </a:cubicBezTo>
                <a:lnTo>
                  <a:pt x="2186298" y="0"/>
                </a:lnTo>
                <a:lnTo>
                  <a:pt x="2305139" y="0"/>
                </a:lnTo>
                <a:lnTo>
                  <a:pt x="2310312" y="25618"/>
                </a:lnTo>
                <a:cubicBezTo>
                  <a:pt x="2325509" y="61547"/>
                  <a:pt x="2361086" y="86758"/>
                  <a:pt x="2402552" y="86758"/>
                </a:cubicBezTo>
                <a:cubicBezTo>
                  <a:pt x="2444017" y="86758"/>
                  <a:pt x="2479595" y="61547"/>
                  <a:pt x="2494792" y="25618"/>
                </a:cubicBezTo>
                <a:lnTo>
                  <a:pt x="2499964" y="0"/>
                </a:lnTo>
                <a:lnTo>
                  <a:pt x="2618806" y="0"/>
                </a:lnTo>
                <a:lnTo>
                  <a:pt x="2623978" y="25618"/>
                </a:lnTo>
                <a:cubicBezTo>
                  <a:pt x="2639175" y="61547"/>
                  <a:pt x="2674753" y="86758"/>
                  <a:pt x="2716218" y="86758"/>
                </a:cubicBezTo>
                <a:cubicBezTo>
                  <a:pt x="2757683" y="86758"/>
                  <a:pt x="2793261" y="61547"/>
                  <a:pt x="2808458" y="25618"/>
                </a:cubicBezTo>
                <a:lnTo>
                  <a:pt x="2813630" y="0"/>
                </a:lnTo>
                <a:lnTo>
                  <a:pt x="2923108" y="0"/>
                </a:lnTo>
                <a:lnTo>
                  <a:pt x="2923108" y="2181277"/>
                </a:lnTo>
                <a:lnTo>
                  <a:pt x="2883682" y="2166860"/>
                </a:lnTo>
                <a:cubicBezTo>
                  <a:pt x="2575479" y="2065513"/>
                  <a:pt x="2053543" y="1998880"/>
                  <a:pt x="1461554" y="1998880"/>
                </a:cubicBezTo>
                <a:cubicBezTo>
                  <a:pt x="869565" y="1998880"/>
                  <a:pt x="347630" y="2065513"/>
                  <a:pt x="39427" y="2166860"/>
                </a:cubicBezTo>
                <a:lnTo>
                  <a:pt x="0" y="2181277"/>
                </a:lnTo>
                <a:close/>
              </a:path>
            </a:pathLst>
          </a:custGeom>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tIns="288000" rtlCol="0" anchor="ctr">
            <a:noAutofit/>
          </a:bodyPr>
          <a:lstStyle/>
          <a:p>
            <a:pPr algn="ctr">
              <a:lnSpc>
                <a:spcPct val="150000"/>
              </a:lnSpc>
            </a:pPr>
            <a:r>
              <a:rPr lang="zh-CN" altLang="en-US" dirty="0">
                <a:solidFill>
                  <a:srgbClr val="FFFFFF"/>
                </a:solidFill>
              </a:rPr>
              <a:t>请输入文本</a:t>
            </a:r>
            <a:endParaRPr lang="zh-CN" altLang="en-US" dirty="0">
              <a:solidFill>
                <a:srgbClr val="FFFFFF"/>
              </a:solidFill>
            </a:endParaRPr>
          </a:p>
        </p:txBody>
      </p:sp>
      <p:sp>
        <p:nvSpPr>
          <p:cNvPr id="25" name="椭圆 24"/>
          <p:cNvSpPr/>
          <p:nvPr/>
        </p:nvSpPr>
        <p:spPr>
          <a:xfrm>
            <a:off x="8941947" y="3675828"/>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7" name="KSO_Shape"/>
          <p:cNvSpPr/>
          <p:nvPr/>
        </p:nvSpPr>
        <p:spPr bwMode="auto">
          <a:xfrm>
            <a:off x="5595980" y="4032044"/>
            <a:ext cx="568641" cy="593774"/>
          </a:xfrm>
          <a:custGeom>
            <a:avLst/>
            <a:gdLst>
              <a:gd name="T0" fmla="*/ 1162982 w 3584"/>
              <a:gd name="T1" fmla="*/ 601256 h 3740"/>
              <a:gd name="T2" fmla="*/ 1162982 w 3584"/>
              <a:gd name="T3" fmla="*/ 187261 h 3740"/>
              <a:gd name="T4" fmla="*/ 1181274 w 3584"/>
              <a:gd name="T5" fmla="*/ 187261 h 3740"/>
              <a:gd name="T6" fmla="*/ 1275140 w 3584"/>
              <a:gd name="T7" fmla="*/ 93871 h 3740"/>
              <a:gd name="T8" fmla="*/ 1181274 w 3584"/>
              <a:gd name="T9" fmla="*/ 0 h 3740"/>
              <a:gd name="T10" fmla="*/ 706165 w 3584"/>
              <a:gd name="T11" fmla="*/ 0 h 3740"/>
              <a:gd name="T12" fmla="*/ 612780 w 3584"/>
              <a:gd name="T13" fmla="*/ 93871 h 3740"/>
              <a:gd name="T14" fmla="*/ 706165 w 3584"/>
              <a:gd name="T15" fmla="*/ 187261 h 3740"/>
              <a:gd name="T16" fmla="*/ 750451 w 3584"/>
              <a:gd name="T17" fmla="*/ 187261 h 3740"/>
              <a:gd name="T18" fmla="*/ 750451 w 3584"/>
              <a:gd name="T19" fmla="*/ 601256 h 3740"/>
              <a:gd name="T20" fmla="*/ 600264 w 3584"/>
              <a:gd name="T21" fmla="*/ 829916 h 3740"/>
              <a:gd name="T22" fmla="*/ 600264 w 3584"/>
              <a:gd name="T23" fmla="*/ 1575588 h 3740"/>
              <a:gd name="T24" fmla="*/ 513618 w 3584"/>
              <a:gd name="T25" fmla="*/ 1800397 h 3740"/>
              <a:gd name="T26" fmla="*/ 1537966 w 3584"/>
              <a:gd name="T27" fmla="*/ 1800397 h 3740"/>
              <a:gd name="T28" fmla="*/ 1725218 w 3584"/>
              <a:gd name="T29" fmla="*/ 1612655 h 3740"/>
              <a:gd name="T30" fmla="*/ 1162982 w 3584"/>
              <a:gd name="T31" fmla="*/ 601256 h 3740"/>
              <a:gd name="T32" fmla="*/ 1535560 w 3584"/>
              <a:gd name="T33" fmla="*/ 1599176 h 3740"/>
              <a:gd name="T34" fmla="*/ 1459504 w 3584"/>
              <a:gd name="T35" fmla="*/ 1576069 h 3740"/>
              <a:gd name="T36" fmla="*/ 1136507 w 3584"/>
              <a:gd name="T37" fmla="*/ 975295 h 3740"/>
              <a:gd name="T38" fmla="*/ 642624 w 3584"/>
              <a:gd name="T39" fmla="*/ 975295 h 3740"/>
              <a:gd name="T40" fmla="*/ 825062 w 3584"/>
              <a:gd name="T41" fmla="*/ 637841 h 3740"/>
              <a:gd name="T42" fmla="*/ 825062 w 3584"/>
              <a:gd name="T43" fmla="*/ 187261 h 3740"/>
              <a:gd name="T44" fmla="*/ 1087889 w 3584"/>
              <a:gd name="T45" fmla="*/ 187261 h 3740"/>
              <a:gd name="T46" fmla="*/ 1087889 w 3584"/>
              <a:gd name="T47" fmla="*/ 637841 h 3740"/>
              <a:gd name="T48" fmla="*/ 1270808 w 3584"/>
              <a:gd name="T49" fmla="*/ 975295 h 3740"/>
              <a:gd name="T50" fmla="*/ 1264550 w 3584"/>
              <a:gd name="T51" fmla="*/ 975295 h 3740"/>
              <a:gd name="T52" fmla="*/ 1558665 w 3584"/>
              <a:gd name="T53" fmla="*/ 1522635 h 3740"/>
              <a:gd name="T54" fmla="*/ 1535560 w 3584"/>
              <a:gd name="T55" fmla="*/ 1599176 h 3740"/>
              <a:gd name="T56" fmla="*/ 525171 w 3584"/>
              <a:gd name="T57" fmla="*/ 487648 h 3740"/>
              <a:gd name="T58" fmla="*/ 506398 w 3584"/>
              <a:gd name="T59" fmla="*/ 487648 h 3740"/>
              <a:gd name="T60" fmla="*/ 600264 w 3584"/>
              <a:gd name="T61" fmla="*/ 393777 h 3740"/>
              <a:gd name="T62" fmla="*/ 506398 w 3584"/>
              <a:gd name="T63" fmla="*/ 299906 h 3740"/>
              <a:gd name="T64" fmla="*/ 93866 w 3584"/>
              <a:gd name="T65" fmla="*/ 299906 h 3740"/>
              <a:gd name="T66" fmla="*/ 0 w 3584"/>
              <a:gd name="T67" fmla="*/ 393777 h 3740"/>
              <a:gd name="T68" fmla="*/ 93866 w 3584"/>
              <a:gd name="T69" fmla="*/ 487648 h 3740"/>
              <a:gd name="T70" fmla="*/ 75093 w 3584"/>
              <a:gd name="T71" fmla="*/ 487648 h 3740"/>
              <a:gd name="T72" fmla="*/ 75093 w 3584"/>
              <a:gd name="T73" fmla="*/ 1575588 h 3740"/>
              <a:gd name="T74" fmla="*/ 300373 w 3584"/>
              <a:gd name="T75" fmla="*/ 1800397 h 3740"/>
              <a:gd name="T76" fmla="*/ 525171 w 3584"/>
              <a:gd name="T77" fmla="*/ 1575588 h 3740"/>
              <a:gd name="T78" fmla="*/ 525171 w 3584"/>
              <a:gd name="T79" fmla="*/ 487648 h 3740"/>
              <a:gd name="T80" fmla="*/ 449596 w 3584"/>
              <a:gd name="T81" fmla="*/ 899236 h 3740"/>
              <a:gd name="T82" fmla="*/ 300373 w 3584"/>
              <a:gd name="T83" fmla="*/ 899236 h 3740"/>
              <a:gd name="T84" fmla="*/ 300373 w 3584"/>
              <a:gd name="T85" fmla="*/ 1481717 h 3740"/>
              <a:gd name="T86" fmla="*/ 244053 w 3584"/>
              <a:gd name="T87" fmla="*/ 1538040 h 3740"/>
              <a:gd name="T88" fmla="*/ 187733 w 3584"/>
              <a:gd name="T89" fmla="*/ 1481717 h 3740"/>
              <a:gd name="T90" fmla="*/ 187733 w 3584"/>
              <a:gd name="T91" fmla="*/ 899236 h 3740"/>
              <a:gd name="T92" fmla="*/ 148261 w 3584"/>
              <a:gd name="T93" fmla="*/ 899236 h 3740"/>
              <a:gd name="T94" fmla="*/ 148261 w 3584"/>
              <a:gd name="T95" fmla="*/ 487648 h 3740"/>
              <a:gd name="T96" fmla="*/ 449596 w 3584"/>
              <a:gd name="T97" fmla="*/ 487648 h 3740"/>
              <a:gd name="T98" fmla="*/ 449596 w 3584"/>
              <a:gd name="T99" fmla="*/ 899236 h 374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584" h="3740">
                <a:moveTo>
                  <a:pt x="2416" y="1249"/>
                </a:moveTo>
                <a:cubicBezTo>
                  <a:pt x="2416" y="389"/>
                  <a:pt x="2416" y="389"/>
                  <a:pt x="2416" y="389"/>
                </a:cubicBezTo>
                <a:cubicBezTo>
                  <a:pt x="2454" y="389"/>
                  <a:pt x="2454" y="389"/>
                  <a:pt x="2454" y="389"/>
                </a:cubicBezTo>
                <a:cubicBezTo>
                  <a:pt x="2562" y="389"/>
                  <a:pt x="2649" y="302"/>
                  <a:pt x="2649" y="195"/>
                </a:cubicBezTo>
                <a:cubicBezTo>
                  <a:pt x="2649" y="87"/>
                  <a:pt x="2562" y="0"/>
                  <a:pt x="2454" y="0"/>
                </a:cubicBezTo>
                <a:cubicBezTo>
                  <a:pt x="1467" y="0"/>
                  <a:pt x="1467" y="0"/>
                  <a:pt x="1467" y="0"/>
                </a:cubicBezTo>
                <a:cubicBezTo>
                  <a:pt x="1360" y="0"/>
                  <a:pt x="1273" y="87"/>
                  <a:pt x="1273" y="195"/>
                </a:cubicBezTo>
                <a:cubicBezTo>
                  <a:pt x="1273" y="302"/>
                  <a:pt x="1360" y="389"/>
                  <a:pt x="1467" y="389"/>
                </a:cubicBezTo>
                <a:cubicBezTo>
                  <a:pt x="1559" y="389"/>
                  <a:pt x="1559" y="389"/>
                  <a:pt x="1559" y="389"/>
                </a:cubicBezTo>
                <a:cubicBezTo>
                  <a:pt x="1559" y="1249"/>
                  <a:pt x="1559" y="1249"/>
                  <a:pt x="1559" y="1249"/>
                </a:cubicBezTo>
                <a:cubicBezTo>
                  <a:pt x="1446" y="1412"/>
                  <a:pt x="1343" y="1571"/>
                  <a:pt x="1247" y="1724"/>
                </a:cubicBezTo>
                <a:cubicBezTo>
                  <a:pt x="1247" y="3273"/>
                  <a:pt x="1247" y="3273"/>
                  <a:pt x="1247" y="3273"/>
                </a:cubicBezTo>
                <a:cubicBezTo>
                  <a:pt x="1247" y="3453"/>
                  <a:pt x="1179" y="3616"/>
                  <a:pt x="1067" y="3740"/>
                </a:cubicBezTo>
                <a:cubicBezTo>
                  <a:pt x="3195" y="3740"/>
                  <a:pt x="3195" y="3740"/>
                  <a:pt x="3195" y="3740"/>
                </a:cubicBezTo>
                <a:cubicBezTo>
                  <a:pt x="3410" y="3740"/>
                  <a:pt x="3584" y="3566"/>
                  <a:pt x="3584" y="3350"/>
                </a:cubicBezTo>
                <a:cubicBezTo>
                  <a:pt x="3584" y="3350"/>
                  <a:pt x="3200" y="2384"/>
                  <a:pt x="2416" y="1249"/>
                </a:cubicBezTo>
                <a:close/>
                <a:moveTo>
                  <a:pt x="3190" y="3322"/>
                </a:moveTo>
                <a:cubicBezTo>
                  <a:pt x="3133" y="3353"/>
                  <a:pt x="3063" y="3331"/>
                  <a:pt x="3032" y="3274"/>
                </a:cubicBezTo>
                <a:cubicBezTo>
                  <a:pt x="2361" y="2026"/>
                  <a:pt x="2361" y="2026"/>
                  <a:pt x="2361" y="2026"/>
                </a:cubicBezTo>
                <a:cubicBezTo>
                  <a:pt x="1335" y="2026"/>
                  <a:pt x="1335" y="2026"/>
                  <a:pt x="1335" y="2026"/>
                </a:cubicBezTo>
                <a:cubicBezTo>
                  <a:pt x="1714" y="1325"/>
                  <a:pt x="1714" y="1325"/>
                  <a:pt x="1714" y="1325"/>
                </a:cubicBezTo>
                <a:cubicBezTo>
                  <a:pt x="1714" y="389"/>
                  <a:pt x="1714" y="389"/>
                  <a:pt x="1714" y="389"/>
                </a:cubicBezTo>
                <a:cubicBezTo>
                  <a:pt x="2260" y="389"/>
                  <a:pt x="2260" y="389"/>
                  <a:pt x="2260" y="389"/>
                </a:cubicBezTo>
                <a:cubicBezTo>
                  <a:pt x="2260" y="1325"/>
                  <a:pt x="2260" y="1325"/>
                  <a:pt x="2260" y="1325"/>
                </a:cubicBezTo>
                <a:cubicBezTo>
                  <a:pt x="2640" y="2026"/>
                  <a:pt x="2640" y="2026"/>
                  <a:pt x="2640" y="2026"/>
                </a:cubicBezTo>
                <a:cubicBezTo>
                  <a:pt x="2627" y="2026"/>
                  <a:pt x="2627" y="2026"/>
                  <a:pt x="2627" y="2026"/>
                </a:cubicBezTo>
                <a:cubicBezTo>
                  <a:pt x="3238" y="3163"/>
                  <a:pt x="3238" y="3163"/>
                  <a:pt x="3238" y="3163"/>
                </a:cubicBezTo>
                <a:cubicBezTo>
                  <a:pt x="3269" y="3220"/>
                  <a:pt x="3247" y="3291"/>
                  <a:pt x="3190" y="3322"/>
                </a:cubicBezTo>
                <a:close/>
                <a:moveTo>
                  <a:pt x="1091" y="1013"/>
                </a:moveTo>
                <a:cubicBezTo>
                  <a:pt x="1052" y="1013"/>
                  <a:pt x="1052" y="1013"/>
                  <a:pt x="1052" y="1013"/>
                </a:cubicBezTo>
                <a:cubicBezTo>
                  <a:pt x="1160" y="1013"/>
                  <a:pt x="1247" y="925"/>
                  <a:pt x="1247" y="818"/>
                </a:cubicBezTo>
                <a:cubicBezTo>
                  <a:pt x="1247" y="710"/>
                  <a:pt x="1160" y="623"/>
                  <a:pt x="1052" y="623"/>
                </a:cubicBezTo>
                <a:cubicBezTo>
                  <a:pt x="195" y="623"/>
                  <a:pt x="195" y="623"/>
                  <a:pt x="195" y="623"/>
                </a:cubicBezTo>
                <a:cubicBezTo>
                  <a:pt x="87" y="623"/>
                  <a:pt x="0" y="710"/>
                  <a:pt x="0" y="818"/>
                </a:cubicBezTo>
                <a:cubicBezTo>
                  <a:pt x="0" y="925"/>
                  <a:pt x="87" y="1013"/>
                  <a:pt x="195" y="1013"/>
                </a:cubicBezTo>
                <a:cubicBezTo>
                  <a:pt x="156" y="1013"/>
                  <a:pt x="156" y="1013"/>
                  <a:pt x="156" y="1013"/>
                </a:cubicBezTo>
                <a:cubicBezTo>
                  <a:pt x="156" y="3273"/>
                  <a:pt x="156" y="3273"/>
                  <a:pt x="156" y="3273"/>
                </a:cubicBezTo>
                <a:cubicBezTo>
                  <a:pt x="156" y="3531"/>
                  <a:pt x="365" y="3740"/>
                  <a:pt x="624" y="3740"/>
                </a:cubicBezTo>
                <a:cubicBezTo>
                  <a:pt x="882" y="3740"/>
                  <a:pt x="1091" y="3531"/>
                  <a:pt x="1091" y="3273"/>
                </a:cubicBezTo>
                <a:lnTo>
                  <a:pt x="1091" y="1013"/>
                </a:lnTo>
                <a:close/>
                <a:moveTo>
                  <a:pt x="934" y="1868"/>
                </a:moveTo>
                <a:cubicBezTo>
                  <a:pt x="624" y="1868"/>
                  <a:pt x="624" y="1868"/>
                  <a:pt x="624" y="1868"/>
                </a:cubicBezTo>
                <a:cubicBezTo>
                  <a:pt x="624" y="3078"/>
                  <a:pt x="624" y="3078"/>
                  <a:pt x="624" y="3078"/>
                </a:cubicBezTo>
                <a:cubicBezTo>
                  <a:pt x="624" y="3142"/>
                  <a:pt x="571" y="3195"/>
                  <a:pt x="507" y="3195"/>
                </a:cubicBezTo>
                <a:cubicBezTo>
                  <a:pt x="442" y="3195"/>
                  <a:pt x="390" y="3142"/>
                  <a:pt x="390" y="3078"/>
                </a:cubicBezTo>
                <a:cubicBezTo>
                  <a:pt x="390" y="1868"/>
                  <a:pt x="390" y="1868"/>
                  <a:pt x="390" y="1868"/>
                </a:cubicBezTo>
                <a:cubicBezTo>
                  <a:pt x="308" y="1868"/>
                  <a:pt x="308" y="1868"/>
                  <a:pt x="308" y="1868"/>
                </a:cubicBezTo>
                <a:cubicBezTo>
                  <a:pt x="308" y="1013"/>
                  <a:pt x="308" y="1013"/>
                  <a:pt x="308" y="1013"/>
                </a:cubicBezTo>
                <a:cubicBezTo>
                  <a:pt x="934" y="1013"/>
                  <a:pt x="934" y="1013"/>
                  <a:pt x="934" y="1013"/>
                </a:cubicBezTo>
                <a:lnTo>
                  <a:pt x="934" y="1868"/>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28" name="KSO_Shape"/>
          <p:cNvSpPr/>
          <p:nvPr/>
        </p:nvSpPr>
        <p:spPr bwMode="auto">
          <a:xfrm>
            <a:off x="9302353" y="4032044"/>
            <a:ext cx="585396" cy="593774"/>
          </a:xfrm>
          <a:custGeom>
            <a:avLst/>
            <a:gdLst>
              <a:gd name="T0" fmla="*/ 1628324 w 3235"/>
              <a:gd name="T1" fmla="*/ 943562 h 3280"/>
              <a:gd name="T2" fmla="*/ 889923 w 3235"/>
              <a:gd name="T3" fmla="*/ 1681834 h 3280"/>
              <a:gd name="T4" fmla="*/ 715343 w 3235"/>
              <a:gd name="T5" fmla="*/ 1780637 h 3280"/>
              <a:gd name="T6" fmla="*/ 789457 w 3235"/>
              <a:gd name="T7" fmla="*/ 1662623 h 3280"/>
              <a:gd name="T8" fmla="*/ 847651 w 3235"/>
              <a:gd name="T9" fmla="*/ 1618711 h 3280"/>
              <a:gd name="T10" fmla="*/ 1231948 w 3235"/>
              <a:gd name="T11" fmla="*/ 1234480 h 3280"/>
              <a:gd name="T12" fmla="*/ 978861 w 3235"/>
              <a:gd name="T13" fmla="*/ 981436 h 3280"/>
              <a:gd name="T14" fmla="*/ 1348336 w 3235"/>
              <a:gd name="T15" fmla="*/ 612574 h 3280"/>
              <a:gd name="T16" fmla="*/ 1348336 w 3235"/>
              <a:gd name="T17" fmla="*/ 536277 h 3280"/>
              <a:gd name="T18" fmla="*/ 1271476 w 3235"/>
              <a:gd name="T19" fmla="*/ 536277 h 3280"/>
              <a:gd name="T20" fmla="*/ 902550 w 3235"/>
              <a:gd name="T21" fmla="*/ 905139 h 3280"/>
              <a:gd name="T22" fmla="*/ 828436 w 3235"/>
              <a:gd name="T23" fmla="*/ 831037 h 3280"/>
              <a:gd name="T24" fmla="*/ 828436 w 3235"/>
              <a:gd name="T25" fmla="*/ 674051 h 3280"/>
              <a:gd name="T26" fmla="*/ 1093601 w 3235"/>
              <a:gd name="T27" fmla="*/ 408932 h 3280"/>
              <a:gd name="T28" fmla="*/ 1628324 w 3235"/>
              <a:gd name="T29" fmla="*/ 408932 h 3280"/>
              <a:gd name="T30" fmla="*/ 1628324 w 3235"/>
              <a:gd name="T31" fmla="*/ 943562 h 3280"/>
              <a:gd name="T32" fmla="*/ 828436 w 3235"/>
              <a:gd name="T33" fmla="*/ 1132384 h 3280"/>
              <a:gd name="T34" fmla="*/ 828436 w 3235"/>
              <a:gd name="T35" fmla="*/ 979240 h 3280"/>
              <a:gd name="T36" fmla="*/ 902550 w 3235"/>
              <a:gd name="T37" fmla="*/ 905139 h 3280"/>
              <a:gd name="T38" fmla="*/ 978861 w 3235"/>
              <a:gd name="T39" fmla="*/ 981436 h 3280"/>
              <a:gd name="T40" fmla="*/ 828436 w 3235"/>
              <a:gd name="T41" fmla="*/ 1132384 h 3280"/>
              <a:gd name="T42" fmla="*/ 378259 w 3235"/>
              <a:gd name="T43" fmla="*/ 1800397 h 3280"/>
              <a:gd name="T44" fmla="*/ 0 w 3235"/>
              <a:gd name="T45" fmla="*/ 1422204 h 3280"/>
              <a:gd name="T46" fmla="*/ 0 w 3235"/>
              <a:gd name="T47" fmla="*/ 378193 h 3280"/>
              <a:gd name="T48" fmla="*/ 378259 w 3235"/>
              <a:gd name="T49" fmla="*/ 0 h 3280"/>
              <a:gd name="T50" fmla="*/ 756517 w 3235"/>
              <a:gd name="T51" fmla="*/ 378193 h 3280"/>
              <a:gd name="T52" fmla="*/ 756517 w 3235"/>
              <a:gd name="T53" fmla="*/ 1422204 h 3280"/>
              <a:gd name="T54" fmla="*/ 378259 w 3235"/>
              <a:gd name="T55" fmla="*/ 1800397 h 3280"/>
              <a:gd name="T56" fmla="*/ 682403 w 3235"/>
              <a:gd name="T57" fmla="*/ 393013 h 3280"/>
              <a:gd name="T58" fmla="*/ 378259 w 3235"/>
              <a:gd name="T59" fmla="*/ 94960 h 3280"/>
              <a:gd name="T60" fmla="*/ 71370 w 3235"/>
              <a:gd name="T61" fmla="*/ 393013 h 3280"/>
              <a:gd name="T62" fmla="*/ 71370 w 3235"/>
              <a:gd name="T63" fmla="*/ 936426 h 3280"/>
              <a:gd name="T64" fmla="*/ 216305 w 3235"/>
              <a:gd name="T65" fmla="*/ 936426 h 3280"/>
              <a:gd name="T66" fmla="*/ 216305 w 3235"/>
              <a:gd name="T67" fmla="*/ 1458431 h 3280"/>
              <a:gd name="T68" fmla="*/ 270106 w 3235"/>
              <a:gd name="T69" fmla="*/ 1512224 h 3280"/>
              <a:gd name="T70" fmla="*/ 324457 w 3235"/>
              <a:gd name="T71" fmla="*/ 1458431 h 3280"/>
              <a:gd name="T72" fmla="*/ 324457 w 3235"/>
              <a:gd name="T73" fmla="*/ 936426 h 3280"/>
              <a:gd name="T74" fmla="*/ 682403 w 3235"/>
              <a:gd name="T75" fmla="*/ 936426 h 3280"/>
              <a:gd name="T76" fmla="*/ 682403 w 3235"/>
              <a:gd name="T77" fmla="*/ 393013 h 3280"/>
              <a:gd name="T78" fmla="*/ 270106 w 3235"/>
              <a:gd name="T79" fmla="*/ 360079 h 3280"/>
              <a:gd name="T80" fmla="*/ 324457 w 3235"/>
              <a:gd name="T81" fmla="*/ 413872 h 3280"/>
              <a:gd name="T82" fmla="*/ 324457 w 3235"/>
              <a:gd name="T83" fmla="*/ 936426 h 3280"/>
              <a:gd name="T84" fmla="*/ 216305 w 3235"/>
              <a:gd name="T85" fmla="*/ 936426 h 3280"/>
              <a:gd name="T86" fmla="*/ 216305 w 3235"/>
              <a:gd name="T87" fmla="*/ 413872 h 3280"/>
              <a:gd name="T88" fmla="*/ 270106 w 3235"/>
              <a:gd name="T89" fmla="*/ 360079 h 328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235" h="3280">
                <a:moveTo>
                  <a:pt x="2966" y="1719"/>
                </a:moveTo>
                <a:cubicBezTo>
                  <a:pt x="1621" y="3064"/>
                  <a:pt x="1621" y="3064"/>
                  <a:pt x="1621" y="3064"/>
                </a:cubicBezTo>
                <a:cubicBezTo>
                  <a:pt x="1530" y="3155"/>
                  <a:pt x="1420" y="3214"/>
                  <a:pt x="1303" y="3244"/>
                </a:cubicBezTo>
                <a:cubicBezTo>
                  <a:pt x="1359" y="3180"/>
                  <a:pt x="1404" y="3107"/>
                  <a:pt x="1438" y="3029"/>
                </a:cubicBezTo>
                <a:cubicBezTo>
                  <a:pt x="1476" y="3007"/>
                  <a:pt x="1512" y="2981"/>
                  <a:pt x="1544" y="2949"/>
                </a:cubicBezTo>
                <a:cubicBezTo>
                  <a:pt x="2244" y="2249"/>
                  <a:pt x="2244" y="2249"/>
                  <a:pt x="2244" y="2249"/>
                </a:cubicBezTo>
                <a:cubicBezTo>
                  <a:pt x="1783" y="1788"/>
                  <a:pt x="1783" y="1788"/>
                  <a:pt x="1783" y="1788"/>
                </a:cubicBezTo>
                <a:cubicBezTo>
                  <a:pt x="2456" y="1116"/>
                  <a:pt x="2456" y="1116"/>
                  <a:pt x="2456" y="1116"/>
                </a:cubicBezTo>
                <a:cubicBezTo>
                  <a:pt x="2494" y="1078"/>
                  <a:pt x="2494" y="1015"/>
                  <a:pt x="2456" y="977"/>
                </a:cubicBezTo>
                <a:cubicBezTo>
                  <a:pt x="2417" y="938"/>
                  <a:pt x="2355" y="938"/>
                  <a:pt x="2316" y="977"/>
                </a:cubicBezTo>
                <a:cubicBezTo>
                  <a:pt x="1644" y="1649"/>
                  <a:pt x="1644" y="1649"/>
                  <a:pt x="1644" y="1649"/>
                </a:cubicBezTo>
                <a:cubicBezTo>
                  <a:pt x="1509" y="1514"/>
                  <a:pt x="1509" y="1514"/>
                  <a:pt x="1509" y="1514"/>
                </a:cubicBezTo>
                <a:cubicBezTo>
                  <a:pt x="1509" y="1228"/>
                  <a:pt x="1509" y="1228"/>
                  <a:pt x="1509" y="1228"/>
                </a:cubicBezTo>
                <a:cubicBezTo>
                  <a:pt x="1992" y="745"/>
                  <a:pt x="1992" y="745"/>
                  <a:pt x="1992" y="745"/>
                </a:cubicBezTo>
                <a:cubicBezTo>
                  <a:pt x="2261" y="476"/>
                  <a:pt x="2697" y="476"/>
                  <a:pt x="2966" y="745"/>
                </a:cubicBezTo>
                <a:cubicBezTo>
                  <a:pt x="3235" y="1014"/>
                  <a:pt x="3235" y="1450"/>
                  <a:pt x="2966" y="1719"/>
                </a:cubicBezTo>
                <a:close/>
                <a:moveTo>
                  <a:pt x="1509" y="2063"/>
                </a:moveTo>
                <a:cubicBezTo>
                  <a:pt x="1509" y="1784"/>
                  <a:pt x="1509" y="1784"/>
                  <a:pt x="1509" y="1784"/>
                </a:cubicBezTo>
                <a:cubicBezTo>
                  <a:pt x="1644" y="1649"/>
                  <a:pt x="1644" y="1649"/>
                  <a:pt x="1644" y="1649"/>
                </a:cubicBezTo>
                <a:cubicBezTo>
                  <a:pt x="1783" y="1788"/>
                  <a:pt x="1783" y="1788"/>
                  <a:pt x="1783" y="1788"/>
                </a:cubicBezTo>
                <a:lnTo>
                  <a:pt x="1509" y="2063"/>
                </a:lnTo>
                <a:close/>
                <a:moveTo>
                  <a:pt x="689" y="3280"/>
                </a:moveTo>
                <a:cubicBezTo>
                  <a:pt x="309" y="3280"/>
                  <a:pt x="0" y="2971"/>
                  <a:pt x="0" y="2591"/>
                </a:cubicBezTo>
                <a:cubicBezTo>
                  <a:pt x="0" y="689"/>
                  <a:pt x="0" y="689"/>
                  <a:pt x="0" y="689"/>
                </a:cubicBezTo>
                <a:cubicBezTo>
                  <a:pt x="0" y="308"/>
                  <a:pt x="309" y="0"/>
                  <a:pt x="689" y="0"/>
                </a:cubicBezTo>
                <a:cubicBezTo>
                  <a:pt x="1069" y="0"/>
                  <a:pt x="1378" y="308"/>
                  <a:pt x="1378" y="689"/>
                </a:cubicBezTo>
                <a:cubicBezTo>
                  <a:pt x="1378" y="2591"/>
                  <a:pt x="1378" y="2591"/>
                  <a:pt x="1378" y="2591"/>
                </a:cubicBezTo>
                <a:cubicBezTo>
                  <a:pt x="1378" y="2971"/>
                  <a:pt x="1069" y="3280"/>
                  <a:pt x="689" y="3280"/>
                </a:cubicBezTo>
                <a:close/>
                <a:moveTo>
                  <a:pt x="1243" y="716"/>
                </a:moveTo>
                <a:cubicBezTo>
                  <a:pt x="1243" y="416"/>
                  <a:pt x="989" y="173"/>
                  <a:pt x="689" y="173"/>
                </a:cubicBezTo>
                <a:cubicBezTo>
                  <a:pt x="389" y="173"/>
                  <a:pt x="130" y="416"/>
                  <a:pt x="130" y="716"/>
                </a:cubicBezTo>
                <a:cubicBezTo>
                  <a:pt x="130" y="1706"/>
                  <a:pt x="130" y="1706"/>
                  <a:pt x="130" y="1706"/>
                </a:cubicBezTo>
                <a:cubicBezTo>
                  <a:pt x="394" y="1706"/>
                  <a:pt x="394" y="1706"/>
                  <a:pt x="394" y="1706"/>
                </a:cubicBezTo>
                <a:cubicBezTo>
                  <a:pt x="394" y="2657"/>
                  <a:pt x="394" y="2657"/>
                  <a:pt x="394" y="2657"/>
                </a:cubicBezTo>
                <a:cubicBezTo>
                  <a:pt x="394" y="2711"/>
                  <a:pt x="438" y="2755"/>
                  <a:pt x="492" y="2755"/>
                </a:cubicBezTo>
                <a:cubicBezTo>
                  <a:pt x="547" y="2755"/>
                  <a:pt x="591" y="2711"/>
                  <a:pt x="591" y="2657"/>
                </a:cubicBezTo>
                <a:cubicBezTo>
                  <a:pt x="591" y="1706"/>
                  <a:pt x="591" y="1706"/>
                  <a:pt x="591" y="1706"/>
                </a:cubicBezTo>
                <a:cubicBezTo>
                  <a:pt x="1243" y="1706"/>
                  <a:pt x="1243" y="1706"/>
                  <a:pt x="1243" y="1706"/>
                </a:cubicBezTo>
                <a:lnTo>
                  <a:pt x="1243" y="716"/>
                </a:lnTo>
                <a:close/>
                <a:moveTo>
                  <a:pt x="492" y="656"/>
                </a:moveTo>
                <a:cubicBezTo>
                  <a:pt x="547" y="656"/>
                  <a:pt x="591" y="700"/>
                  <a:pt x="591" y="754"/>
                </a:cubicBezTo>
                <a:cubicBezTo>
                  <a:pt x="591" y="1706"/>
                  <a:pt x="591" y="1706"/>
                  <a:pt x="591" y="1706"/>
                </a:cubicBezTo>
                <a:cubicBezTo>
                  <a:pt x="394" y="1706"/>
                  <a:pt x="394" y="1706"/>
                  <a:pt x="394" y="1706"/>
                </a:cubicBezTo>
                <a:cubicBezTo>
                  <a:pt x="394" y="754"/>
                  <a:pt x="394" y="754"/>
                  <a:pt x="394" y="754"/>
                </a:cubicBezTo>
                <a:cubicBezTo>
                  <a:pt x="394" y="700"/>
                  <a:pt x="438" y="656"/>
                  <a:pt x="492" y="656"/>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14" name="Freeform 7"/>
          <p:cNvSpPr/>
          <p:nvPr/>
        </p:nvSpPr>
        <p:spPr bwMode="auto">
          <a:xfrm>
            <a:off x="509029" y="1677519"/>
            <a:ext cx="2800895" cy="4722912"/>
          </a:xfrm>
          <a:custGeom>
            <a:avLst/>
            <a:gdLst>
              <a:gd name="T0" fmla="*/ 94 w 338"/>
              <a:gd name="T1" fmla="*/ 627 h 658"/>
              <a:gd name="T2" fmla="*/ 96 w 338"/>
              <a:gd name="T3" fmla="*/ 499 h 658"/>
              <a:gd name="T4" fmla="*/ 103 w 338"/>
              <a:gd name="T5" fmla="*/ 377 h 658"/>
              <a:gd name="T6" fmla="*/ 120 w 338"/>
              <a:gd name="T7" fmla="*/ 227 h 658"/>
              <a:gd name="T8" fmla="*/ 110 w 338"/>
              <a:gd name="T9" fmla="*/ 186 h 658"/>
              <a:gd name="T10" fmla="*/ 75 w 338"/>
              <a:gd name="T11" fmla="*/ 263 h 658"/>
              <a:gd name="T12" fmla="*/ 44 w 338"/>
              <a:gd name="T13" fmla="*/ 331 h 658"/>
              <a:gd name="T14" fmla="*/ 37 w 338"/>
              <a:gd name="T15" fmla="*/ 358 h 658"/>
              <a:gd name="T16" fmla="*/ 31 w 338"/>
              <a:gd name="T17" fmla="*/ 354 h 658"/>
              <a:gd name="T18" fmla="*/ 24 w 338"/>
              <a:gd name="T19" fmla="*/ 362 h 658"/>
              <a:gd name="T20" fmla="*/ 16 w 338"/>
              <a:gd name="T21" fmla="*/ 361 h 658"/>
              <a:gd name="T22" fmla="*/ 17 w 338"/>
              <a:gd name="T23" fmla="*/ 337 h 658"/>
              <a:gd name="T24" fmla="*/ 2 w 338"/>
              <a:gd name="T25" fmla="*/ 354 h 658"/>
              <a:gd name="T26" fmla="*/ 14 w 338"/>
              <a:gd name="T27" fmla="*/ 321 h 658"/>
              <a:gd name="T28" fmla="*/ 18 w 338"/>
              <a:gd name="T29" fmla="*/ 305 h 658"/>
              <a:gd name="T30" fmla="*/ 38 w 338"/>
              <a:gd name="T31" fmla="*/ 279 h 658"/>
              <a:gd name="T32" fmla="*/ 69 w 338"/>
              <a:gd name="T33" fmla="*/ 206 h 658"/>
              <a:gd name="T34" fmla="*/ 83 w 338"/>
              <a:gd name="T35" fmla="*/ 145 h 658"/>
              <a:gd name="T36" fmla="*/ 128 w 338"/>
              <a:gd name="T37" fmla="*/ 96 h 658"/>
              <a:gd name="T38" fmla="*/ 145 w 338"/>
              <a:gd name="T39" fmla="*/ 53 h 658"/>
              <a:gd name="T40" fmla="*/ 139 w 338"/>
              <a:gd name="T41" fmla="*/ 35 h 658"/>
              <a:gd name="T42" fmla="*/ 144 w 338"/>
              <a:gd name="T43" fmla="*/ 26 h 658"/>
              <a:gd name="T44" fmla="*/ 182 w 338"/>
              <a:gd name="T45" fmla="*/ 3 h 658"/>
              <a:gd name="T46" fmla="*/ 198 w 338"/>
              <a:gd name="T47" fmla="*/ 35 h 658"/>
              <a:gd name="T48" fmla="*/ 189 w 338"/>
              <a:gd name="T49" fmla="*/ 73 h 658"/>
              <a:gd name="T50" fmla="*/ 255 w 338"/>
              <a:gd name="T51" fmla="*/ 136 h 658"/>
              <a:gd name="T52" fmla="*/ 277 w 338"/>
              <a:gd name="T53" fmla="*/ 216 h 658"/>
              <a:gd name="T54" fmla="*/ 315 w 338"/>
              <a:gd name="T55" fmla="*/ 301 h 658"/>
              <a:gd name="T56" fmla="*/ 337 w 338"/>
              <a:gd name="T57" fmla="*/ 324 h 658"/>
              <a:gd name="T58" fmla="*/ 325 w 338"/>
              <a:gd name="T59" fmla="*/ 326 h 658"/>
              <a:gd name="T60" fmla="*/ 327 w 338"/>
              <a:gd name="T61" fmla="*/ 345 h 658"/>
              <a:gd name="T62" fmla="*/ 326 w 338"/>
              <a:gd name="T63" fmla="*/ 357 h 658"/>
              <a:gd name="T64" fmla="*/ 316 w 338"/>
              <a:gd name="T65" fmla="*/ 345 h 658"/>
              <a:gd name="T66" fmla="*/ 314 w 338"/>
              <a:gd name="T67" fmla="*/ 348 h 658"/>
              <a:gd name="T68" fmla="*/ 309 w 338"/>
              <a:gd name="T69" fmla="*/ 357 h 658"/>
              <a:gd name="T70" fmla="*/ 301 w 338"/>
              <a:gd name="T71" fmla="*/ 361 h 658"/>
              <a:gd name="T72" fmla="*/ 292 w 338"/>
              <a:gd name="T73" fmla="*/ 325 h 658"/>
              <a:gd name="T74" fmla="*/ 247 w 338"/>
              <a:gd name="T75" fmla="*/ 230 h 658"/>
              <a:gd name="T76" fmla="*/ 225 w 338"/>
              <a:gd name="T77" fmla="*/ 193 h 658"/>
              <a:gd name="T78" fmla="*/ 224 w 338"/>
              <a:gd name="T79" fmla="*/ 277 h 658"/>
              <a:gd name="T80" fmla="*/ 234 w 338"/>
              <a:gd name="T81" fmla="*/ 402 h 658"/>
              <a:gd name="T82" fmla="*/ 241 w 338"/>
              <a:gd name="T83" fmla="*/ 492 h 658"/>
              <a:gd name="T84" fmla="*/ 243 w 338"/>
              <a:gd name="T85" fmla="*/ 616 h 658"/>
              <a:gd name="T86" fmla="*/ 254 w 338"/>
              <a:gd name="T87" fmla="*/ 653 h 658"/>
              <a:gd name="T88" fmla="*/ 222 w 338"/>
              <a:gd name="T89" fmla="*/ 651 h 658"/>
              <a:gd name="T90" fmla="*/ 214 w 338"/>
              <a:gd name="T91" fmla="*/ 560 h 658"/>
              <a:gd name="T92" fmla="*/ 202 w 338"/>
              <a:gd name="T93" fmla="*/ 486 h 658"/>
              <a:gd name="T94" fmla="*/ 186 w 338"/>
              <a:gd name="T95" fmla="*/ 415 h 658"/>
              <a:gd name="T96" fmla="*/ 174 w 338"/>
              <a:gd name="T97" fmla="*/ 349 h 658"/>
              <a:gd name="T98" fmla="*/ 165 w 338"/>
              <a:gd name="T99" fmla="*/ 351 h 658"/>
              <a:gd name="T100" fmla="*/ 151 w 338"/>
              <a:gd name="T101" fmla="*/ 424 h 658"/>
              <a:gd name="T102" fmla="*/ 137 w 338"/>
              <a:gd name="T103" fmla="*/ 483 h 658"/>
              <a:gd name="T104" fmla="*/ 128 w 338"/>
              <a:gd name="T105" fmla="*/ 550 h 658"/>
              <a:gd name="T106" fmla="*/ 113 w 338"/>
              <a:gd name="T107" fmla="*/ 655 h 6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38" h="658">
                <a:moveTo>
                  <a:pt x="92" y="656"/>
                </a:moveTo>
                <a:cubicBezTo>
                  <a:pt x="86" y="655"/>
                  <a:pt x="81" y="652"/>
                  <a:pt x="82" y="645"/>
                </a:cubicBezTo>
                <a:cubicBezTo>
                  <a:pt x="83" y="642"/>
                  <a:pt x="85" y="639"/>
                  <a:pt x="87" y="636"/>
                </a:cubicBezTo>
                <a:cubicBezTo>
                  <a:pt x="90" y="634"/>
                  <a:pt x="92" y="630"/>
                  <a:pt x="94" y="627"/>
                </a:cubicBezTo>
                <a:cubicBezTo>
                  <a:pt x="95" y="625"/>
                  <a:pt x="95" y="622"/>
                  <a:pt x="95" y="620"/>
                </a:cubicBezTo>
                <a:cubicBezTo>
                  <a:pt x="96" y="616"/>
                  <a:pt x="96" y="612"/>
                  <a:pt x="96" y="608"/>
                </a:cubicBezTo>
                <a:cubicBezTo>
                  <a:pt x="97" y="584"/>
                  <a:pt x="97" y="561"/>
                  <a:pt x="96" y="537"/>
                </a:cubicBezTo>
                <a:cubicBezTo>
                  <a:pt x="96" y="525"/>
                  <a:pt x="94" y="512"/>
                  <a:pt x="96" y="499"/>
                </a:cubicBezTo>
                <a:cubicBezTo>
                  <a:pt x="98" y="486"/>
                  <a:pt x="103" y="476"/>
                  <a:pt x="106" y="464"/>
                </a:cubicBezTo>
                <a:cubicBezTo>
                  <a:pt x="109" y="448"/>
                  <a:pt x="108" y="432"/>
                  <a:pt x="106" y="416"/>
                </a:cubicBezTo>
                <a:cubicBezTo>
                  <a:pt x="106" y="409"/>
                  <a:pt x="105" y="403"/>
                  <a:pt x="104" y="396"/>
                </a:cubicBezTo>
                <a:cubicBezTo>
                  <a:pt x="104" y="390"/>
                  <a:pt x="103" y="383"/>
                  <a:pt x="103" y="377"/>
                </a:cubicBezTo>
                <a:cubicBezTo>
                  <a:pt x="103" y="363"/>
                  <a:pt x="104" y="349"/>
                  <a:pt x="105" y="336"/>
                </a:cubicBezTo>
                <a:cubicBezTo>
                  <a:pt x="105" y="324"/>
                  <a:pt x="107" y="313"/>
                  <a:pt x="109" y="302"/>
                </a:cubicBezTo>
                <a:cubicBezTo>
                  <a:pt x="112" y="285"/>
                  <a:pt x="116" y="268"/>
                  <a:pt x="118" y="251"/>
                </a:cubicBezTo>
                <a:cubicBezTo>
                  <a:pt x="119" y="243"/>
                  <a:pt x="120" y="235"/>
                  <a:pt x="120" y="227"/>
                </a:cubicBezTo>
                <a:cubicBezTo>
                  <a:pt x="120" y="222"/>
                  <a:pt x="120" y="216"/>
                  <a:pt x="119" y="210"/>
                </a:cubicBezTo>
                <a:cubicBezTo>
                  <a:pt x="118" y="207"/>
                  <a:pt x="117" y="203"/>
                  <a:pt x="116" y="200"/>
                </a:cubicBezTo>
                <a:cubicBezTo>
                  <a:pt x="115" y="196"/>
                  <a:pt x="114" y="193"/>
                  <a:pt x="113" y="189"/>
                </a:cubicBezTo>
                <a:cubicBezTo>
                  <a:pt x="112" y="189"/>
                  <a:pt x="111" y="186"/>
                  <a:pt x="110" y="186"/>
                </a:cubicBezTo>
                <a:cubicBezTo>
                  <a:pt x="109" y="187"/>
                  <a:pt x="108" y="188"/>
                  <a:pt x="108" y="189"/>
                </a:cubicBezTo>
                <a:cubicBezTo>
                  <a:pt x="105" y="194"/>
                  <a:pt x="102" y="199"/>
                  <a:pt x="100" y="204"/>
                </a:cubicBezTo>
                <a:cubicBezTo>
                  <a:pt x="98" y="209"/>
                  <a:pt x="96" y="215"/>
                  <a:pt x="94" y="221"/>
                </a:cubicBezTo>
                <a:cubicBezTo>
                  <a:pt x="90" y="236"/>
                  <a:pt x="83" y="250"/>
                  <a:pt x="75" y="263"/>
                </a:cubicBezTo>
                <a:cubicBezTo>
                  <a:pt x="70" y="270"/>
                  <a:pt x="64" y="277"/>
                  <a:pt x="60" y="285"/>
                </a:cubicBezTo>
                <a:cubicBezTo>
                  <a:pt x="56" y="289"/>
                  <a:pt x="53" y="294"/>
                  <a:pt x="51" y="299"/>
                </a:cubicBezTo>
                <a:cubicBezTo>
                  <a:pt x="50" y="303"/>
                  <a:pt x="49" y="306"/>
                  <a:pt x="49" y="310"/>
                </a:cubicBezTo>
                <a:cubicBezTo>
                  <a:pt x="49" y="317"/>
                  <a:pt x="46" y="324"/>
                  <a:pt x="44" y="331"/>
                </a:cubicBezTo>
                <a:cubicBezTo>
                  <a:pt x="43" y="335"/>
                  <a:pt x="43" y="339"/>
                  <a:pt x="42" y="343"/>
                </a:cubicBezTo>
                <a:cubicBezTo>
                  <a:pt x="41" y="346"/>
                  <a:pt x="41" y="350"/>
                  <a:pt x="40" y="353"/>
                </a:cubicBezTo>
                <a:cubicBezTo>
                  <a:pt x="40" y="356"/>
                  <a:pt x="40" y="359"/>
                  <a:pt x="39" y="360"/>
                </a:cubicBezTo>
                <a:cubicBezTo>
                  <a:pt x="38" y="362"/>
                  <a:pt x="37" y="358"/>
                  <a:pt x="37" y="358"/>
                </a:cubicBezTo>
                <a:cubicBezTo>
                  <a:pt x="36" y="354"/>
                  <a:pt x="36" y="350"/>
                  <a:pt x="36" y="347"/>
                </a:cubicBezTo>
                <a:cubicBezTo>
                  <a:pt x="35" y="345"/>
                  <a:pt x="35" y="344"/>
                  <a:pt x="35" y="342"/>
                </a:cubicBezTo>
                <a:cubicBezTo>
                  <a:pt x="34" y="341"/>
                  <a:pt x="34" y="342"/>
                  <a:pt x="33" y="342"/>
                </a:cubicBezTo>
                <a:cubicBezTo>
                  <a:pt x="32" y="346"/>
                  <a:pt x="31" y="350"/>
                  <a:pt x="31" y="354"/>
                </a:cubicBezTo>
                <a:cubicBezTo>
                  <a:pt x="30" y="357"/>
                  <a:pt x="29" y="360"/>
                  <a:pt x="28" y="363"/>
                </a:cubicBezTo>
                <a:cubicBezTo>
                  <a:pt x="28" y="364"/>
                  <a:pt x="27" y="366"/>
                  <a:pt x="26" y="367"/>
                </a:cubicBezTo>
                <a:cubicBezTo>
                  <a:pt x="26" y="367"/>
                  <a:pt x="25" y="368"/>
                  <a:pt x="24" y="367"/>
                </a:cubicBezTo>
                <a:cubicBezTo>
                  <a:pt x="23" y="366"/>
                  <a:pt x="24" y="363"/>
                  <a:pt x="24" y="362"/>
                </a:cubicBezTo>
                <a:cubicBezTo>
                  <a:pt x="24" y="358"/>
                  <a:pt x="25" y="354"/>
                  <a:pt x="25" y="349"/>
                </a:cubicBezTo>
                <a:cubicBezTo>
                  <a:pt x="25" y="347"/>
                  <a:pt x="26" y="344"/>
                  <a:pt x="26" y="341"/>
                </a:cubicBezTo>
                <a:cubicBezTo>
                  <a:pt x="26" y="339"/>
                  <a:pt x="25" y="340"/>
                  <a:pt x="25" y="341"/>
                </a:cubicBezTo>
                <a:cubicBezTo>
                  <a:pt x="21" y="347"/>
                  <a:pt x="19" y="355"/>
                  <a:pt x="16" y="361"/>
                </a:cubicBezTo>
                <a:cubicBezTo>
                  <a:pt x="15" y="362"/>
                  <a:pt x="14" y="365"/>
                  <a:pt x="13" y="365"/>
                </a:cubicBezTo>
                <a:cubicBezTo>
                  <a:pt x="12" y="365"/>
                  <a:pt x="12" y="362"/>
                  <a:pt x="12" y="362"/>
                </a:cubicBezTo>
                <a:cubicBezTo>
                  <a:pt x="12" y="354"/>
                  <a:pt x="15" y="347"/>
                  <a:pt x="17" y="340"/>
                </a:cubicBezTo>
                <a:cubicBezTo>
                  <a:pt x="17" y="340"/>
                  <a:pt x="18" y="336"/>
                  <a:pt x="17" y="337"/>
                </a:cubicBezTo>
                <a:cubicBezTo>
                  <a:pt x="16" y="338"/>
                  <a:pt x="14" y="340"/>
                  <a:pt x="13" y="342"/>
                </a:cubicBezTo>
                <a:cubicBezTo>
                  <a:pt x="12" y="343"/>
                  <a:pt x="11" y="345"/>
                  <a:pt x="10" y="347"/>
                </a:cubicBezTo>
                <a:cubicBezTo>
                  <a:pt x="9" y="350"/>
                  <a:pt x="8" y="353"/>
                  <a:pt x="5" y="355"/>
                </a:cubicBezTo>
                <a:cubicBezTo>
                  <a:pt x="4" y="355"/>
                  <a:pt x="3" y="355"/>
                  <a:pt x="2" y="354"/>
                </a:cubicBezTo>
                <a:cubicBezTo>
                  <a:pt x="2" y="353"/>
                  <a:pt x="2" y="352"/>
                  <a:pt x="2" y="351"/>
                </a:cubicBezTo>
                <a:cubicBezTo>
                  <a:pt x="3" y="346"/>
                  <a:pt x="6" y="342"/>
                  <a:pt x="8" y="337"/>
                </a:cubicBezTo>
                <a:cubicBezTo>
                  <a:pt x="9" y="333"/>
                  <a:pt x="11" y="330"/>
                  <a:pt x="13" y="326"/>
                </a:cubicBezTo>
                <a:cubicBezTo>
                  <a:pt x="13" y="325"/>
                  <a:pt x="15" y="322"/>
                  <a:pt x="14" y="321"/>
                </a:cubicBezTo>
                <a:cubicBezTo>
                  <a:pt x="14" y="320"/>
                  <a:pt x="11" y="323"/>
                  <a:pt x="11" y="323"/>
                </a:cubicBezTo>
                <a:cubicBezTo>
                  <a:pt x="9" y="325"/>
                  <a:pt x="5" y="329"/>
                  <a:pt x="3" y="327"/>
                </a:cubicBezTo>
                <a:cubicBezTo>
                  <a:pt x="0" y="324"/>
                  <a:pt x="6" y="317"/>
                  <a:pt x="7" y="316"/>
                </a:cubicBezTo>
                <a:cubicBezTo>
                  <a:pt x="10" y="312"/>
                  <a:pt x="14" y="307"/>
                  <a:pt x="18" y="305"/>
                </a:cubicBezTo>
                <a:cubicBezTo>
                  <a:pt x="18" y="304"/>
                  <a:pt x="19" y="304"/>
                  <a:pt x="20" y="304"/>
                </a:cubicBezTo>
                <a:cubicBezTo>
                  <a:pt x="21" y="303"/>
                  <a:pt x="23" y="302"/>
                  <a:pt x="24" y="301"/>
                </a:cubicBezTo>
                <a:cubicBezTo>
                  <a:pt x="27" y="299"/>
                  <a:pt x="28" y="297"/>
                  <a:pt x="30" y="295"/>
                </a:cubicBezTo>
                <a:cubicBezTo>
                  <a:pt x="33" y="290"/>
                  <a:pt x="35" y="284"/>
                  <a:pt x="38" y="279"/>
                </a:cubicBezTo>
                <a:cubicBezTo>
                  <a:pt x="40" y="272"/>
                  <a:pt x="43" y="266"/>
                  <a:pt x="45" y="259"/>
                </a:cubicBezTo>
                <a:cubicBezTo>
                  <a:pt x="48" y="252"/>
                  <a:pt x="49" y="246"/>
                  <a:pt x="51" y="239"/>
                </a:cubicBezTo>
                <a:cubicBezTo>
                  <a:pt x="52" y="233"/>
                  <a:pt x="54" y="228"/>
                  <a:pt x="57" y="223"/>
                </a:cubicBezTo>
                <a:cubicBezTo>
                  <a:pt x="61" y="217"/>
                  <a:pt x="66" y="212"/>
                  <a:pt x="69" y="206"/>
                </a:cubicBezTo>
                <a:cubicBezTo>
                  <a:pt x="70" y="203"/>
                  <a:pt x="72" y="200"/>
                  <a:pt x="72" y="197"/>
                </a:cubicBezTo>
                <a:cubicBezTo>
                  <a:pt x="72" y="195"/>
                  <a:pt x="72" y="193"/>
                  <a:pt x="73" y="191"/>
                </a:cubicBezTo>
                <a:cubicBezTo>
                  <a:pt x="74" y="183"/>
                  <a:pt x="77" y="174"/>
                  <a:pt x="79" y="166"/>
                </a:cubicBezTo>
                <a:cubicBezTo>
                  <a:pt x="80" y="159"/>
                  <a:pt x="82" y="152"/>
                  <a:pt x="83" y="145"/>
                </a:cubicBezTo>
                <a:cubicBezTo>
                  <a:pt x="84" y="138"/>
                  <a:pt x="85" y="132"/>
                  <a:pt x="87" y="126"/>
                </a:cubicBezTo>
                <a:cubicBezTo>
                  <a:pt x="91" y="115"/>
                  <a:pt x="99" y="107"/>
                  <a:pt x="110" y="102"/>
                </a:cubicBezTo>
                <a:cubicBezTo>
                  <a:pt x="113" y="101"/>
                  <a:pt x="116" y="100"/>
                  <a:pt x="119" y="100"/>
                </a:cubicBezTo>
                <a:cubicBezTo>
                  <a:pt x="122" y="99"/>
                  <a:pt x="125" y="97"/>
                  <a:pt x="128" y="96"/>
                </a:cubicBezTo>
                <a:cubicBezTo>
                  <a:pt x="133" y="93"/>
                  <a:pt x="139" y="88"/>
                  <a:pt x="144" y="83"/>
                </a:cubicBezTo>
                <a:cubicBezTo>
                  <a:pt x="147" y="80"/>
                  <a:pt x="150" y="76"/>
                  <a:pt x="150" y="71"/>
                </a:cubicBezTo>
                <a:cubicBezTo>
                  <a:pt x="149" y="67"/>
                  <a:pt x="149" y="64"/>
                  <a:pt x="148" y="61"/>
                </a:cubicBezTo>
                <a:cubicBezTo>
                  <a:pt x="147" y="58"/>
                  <a:pt x="146" y="55"/>
                  <a:pt x="145" y="53"/>
                </a:cubicBezTo>
                <a:cubicBezTo>
                  <a:pt x="145" y="52"/>
                  <a:pt x="144" y="51"/>
                  <a:pt x="143" y="51"/>
                </a:cubicBezTo>
                <a:cubicBezTo>
                  <a:pt x="143" y="49"/>
                  <a:pt x="142" y="48"/>
                  <a:pt x="141" y="47"/>
                </a:cubicBezTo>
                <a:cubicBezTo>
                  <a:pt x="140" y="44"/>
                  <a:pt x="139" y="41"/>
                  <a:pt x="139" y="38"/>
                </a:cubicBezTo>
                <a:cubicBezTo>
                  <a:pt x="139" y="37"/>
                  <a:pt x="139" y="36"/>
                  <a:pt x="139" y="35"/>
                </a:cubicBezTo>
                <a:cubicBezTo>
                  <a:pt x="139" y="35"/>
                  <a:pt x="140" y="34"/>
                  <a:pt x="140" y="34"/>
                </a:cubicBezTo>
                <a:cubicBezTo>
                  <a:pt x="141" y="33"/>
                  <a:pt x="142" y="34"/>
                  <a:pt x="142" y="33"/>
                </a:cubicBezTo>
                <a:cubicBezTo>
                  <a:pt x="143" y="33"/>
                  <a:pt x="143" y="32"/>
                  <a:pt x="143" y="31"/>
                </a:cubicBezTo>
                <a:cubicBezTo>
                  <a:pt x="144" y="29"/>
                  <a:pt x="144" y="27"/>
                  <a:pt x="144" y="26"/>
                </a:cubicBezTo>
                <a:cubicBezTo>
                  <a:pt x="145" y="19"/>
                  <a:pt x="146" y="13"/>
                  <a:pt x="150" y="8"/>
                </a:cubicBezTo>
                <a:cubicBezTo>
                  <a:pt x="152" y="6"/>
                  <a:pt x="154" y="3"/>
                  <a:pt x="157" y="2"/>
                </a:cubicBezTo>
                <a:cubicBezTo>
                  <a:pt x="159" y="1"/>
                  <a:pt x="162" y="1"/>
                  <a:pt x="165" y="0"/>
                </a:cubicBezTo>
                <a:cubicBezTo>
                  <a:pt x="171" y="0"/>
                  <a:pt x="177" y="0"/>
                  <a:pt x="182" y="3"/>
                </a:cubicBezTo>
                <a:cubicBezTo>
                  <a:pt x="188" y="7"/>
                  <a:pt x="192" y="12"/>
                  <a:pt x="194" y="18"/>
                </a:cubicBezTo>
                <a:cubicBezTo>
                  <a:pt x="195" y="22"/>
                  <a:pt x="194" y="25"/>
                  <a:pt x="195" y="29"/>
                </a:cubicBezTo>
                <a:cubicBezTo>
                  <a:pt x="195" y="31"/>
                  <a:pt x="195" y="32"/>
                  <a:pt x="196" y="33"/>
                </a:cubicBezTo>
                <a:cubicBezTo>
                  <a:pt x="197" y="34"/>
                  <a:pt x="198" y="34"/>
                  <a:pt x="198" y="35"/>
                </a:cubicBezTo>
                <a:cubicBezTo>
                  <a:pt x="200" y="37"/>
                  <a:pt x="199" y="41"/>
                  <a:pt x="198" y="44"/>
                </a:cubicBezTo>
                <a:cubicBezTo>
                  <a:pt x="197" y="47"/>
                  <a:pt x="195" y="50"/>
                  <a:pt x="194" y="53"/>
                </a:cubicBezTo>
                <a:cubicBezTo>
                  <a:pt x="192" y="56"/>
                  <a:pt x="191" y="60"/>
                  <a:pt x="190" y="63"/>
                </a:cubicBezTo>
                <a:cubicBezTo>
                  <a:pt x="189" y="66"/>
                  <a:pt x="189" y="70"/>
                  <a:pt x="189" y="73"/>
                </a:cubicBezTo>
                <a:cubicBezTo>
                  <a:pt x="189" y="78"/>
                  <a:pt x="194" y="83"/>
                  <a:pt x="197" y="86"/>
                </a:cubicBezTo>
                <a:cubicBezTo>
                  <a:pt x="203" y="91"/>
                  <a:pt x="210" y="95"/>
                  <a:pt x="217" y="98"/>
                </a:cubicBezTo>
                <a:cubicBezTo>
                  <a:pt x="224" y="101"/>
                  <a:pt x="230" y="103"/>
                  <a:pt x="237" y="106"/>
                </a:cubicBezTo>
                <a:cubicBezTo>
                  <a:pt x="247" y="112"/>
                  <a:pt x="253" y="124"/>
                  <a:pt x="255" y="136"/>
                </a:cubicBezTo>
                <a:cubicBezTo>
                  <a:pt x="256" y="143"/>
                  <a:pt x="256" y="150"/>
                  <a:pt x="258" y="157"/>
                </a:cubicBezTo>
                <a:cubicBezTo>
                  <a:pt x="259" y="164"/>
                  <a:pt x="262" y="172"/>
                  <a:pt x="263" y="179"/>
                </a:cubicBezTo>
                <a:cubicBezTo>
                  <a:pt x="265" y="186"/>
                  <a:pt x="266" y="193"/>
                  <a:pt x="268" y="200"/>
                </a:cubicBezTo>
                <a:cubicBezTo>
                  <a:pt x="270" y="206"/>
                  <a:pt x="273" y="211"/>
                  <a:pt x="277" y="216"/>
                </a:cubicBezTo>
                <a:cubicBezTo>
                  <a:pt x="280" y="220"/>
                  <a:pt x="283" y="225"/>
                  <a:pt x="285" y="229"/>
                </a:cubicBezTo>
                <a:cubicBezTo>
                  <a:pt x="287" y="236"/>
                  <a:pt x="289" y="242"/>
                  <a:pt x="290" y="249"/>
                </a:cubicBezTo>
                <a:cubicBezTo>
                  <a:pt x="294" y="262"/>
                  <a:pt x="299" y="275"/>
                  <a:pt x="305" y="288"/>
                </a:cubicBezTo>
                <a:cubicBezTo>
                  <a:pt x="308" y="292"/>
                  <a:pt x="310" y="298"/>
                  <a:pt x="315" y="301"/>
                </a:cubicBezTo>
                <a:cubicBezTo>
                  <a:pt x="318" y="304"/>
                  <a:pt x="321" y="304"/>
                  <a:pt x="324" y="306"/>
                </a:cubicBezTo>
                <a:cubicBezTo>
                  <a:pt x="327" y="308"/>
                  <a:pt x="329" y="312"/>
                  <a:pt x="331" y="315"/>
                </a:cubicBezTo>
                <a:cubicBezTo>
                  <a:pt x="332" y="317"/>
                  <a:pt x="333" y="318"/>
                  <a:pt x="334" y="319"/>
                </a:cubicBezTo>
                <a:cubicBezTo>
                  <a:pt x="335" y="321"/>
                  <a:pt x="336" y="322"/>
                  <a:pt x="337" y="324"/>
                </a:cubicBezTo>
                <a:cubicBezTo>
                  <a:pt x="338" y="326"/>
                  <a:pt x="336" y="328"/>
                  <a:pt x="334" y="327"/>
                </a:cubicBezTo>
                <a:cubicBezTo>
                  <a:pt x="330" y="326"/>
                  <a:pt x="328" y="322"/>
                  <a:pt x="325" y="321"/>
                </a:cubicBezTo>
                <a:cubicBezTo>
                  <a:pt x="324" y="321"/>
                  <a:pt x="324" y="321"/>
                  <a:pt x="324" y="322"/>
                </a:cubicBezTo>
                <a:cubicBezTo>
                  <a:pt x="324" y="323"/>
                  <a:pt x="325" y="325"/>
                  <a:pt x="325" y="326"/>
                </a:cubicBezTo>
                <a:cubicBezTo>
                  <a:pt x="329" y="333"/>
                  <a:pt x="332" y="340"/>
                  <a:pt x="335" y="347"/>
                </a:cubicBezTo>
                <a:cubicBezTo>
                  <a:pt x="336" y="349"/>
                  <a:pt x="338" y="353"/>
                  <a:pt x="336" y="355"/>
                </a:cubicBezTo>
                <a:cubicBezTo>
                  <a:pt x="335" y="355"/>
                  <a:pt x="334" y="354"/>
                  <a:pt x="333" y="353"/>
                </a:cubicBezTo>
                <a:cubicBezTo>
                  <a:pt x="331" y="351"/>
                  <a:pt x="329" y="348"/>
                  <a:pt x="327" y="345"/>
                </a:cubicBezTo>
                <a:cubicBezTo>
                  <a:pt x="326" y="344"/>
                  <a:pt x="325" y="342"/>
                  <a:pt x="324" y="340"/>
                </a:cubicBezTo>
                <a:cubicBezTo>
                  <a:pt x="324" y="339"/>
                  <a:pt x="323" y="338"/>
                  <a:pt x="322" y="337"/>
                </a:cubicBezTo>
                <a:cubicBezTo>
                  <a:pt x="321" y="337"/>
                  <a:pt x="323" y="344"/>
                  <a:pt x="323" y="345"/>
                </a:cubicBezTo>
                <a:cubicBezTo>
                  <a:pt x="324" y="349"/>
                  <a:pt x="325" y="353"/>
                  <a:pt x="326" y="357"/>
                </a:cubicBezTo>
                <a:cubicBezTo>
                  <a:pt x="327" y="359"/>
                  <a:pt x="327" y="361"/>
                  <a:pt x="327" y="364"/>
                </a:cubicBezTo>
                <a:cubicBezTo>
                  <a:pt x="326" y="365"/>
                  <a:pt x="326" y="365"/>
                  <a:pt x="325" y="364"/>
                </a:cubicBezTo>
                <a:cubicBezTo>
                  <a:pt x="323" y="362"/>
                  <a:pt x="322" y="360"/>
                  <a:pt x="321" y="358"/>
                </a:cubicBezTo>
                <a:cubicBezTo>
                  <a:pt x="319" y="354"/>
                  <a:pt x="318" y="349"/>
                  <a:pt x="316" y="345"/>
                </a:cubicBezTo>
                <a:cubicBezTo>
                  <a:pt x="316" y="344"/>
                  <a:pt x="315" y="343"/>
                  <a:pt x="315" y="341"/>
                </a:cubicBezTo>
                <a:cubicBezTo>
                  <a:pt x="314" y="341"/>
                  <a:pt x="314" y="340"/>
                  <a:pt x="314" y="340"/>
                </a:cubicBezTo>
                <a:cubicBezTo>
                  <a:pt x="314" y="341"/>
                  <a:pt x="314" y="342"/>
                  <a:pt x="314" y="343"/>
                </a:cubicBezTo>
                <a:cubicBezTo>
                  <a:pt x="314" y="344"/>
                  <a:pt x="314" y="346"/>
                  <a:pt x="314" y="348"/>
                </a:cubicBezTo>
                <a:cubicBezTo>
                  <a:pt x="314" y="352"/>
                  <a:pt x="314" y="356"/>
                  <a:pt x="315" y="361"/>
                </a:cubicBezTo>
                <a:cubicBezTo>
                  <a:pt x="315" y="362"/>
                  <a:pt x="316" y="369"/>
                  <a:pt x="313" y="367"/>
                </a:cubicBezTo>
                <a:cubicBezTo>
                  <a:pt x="312" y="367"/>
                  <a:pt x="311" y="366"/>
                  <a:pt x="311" y="365"/>
                </a:cubicBezTo>
                <a:cubicBezTo>
                  <a:pt x="310" y="362"/>
                  <a:pt x="309" y="360"/>
                  <a:pt x="309" y="357"/>
                </a:cubicBezTo>
                <a:cubicBezTo>
                  <a:pt x="308" y="353"/>
                  <a:pt x="307" y="349"/>
                  <a:pt x="306" y="345"/>
                </a:cubicBezTo>
                <a:cubicBezTo>
                  <a:pt x="306" y="344"/>
                  <a:pt x="305" y="341"/>
                  <a:pt x="304" y="342"/>
                </a:cubicBezTo>
                <a:cubicBezTo>
                  <a:pt x="302" y="345"/>
                  <a:pt x="303" y="349"/>
                  <a:pt x="303" y="352"/>
                </a:cubicBezTo>
                <a:cubicBezTo>
                  <a:pt x="302" y="355"/>
                  <a:pt x="303" y="359"/>
                  <a:pt x="301" y="361"/>
                </a:cubicBezTo>
                <a:cubicBezTo>
                  <a:pt x="299" y="362"/>
                  <a:pt x="298" y="359"/>
                  <a:pt x="298" y="358"/>
                </a:cubicBezTo>
                <a:cubicBezTo>
                  <a:pt x="297" y="354"/>
                  <a:pt x="297" y="350"/>
                  <a:pt x="297" y="347"/>
                </a:cubicBezTo>
                <a:cubicBezTo>
                  <a:pt x="297" y="343"/>
                  <a:pt x="297" y="339"/>
                  <a:pt x="296" y="335"/>
                </a:cubicBezTo>
                <a:cubicBezTo>
                  <a:pt x="295" y="331"/>
                  <a:pt x="293" y="328"/>
                  <a:pt x="292" y="325"/>
                </a:cubicBezTo>
                <a:cubicBezTo>
                  <a:pt x="291" y="319"/>
                  <a:pt x="290" y="312"/>
                  <a:pt x="289" y="306"/>
                </a:cubicBezTo>
                <a:cubicBezTo>
                  <a:pt x="288" y="301"/>
                  <a:pt x="286" y="296"/>
                  <a:pt x="283" y="291"/>
                </a:cubicBezTo>
                <a:cubicBezTo>
                  <a:pt x="275" y="277"/>
                  <a:pt x="264" y="265"/>
                  <a:pt x="256" y="250"/>
                </a:cubicBezTo>
                <a:cubicBezTo>
                  <a:pt x="252" y="244"/>
                  <a:pt x="249" y="237"/>
                  <a:pt x="247" y="230"/>
                </a:cubicBezTo>
                <a:cubicBezTo>
                  <a:pt x="245" y="223"/>
                  <a:pt x="243" y="217"/>
                  <a:pt x="241" y="211"/>
                </a:cubicBezTo>
                <a:cubicBezTo>
                  <a:pt x="239" y="205"/>
                  <a:pt x="236" y="199"/>
                  <a:pt x="233" y="194"/>
                </a:cubicBezTo>
                <a:cubicBezTo>
                  <a:pt x="233" y="193"/>
                  <a:pt x="229" y="186"/>
                  <a:pt x="228" y="187"/>
                </a:cubicBezTo>
                <a:cubicBezTo>
                  <a:pt x="226" y="189"/>
                  <a:pt x="226" y="191"/>
                  <a:pt x="225" y="193"/>
                </a:cubicBezTo>
                <a:cubicBezTo>
                  <a:pt x="224" y="197"/>
                  <a:pt x="222" y="200"/>
                  <a:pt x="221" y="204"/>
                </a:cubicBezTo>
                <a:cubicBezTo>
                  <a:pt x="220" y="208"/>
                  <a:pt x="220" y="211"/>
                  <a:pt x="219" y="215"/>
                </a:cubicBezTo>
                <a:cubicBezTo>
                  <a:pt x="219" y="226"/>
                  <a:pt x="220" y="237"/>
                  <a:pt x="221" y="248"/>
                </a:cubicBezTo>
                <a:cubicBezTo>
                  <a:pt x="221" y="258"/>
                  <a:pt x="222" y="268"/>
                  <a:pt x="224" y="277"/>
                </a:cubicBezTo>
                <a:cubicBezTo>
                  <a:pt x="226" y="282"/>
                  <a:pt x="227" y="287"/>
                  <a:pt x="228" y="293"/>
                </a:cubicBezTo>
                <a:cubicBezTo>
                  <a:pt x="230" y="299"/>
                  <a:pt x="231" y="306"/>
                  <a:pt x="232" y="313"/>
                </a:cubicBezTo>
                <a:cubicBezTo>
                  <a:pt x="234" y="328"/>
                  <a:pt x="235" y="343"/>
                  <a:pt x="235" y="358"/>
                </a:cubicBezTo>
                <a:cubicBezTo>
                  <a:pt x="236" y="373"/>
                  <a:pt x="235" y="388"/>
                  <a:pt x="234" y="402"/>
                </a:cubicBezTo>
                <a:cubicBezTo>
                  <a:pt x="233" y="410"/>
                  <a:pt x="232" y="418"/>
                  <a:pt x="231" y="427"/>
                </a:cubicBezTo>
                <a:cubicBezTo>
                  <a:pt x="231" y="435"/>
                  <a:pt x="231" y="444"/>
                  <a:pt x="232" y="453"/>
                </a:cubicBezTo>
                <a:cubicBezTo>
                  <a:pt x="232" y="460"/>
                  <a:pt x="233" y="468"/>
                  <a:pt x="236" y="475"/>
                </a:cubicBezTo>
                <a:cubicBezTo>
                  <a:pt x="238" y="480"/>
                  <a:pt x="240" y="486"/>
                  <a:pt x="241" y="492"/>
                </a:cubicBezTo>
                <a:cubicBezTo>
                  <a:pt x="244" y="505"/>
                  <a:pt x="243" y="519"/>
                  <a:pt x="242" y="532"/>
                </a:cubicBezTo>
                <a:cubicBezTo>
                  <a:pt x="242" y="543"/>
                  <a:pt x="242" y="554"/>
                  <a:pt x="242" y="565"/>
                </a:cubicBezTo>
                <a:cubicBezTo>
                  <a:pt x="242" y="577"/>
                  <a:pt x="242" y="589"/>
                  <a:pt x="242" y="601"/>
                </a:cubicBezTo>
                <a:cubicBezTo>
                  <a:pt x="242" y="606"/>
                  <a:pt x="243" y="611"/>
                  <a:pt x="243" y="616"/>
                </a:cubicBezTo>
                <a:cubicBezTo>
                  <a:pt x="243" y="619"/>
                  <a:pt x="243" y="622"/>
                  <a:pt x="244" y="624"/>
                </a:cubicBezTo>
                <a:cubicBezTo>
                  <a:pt x="244" y="626"/>
                  <a:pt x="245" y="628"/>
                  <a:pt x="246" y="629"/>
                </a:cubicBezTo>
                <a:cubicBezTo>
                  <a:pt x="248" y="632"/>
                  <a:pt x="251" y="636"/>
                  <a:pt x="253" y="639"/>
                </a:cubicBezTo>
                <a:cubicBezTo>
                  <a:pt x="256" y="643"/>
                  <a:pt x="259" y="649"/>
                  <a:pt x="254" y="653"/>
                </a:cubicBezTo>
                <a:cubicBezTo>
                  <a:pt x="251" y="655"/>
                  <a:pt x="248" y="655"/>
                  <a:pt x="245" y="656"/>
                </a:cubicBezTo>
                <a:cubicBezTo>
                  <a:pt x="242" y="657"/>
                  <a:pt x="238" y="657"/>
                  <a:pt x="235" y="658"/>
                </a:cubicBezTo>
                <a:cubicBezTo>
                  <a:pt x="232" y="658"/>
                  <a:pt x="229" y="658"/>
                  <a:pt x="226" y="657"/>
                </a:cubicBezTo>
                <a:cubicBezTo>
                  <a:pt x="224" y="656"/>
                  <a:pt x="223" y="653"/>
                  <a:pt x="222" y="651"/>
                </a:cubicBezTo>
                <a:cubicBezTo>
                  <a:pt x="222" y="649"/>
                  <a:pt x="221" y="648"/>
                  <a:pt x="220" y="646"/>
                </a:cubicBezTo>
                <a:cubicBezTo>
                  <a:pt x="220" y="643"/>
                  <a:pt x="219" y="639"/>
                  <a:pt x="219" y="636"/>
                </a:cubicBezTo>
                <a:cubicBezTo>
                  <a:pt x="218" y="621"/>
                  <a:pt x="218" y="607"/>
                  <a:pt x="218" y="592"/>
                </a:cubicBezTo>
                <a:cubicBezTo>
                  <a:pt x="217" y="581"/>
                  <a:pt x="217" y="570"/>
                  <a:pt x="214" y="560"/>
                </a:cubicBezTo>
                <a:cubicBezTo>
                  <a:pt x="213" y="556"/>
                  <a:pt x="211" y="551"/>
                  <a:pt x="210" y="547"/>
                </a:cubicBezTo>
                <a:cubicBezTo>
                  <a:pt x="207" y="539"/>
                  <a:pt x="204" y="531"/>
                  <a:pt x="203" y="523"/>
                </a:cubicBezTo>
                <a:cubicBezTo>
                  <a:pt x="201" y="514"/>
                  <a:pt x="201" y="506"/>
                  <a:pt x="201" y="497"/>
                </a:cubicBezTo>
                <a:cubicBezTo>
                  <a:pt x="202" y="493"/>
                  <a:pt x="202" y="490"/>
                  <a:pt x="202" y="486"/>
                </a:cubicBezTo>
                <a:cubicBezTo>
                  <a:pt x="202" y="483"/>
                  <a:pt x="201" y="480"/>
                  <a:pt x="200" y="478"/>
                </a:cubicBezTo>
                <a:cubicBezTo>
                  <a:pt x="197" y="471"/>
                  <a:pt x="195" y="464"/>
                  <a:pt x="193" y="457"/>
                </a:cubicBezTo>
                <a:cubicBezTo>
                  <a:pt x="192" y="450"/>
                  <a:pt x="191" y="443"/>
                  <a:pt x="190" y="436"/>
                </a:cubicBezTo>
                <a:cubicBezTo>
                  <a:pt x="188" y="429"/>
                  <a:pt x="188" y="422"/>
                  <a:pt x="186" y="415"/>
                </a:cubicBezTo>
                <a:cubicBezTo>
                  <a:pt x="185" y="407"/>
                  <a:pt x="183" y="400"/>
                  <a:pt x="181" y="393"/>
                </a:cubicBezTo>
                <a:cubicBezTo>
                  <a:pt x="179" y="386"/>
                  <a:pt x="178" y="379"/>
                  <a:pt x="176" y="372"/>
                </a:cubicBezTo>
                <a:cubicBezTo>
                  <a:pt x="175" y="366"/>
                  <a:pt x="174" y="359"/>
                  <a:pt x="174" y="353"/>
                </a:cubicBezTo>
                <a:cubicBezTo>
                  <a:pt x="174" y="352"/>
                  <a:pt x="174" y="350"/>
                  <a:pt x="174" y="349"/>
                </a:cubicBezTo>
                <a:cubicBezTo>
                  <a:pt x="174" y="348"/>
                  <a:pt x="174" y="346"/>
                  <a:pt x="173" y="345"/>
                </a:cubicBezTo>
                <a:cubicBezTo>
                  <a:pt x="172" y="344"/>
                  <a:pt x="170" y="344"/>
                  <a:pt x="169" y="344"/>
                </a:cubicBezTo>
                <a:cubicBezTo>
                  <a:pt x="168" y="344"/>
                  <a:pt x="167" y="344"/>
                  <a:pt x="166" y="345"/>
                </a:cubicBezTo>
                <a:cubicBezTo>
                  <a:pt x="165" y="346"/>
                  <a:pt x="165" y="349"/>
                  <a:pt x="165" y="351"/>
                </a:cubicBezTo>
                <a:cubicBezTo>
                  <a:pt x="165" y="354"/>
                  <a:pt x="164" y="357"/>
                  <a:pt x="164" y="360"/>
                </a:cubicBezTo>
                <a:cubicBezTo>
                  <a:pt x="163" y="368"/>
                  <a:pt x="162" y="375"/>
                  <a:pt x="160" y="382"/>
                </a:cubicBezTo>
                <a:cubicBezTo>
                  <a:pt x="159" y="389"/>
                  <a:pt x="157" y="395"/>
                  <a:pt x="155" y="402"/>
                </a:cubicBezTo>
                <a:cubicBezTo>
                  <a:pt x="153" y="409"/>
                  <a:pt x="152" y="416"/>
                  <a:pt x="151" y="424"/>
                </a:cubicBezTo>
                <a:cubicBezTo>
                  <a:pt x="150" y="427"/>
                  <a:pt x="150" y="431"/>
                  <a:pt x="149" y="435"/>
                </a:cubicBezTo>
                <a:cubicBezTo>
                  <a:pt x="149" y="436"/>
                  <a:pt x="148" y="438"/>
                  <a:pt x="148" y="440"/>
                </a:cubicBezTo>
                <a:cubicBezTo>
                  <a:pt x="147" y="448"/>
                  <a:pt x="146" y="456"/>
                  <a:pt x="144" y="464"/>
                </a:cubicBezTo>
                <a:cubicBezTo>
                  <a:pt x="142" y="470"/>
                  <a:pt x="139" y="476"/>
                  <a:pt x="137" y="483"/>
                </a:cubicBezTo>
                <a:cubicBezTo>
                  <a:pt x="136" y="486"/>
                  <a:pt x="136" y="489"/>
                  <a:pt x="136" y="492"/>
                </a:cubicBezTo>
                <a:cubicBezTo>
                  <a:pt x="136" y="496"/>
                  <a:pt x="137" y="500"/>
                  <a:pt x="137" y="504"/>
                </a:cubicBezTo>
                <a:cubicBezTo>
                  <a:pt x="137" y="511"/>
                  <a:pt x="136" y="519"/>
                  <a:pt x="135" y="527"/>
                </a:cubicBezTo>
                <a:cubicBezTo>
                  <a:pt x="133" y="535"/>
                  <a:pt x="130" y="542"/>
                  <a:pt x="128" y="550"/>
                </a:cubicBezTo>
                <a:cubicBezTo>
                  <a:pt x="124" y="562"/>
                  <a:pt x="122" y="575"/>
                  <a:pt x="121" y="588"/>
                </a:cubicBezTo>
                <a:cubicBezTo>
                  <a:pt x="120" y="604"/>
                  <a:pt x="120" y="620"/>
                  <a:pt x="120" y="636"/>
                </a:cubicBezTo>
                <a:cubicBezTo>
                  <a:pt x="119" y="642"/>
                  <a:pt x="119" y="646"/>
                  <a:pt x="116" y="651"/>
                </a:cubicBezTo>
                <a:cubicBezTo>
                  <a:pt x="115" y="653"/>
                  <a:pt x="114" y="654"/>
                  <a:pt x="113" y="655"/>
                </a:cubicBezTo>
                <a:cubicBezTo>
                  <a:pt x="112" y="656"/>
                  <a:pt x="110" y="657"/>
                  <a:pt x="109" y="657"/>
                </a:cubicBezTo>
                <a:cubicBezTo>
                  <a:pt x="103" y="657"/>
                  <a:pt x="97" y="657"/>
                  <a:pt x="92" y="656"/>
                </a:cubicBezTo>
                <a:cubicBezTo>
                  <a:pt x="81" y="654"/>
                  <a:pt x="92" y="656"/>
                  <a:pt x="92" y="656"/>
                </a:cubicBezTo>
                <a:close/>
              </a:path>
            </a:pathLst>
          </a:custGeom>
          <a:solidFill>
            <a:srgbClr val="00AEE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 name="矩形 14"/>
          <p:cNvSpPr/>
          <p:nvPr/>
        </p:nvSpPr>
        <p:spPr>
          <a:xfrm>
            <a:off x="4318020" y="4982033"/>
            <a:ext cx="6839310" cy="17326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sp>
        <p:nvSpPr>
          <p:cNvPr id="60" name="燕尾形 114"/>
          <p:cNvSpPr/>
          <p:nvPr/>
        </p:nvSpPr>
        <p:spPr>
          <a:xfrm>
            <a:off x="2720181" y="4310293"/>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61" name="燕尾形 115"/>
          <p:cNvSpPr/>
          <p:nvPr/>
        </p:nvSpPr>
        <p:spPr>
          <a:xfrm>
            <a:off x="2443291" y="4310293"/>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62" name="燕尾形 116"/>
          <p:cNvSpPr/>
          <p:nvPr/>
        </p:nvSpPr>
        <p:spPr>
          <a:xfrm>
            <a:off x="2151181" y="4310293"/>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21" name="任意多边形: 形状 20"/>
          <p:cNvSpPr/>
          <p:nvPr/>
        </p:nvSpPr>
        <p:spPr>
          <a:xfrm flipV="1">
            <a:off x="2992145" y="4305336"/>
            <a:ext cx="2662287" cy="2004526"/>
          </a:xfrm>
          <a:custGeom>
            <a:avLst/>
            <a:gdLst>
              <a:gd name="connsiteX0" fmla="*/ 0 w 2662287"/>
              <a:gd name="connsiteY0" fmla="*/ 2004526 h 2004526"/>
              <a:gd name="connsiteX1" fmla="*/ 889833 w 2662287"/>
              <a:gd name="connsiteY1" fmla="*/ 1013232 h 2004526"/>
              <a:gd name="connsiteX2" fmla="*/ 892177 w 2662287"/>
              <a:gd name="connsiteY2" fmla="*/ 1013232 h 2004526"/>
              <a:gd name="connsiteX3" fmla="*/ 1651320 w 2662287"/>
              <a:gd name="connsiteY3" fmla="*/ 261062 h 2004526"/>
              <a:gd name="connsiteX4" fmla="*/ 2393969 w 2662287"/>
              <a:gd name="connsiteY4" fmla="*/ 861438 h 2004526"/>
              <a:gd name="connsiteX5" fmla="*/ 2406657 w 2662287"/>
              <a:gd name="connsiteY5" fmla="*/ 978205 h 2004526"/>
              <a:gd name="connsiteX6" fmla="*/ 2662287 w 2662287"/>
              <a:gd name="connsiteY6" fmla="*/ 978205 h 2004526"/>
              <a:gd name="connsiteX7" fmla="*/ 2638186 w 2662287"/>
              <a:gd name="connsiteY7" fmla="*/ 785634 h 2004526"/>
              <a:gd name="connsiteX8" fmla="*/ 1651320 w 2662287"/>
              <a:gd name="connsiteY8" fmla="*/ 0 h 2004526"/>
              <a:gd name="connsiteX9" fmla="*/ 638789 w 2662287"/>
              <a:gd name="connsiteY9" fmla="*/ 999348 h 2004526"/>
              <a:gd name="connsiteX10" fmla="*/ 637040 w 2662287"/>
              <a:gd name="connsiteY10" fmla="*/ 999348 h 2004526"/>
              <a:gd name="connsiteX11" fmla="*/ 0 w 2662287"/>
              <a:gd name="connsiteY11" fmla="*/ 1739286 h 2004526"/>
              <a:gd name="connsiteX12" fmla="*/ 128670 w 2662287"/>
              <a:gd name="connsiteY12" fmla="*/ 1844192 h 2004526"/>
              <a:gd name="connsiteX13" fmla="*/ 124052 w 2662287"/>
              <a:gd name="connsiteY13" fmla="*/ 1849448 h 2004526"/>
              <a:gd name="connsiteX14" fmla="*/ 0 w 2662287"/>
              <a:gd name="connsiteY14" fmla="*/ 2004526 h 2004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2287" h="2004526">
                <a:moveTo>
                  <a:pt x="0" y="2004526"/>
                </a:moveTo>
                <a:cubicBezTo>
                  <a:pt x="497569" y="1945483"/>
                  <a:pt x="884151" y="1525208"/>
                  <a:pt x="889833" y="1013232"/>
                </a:cubicBezTo>
                <a:lnTo>
                  <a:pt x="892177" y="1013232"/>
                </a:lnTo>
                <a:cubicBezTo>
                  <a:pt x="895599" y="597105"/>
                  <a:pt x="1234215" y="261062"/>
                  <a:pt x="1651320" y="261062"/>
                </a:cubicBezTo>
                <a:cubicBezTo>
                  <a:pt x="2016287" y="261062"/>
                  <a:pt x="2321162" y="518345"/>
                  <a:pt x="2393969" y="861438"/>
                </a:cubicBezTo>
                <a:lnTo>
                  <a:pt x="2406657" y="978205"/>
                </a:lnTo>
                <a:lnTo>
                  <a:pt x="2662287" y="978205"/>
                </a:lnTo>
                <a:lnTo>
                  <a:pt x="2638186" y="785634"/>
                </a:lnTo>
                <a:cubicBezTo>
                  <a:pt x="2535592" y="335625"/>
                  <a:pt x="2132651" y="0"/>
                  <a:pt x="1651320" y="0"/>
                </a:cubicBezTo>
                <a:cubicBezTo>
                  <a:pt x="1096365" y="0"/>
                  <a:pt x="645614" y="446151"/>
                  <a:pt x="638789" y="999348"/>
                </a:cubicBezTo>
                <a:lnTo>
                  <a:pt x="637040" y="999348"/>
                </a:lnTo>
                <a:cubicBezTo>
                  <a:pt x="633960" y="1373872"/>
                  <a:pt x="359360" y="1683524"/>
                  <a:pt x="0" y="1739286"/>
                </a:cubicBezTo>
                <a:cubicBezTo>
                  <a:pt x="6108" y="1730114"/>
                  <a:pt x="129920" y="1831294"/>
                  <a:pt x="128670" y="1844192"/>
                </a:cubicBezTo>
                <a:lnTo>
                  <a:pt x="124052" y="1849448"/>
                </a:lnTo>
                <a:cubicBezTo>
                  <a:pt x="102415" y="1877202"/>
                  <a:pt x="11781" y="2002822"/>
                  <a:pt x="0" y="2004526"/>
                </a:cubicBezTo>
                <a:close/>
              </a:path>
            </a:pathLst>
          </a:cu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 lastClr="FFFFFF"/>
              </a:solidFill>
              <a:latin typeface="Calibri" panose="020F0502020204030204"/>
              <a:ea typeface="微软雅黑" panose="020B0503020204020204" pitchFamily="34" charset="-122"/>
            </a:endParaRPr>
          </a:p>
        </p:txBody>
      </p:sp>
      <p:sp>
        <p:nvSpPr>
          <p:cNvPr id="67" name="矩形 66"/>
          <p:cNvSpPr/>
          <p:nvPr/>
        </p:nvSpPr>
        <p:spPr>
          <a:xfrm>
            <a:off x="903542" y="4886150"/>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2" name="椭圆 21"/>
          <p:cNvSpPr/>
          <p:nvPr/>
        </p:nvSpPr>
        <p:spPr>
          <a:xfrm>
            <a:off x="3991585" y="4614342"/>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3" name="KSO_Shape"/>
          <p:cNvSpPr/>
          <p:nvPr/>
        </p:nvSpPr>
        <p:spPr bwMode="auto">
          <a:xfrm>
            <a:off x="4360368" y="4970558"/>
            <a:ext cx="568641" cy="593774"/>
          </a:xfrm>
          <a:custGeom>
            <a:avLst/>
            <a:gdLst>
              <a:gd name="T0" fmla="*/ 1162982 w 3584"/>
              <a:gd name="T1" fmla="*/ 601256 h 3740"/>
              <a:gd name="T2" fmla="*/ 1162982 w 3584"/>
              <a:gd name="T3" fmla="*/ 187261 h 3740"/>
              <a:gd name="T4" fmla="*/ 1181274 w 3584"/>
              <a:gd name="T5" fmla="*/ 187261 h 3740"/>
              <a:gd name="T6" fmla="*/ 1275140 w 3584"/>
              <a:gd name="T7" fmla="*/ 93871 h 3740"/>
              <a:gd name="T8" fmla="*/ 1181274 w 3584"/>
              <a:gd name="T9" fmla="*/ 0 h 3740"/>
              <a:gd name="T10" fmla="*/ 706165 w 3584"/>
              <a:gd name="T11" fmla="*/ 0 h 3740"/>
              <a:gd name="T12" fmla="*/ 612780 w 3584"/>
              <a:gd name="T13" fmla="*/ 93871 h 3740"/>
              <a:gd name="T14" fmla="*/ 706165 w 3584"/>
              <a:gd name="T15" fmla="*/ 187261 h 3740"/>
              <a:gd name="T16" fmla="*/ 750451 w 3584"/>
              <a:gd name="T17" fmla="*/ 187261 h 3740"/>
              <a:gd name="T18" fmla="*/ 750451 w 3584"/>
              <a:gd name="T19" fmla="*/ 601256 h 3740"/>
              <a:gd name="T20" fmla="*/ 600264 w 3584"/>
              <a:gd name="T21" fmla="*/ 829916 h 3740"/>
              <a:gd name="T22" fmla="*/ 600264 w 3584"/>
              <a:gd name="T23" fmla="*/ 1575588 h 3740"/>
              <a:gd name="T24" fmla="*/ 513618 w 3584"/>
              <a:gd name="T25" fmla="*/ 1800397 h 3740"/>
              <a:gd name="T26" fmla="*/ 1537966 w 3584"/>
              <a:gd name="T27" fmla="*/ 1800397 h 3740"/>
              <a:gd name="T28" fmla="*/ 1725218 w 3584"/>
              <a:gd name="T29" fmla="*/ 1612655 h 3740"/>
              <a:gd name="T30" fmla="*/ 1162982 w 3584"/>
              <a:gd name="T31" fmla="*/ 601256 h 3740"/>
              <a:gd name="T32" fmla="*/ 1535560 w 3584"/>
              <a:gd name="T33" fmla="*/ 1599176 h 3740"/>
              <a:gd name="T34" fmla="*/ 1459504 w 3584"/>
              <a:gd name="T35" fmla="*/ 1576069 h 3740"/>
              <a:gd name="T36" fmla="*/ 1136507 w 3584"/>
              <a:gd name="T37" fmla="*/ 975295 h 3740"/>
              <a:gd name="T38" fmla="*/ 642624 w 3584"/>
              <a:gd name="T39" fmla="*/ 975295 h 3740"/>
              <a:gd name="T40" fmla="*/ 825062 w 3584"/>
              <a:gd name="T41" fmla="*/ 637841 h 3740"/>
              <a:gd name="T42" fmla="*/ 825062 w 3584"/>
              <a:gd name="T43" fmla="*/ 187261 h 3740"/>
              <a:gd name="T44" fmla="*/ 1087889 w 3584"/>
              <a:gd name="T45" fmla="*/ 187261 h 3740"/>
              <a:gd name="T46" fmla="*/ 1087889 w 3584"/>
              <a:gd name="T47" fmla="*/ 637841 h 3740"/>
              <a:gd name="T48" fmla="*/ 1270808 w 3584"/>
              <a:gd name="T49" fmla="*/ 975295 h 3740"/>
              <a:gd name="T50" fmla="*/ 1264550 w 3584"/>
              <a:gd name="T51" fmla="*/ 975295 h 3740"/>
              <a:gd name="T52" fmla="*/ 1558665 w 3584"/>
              <a:gd name="T53" fmla="*/ 1522635 h 3740"/>
              <a:gd name="T54" fmla="*/ 1535560 w 3584"/>
              <a:gd name="T55" fmla="*/ 1599176 h 3740"/>
              <a:gd name="T56" fmla="*/ 525171 w 3584"/>
              <a:gd name="T57" fmla="*/ 487648 h 3740"/>
              <a:gd name="T58" fmla="*/ 506398 w 3584"/>
              <a:gd name="T59" fmla="*/ 487648 h 3740"/>
              <a:gd name="T60" fmla="*/ 600264 w 3584"/>
              <a:gd name="T61" fmla="*/ 393777 h 3740"/>
              <a:gd name="T62" fmla="*/ 506398 w 3584"/>
              <a:gd name="T63" fmla="*/ 299906 h 3740"/>
              <a:gd name="T64" fmla="*/ 93866 w 3584"/>
              <a:gd name="T65" fmla="*/ 299906 h 3740"/>
              <a:gd name="T66" fmla="*/ 0 w 3584"/>
              <a:gd name="T67" fmla="*/ 393777 h 3740"/>
              <a:gd name="T68" fmla="*/ 93866 w 3584"/>
              <a:gd name="T69" fmla="*/ 487648 h 3740"/>
              <a:gd name="T70" fmla="*/ 75093 w 3584"/>
              <a:gd name="T71" fmla="*/ 487648 h 3740"/>
              <a:gd name="T72" fmla="*/ 75093 w 3584"/>
              <a:gd name="T73" fmla="*/ 1575588 h 3740"/>
              <a:gd name="T74" fmla="*/ 300373 w 3584"/>
              <a:gd name="T75" fmla="*/ 1800397 h 3740"/>
              <a:gd name="T76" fmla="*/ 525171 w 3584"/>
              <a:gd name="T77" fmla="*/ 1575588 h 3740"/>
              <a:gd name="T78" fmla="*/ 525171 w 3584"/>
              <a:gd name="T79" fmla="*/ 487648 h 3740"/>
              <a:gd name="T80" fmla="*/ 449596 w 3584"/>
              <a:gd name="T81" fmla="*/ 899236 h 3740"/>
              <a:gd name="T82" fmla="*/ 300373 w 3584"/>
              <a:gd name="T83" fmla="*/ 899236 h 3740"/>
              <a:gd name="T84" fmla="*/ 300373 w 3584"/>
              <a:gd name="T85" fmla="*/ 1481717 h 3740"/>
              <a:gd name="T86" fmla="*/ 244053 w 3584"/>
              <a:gd name="T87" fmla="*/ 1538040 h 3740"/>
              <a:gd name="T88" fmla="*/ 187733 w 3584"/>
              <a:gd name="T89" fmla="*/ 1481717 h 3740"/>
              <a:gd name="T90" fmla="*/ 187733 w 3584"/>
              <a:gd name="T91" fmla="*/ 899236 h 3740"/>
              <a:gd name="T92" fmla="*/ 148261 w 3584"/>
              <a:gd name="T93" fmla="*/ 899236 h 3740"/>
              <a:gd name="T94" fmla="*/ 148261 w 3584"/>
              <a:gd name="T95" fmla="*/ 487648 h 3740"/>
              <a:gd name="T96" fmla="*/ 449596 w 3584"/>
              <a:gd name="T97" fmla="*/ 487648 h 3740"/>
              <a:gd name="T98" fmla="*/ 449596 w 3584"/>
              <a:gd name="T99" fmla="*/ 899236 h 374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584" h="3740">
                <a:moveTo>
                  <a:pt x="2416" y="1249"/>
                </a:moveTo>
                <a:cubicBezTo>
                  <a:pt x="2416" y="389"/>
                  <a:pt x="2416" y="389"/>
                  <a:pt x="2416" y="389"/>
                </a:cubicBezTo>
                <a:cubicBezTo>
                  <a:pt x="2454" y="389"/>
                  <a:pt x="2454" y="389"/>
                  <a:pt x="2454" y="389"/>
                </a:cubicBezTo>
                <a:cubicBezTo>
                  <a:pt x="2562" y="389"/>
                  <a:pt x="2649" y="302"/>
                  <a:pt x="2649" y="195"/>
                </a:cubicBezTo>
                <a:cubicBezTo>
                  <a:pt x="2649" y="87"/>
                  <a:pt x="2562" y="0"/>
                  <a:pt x="2454" y="0"/>
                </a:cubicBezTo>
                <a:cubicBezTo>
                  <a:pt x="1467" y="0"/>
                  <a:pt x="1467" y="0"/>
                  <a:pt x="1467" y="0"/>
                </a:cubicBezTo>
                <a:cubicBezTo>
                  <a:pt x="1360" y="0"/>
                  <a:pt x="1273" y="87"/>
                  <a:pt x="1273" y="195"/>
                </a:cubicBezTo>
                <a:cubicBezTo>
                  <a:pt x="1273" y="302"/>
                  <a:pt x="1360" y="389"/>
                  <a:pt x="1467" y="389"/>
                </a:cubicBezTo>
                <a:cubicBezTo>
                  <a:pt x="1559" y="389"/>
                  <a:pt x="1559" y="389"/>
                  <a:pt x="1559" y="389"/>
                </a:cubicBezTo>
                <a:cubicBezTo>
                  <a:pt x="1559" y="1249"/>
                  <a:pt x="1559" y="1249"/>
                  <a:pt x="1559" y="1249"/>
                </a:cubicBezTo>
                <a:cubicBezTo>
                  <a:pt x="1446" y="1412"/>
                  <a:pt x="1343" y="1571"/>
                  <a:pt x="1247" y="1724"/>
                </a:cubicBezTo>
                <a:cubicBezTo>
                  <a:pt x="1247" y="3273"/>
                  <a:pt x="1247" y="3273"/>
                  <a:pt x="1247" y="3273"/>
                </a:cubicBezTo>
                <a:cubicBezTo>
                  <a:pt x="1247" y="3453"/>
                  <a:pt x="1179" y="3616"/>
                  <a:pt x="1067" y="3740"/>
                </a:cubicBezTo>
                <a:cubicBezTo>
                  <a:pt x="3195" y="3740"/>
                  <a:pt x="3195" y="3740"/>
                  <a:pt x="3195" y="3740"/>
                </a:cubicBezTo>
                <a:cubicBezTo>
                  <a:pt x="3410" y="3740"/>
                  <a:pt x="3584" y="3566"/>
                  <a:pt x="3584" y="3350"/>
                </a:cubicBezTo>
                <a:cubicBezTo>
                  <a:pt x="3584" y="3350"/>
                  <a:pt x="3200" y="2384"/>
                  <a:pt x="2416" y="1249"/>
                </a:cubicBezTo>
                <a:close/>
                <a:moveTo>
                  <a:pt x="3190" y="3322"/>
                </a:moveTo>
                <a:cubicBezTo>
                  <a:pt x="3133" y="3353"/>
                  <a:pt x="3063" y="3331"/>
                  <a:pt x="3032" y="3274"/>
                </a:cubicBezTo>
                <a:cubicBezTo>
                  <a:pt x="2361" y="2026"/>
                  <a:pt x="2361" y="2026"/>
                  <a:pt x="2361" y="2026"/>
                </a:cubicBezTo>
                <a:cubicBezTo>
                  <a:pt x="1335" y="2026"/>
                  <a:pt x="1335" y="2026"/>
                  <a:pt x="1335" y="2026"/>
                </a:cubicBezTo>
                <a:cubicBezTo>
                  <a:pt x="1714" y="1325"/>
                  <a:pt x="1714" y="1325"/>
                  <a:pt x="1714" y="1325"/>
                </a:cubicBezTo>
                <a:cubicBezTo>
                  <a:pt x="1714" y="389"/>
                  <a:pt x="1714" y="389"/>
                  <a:pt x="1714" y="389"/>
                </a:cubicBezTo>
                <a:cubicBezTo>
                  <a:pt x="2260" y="389"/>
                  <a:pt x="2260" y="389"/>
                  <a:pt x="2260" y="389"/>
                </a:cubicBezTo>
                <a:cubicBezTo>
                  <a:pt x="2260" y="1325"/>
                  <a:pt x="2260" y="1325"/>
                  <a:pt x="2260" y="1325"/>
                </a:cubicBezTo>
                <a:cubicBezTo>
                  <a:pt x="2640" y="2026"/>
                  <a:pt x="2640" y="2026"/>
                  <a:pt x="2640" y="2026"/>
                </a:cubicBezTo>
                <a:cubicBezTo>
                  <a:pt x="2627" y="2026"/>
                  <a:pt x="2627" y="2026"/>
                  <a:pt x="2627" y="2026"/>
                </a:cubicBezTo>
                <a:cubicBezTo>
                  <a:pt x="3238" y="3163"/>
                  <a:pt x="3238" y="3163"/>
                  <a:pt x="3238" y="3163"/>
                </a:cubicBezTo>
                <a:cubicBezTo>
                  <a:pt x="3269" y="3220"/>
                  <a:pt x="3247" y="3291"/>
                  <a:pt x="3190" y="3322"/>
                </a:cubicBezTo>
                <a:close/>
                <a:moveTo>
                  <a:pt x="1091" y="1013"/>
                </a:moveTo>
                <a:cubicBezTo>
                  <a:pt x="1052" y="1013"/>
                  <a:pt x="1052" y="1013"/>
                  <a:pt x="1052" y="1013"/>
                </a:cubicBezTo>
                <a:cubicBezTo>
                  <a:pt x="1160" y="1013"/>
                  <a:pt x="1247" y="925"/>
                  <a:pt x="1247" y="818"/>
                </a:cubicBezTo>
                <a:cubicBezTo>
                  <a:pt x="1247" y="710"/>
                  <a:pt x="1160" y="623"/>
                  <a:pt x="1052" y="623"/>
                </a:cubicBezTo>
                <a:cubicBezTo>
                  <a:pt x="195" y="623"/>
                  <a:pt x="195" y="623"/>
                  <a:pt x="195" y="623"/>
                </a:cubicBezTo>
                <a:cubicBezTo>
                  <a:pt x="87" y="623"/>
                  <a:pt x="0" y="710"/>
                  <a:pt x="0" y="818"/>
                </a:cubicBezTo>
                <a:cubicBezTo>
                  <a:pt x="0" y="925"/>
                  <a:pt x="87" y="1013"/>
                  <a:pt x="195" y="1013"/>
                </a:cubicBezTo>
                <a:cubicBezTo>
                  <a:pt x="156" y="1013"/>
                  <a:pt x="156" y="1013"/>
                  <a:pt x="156" y="1013"/>
                </a:cubicBezTo>
                <a:cubicBezTo>
                  <a:pt x="156" y="3273"/>
                  <a:pt x="156" y="3273"/>
                  <a:pt x="156" y="3273"/>
                </a:cubicBezTo>
                <a:cubicBezTo>
                  <a:pt x="156" y="3531"/>
                  <a:pt x="365" y="3740"/>
                  <a:pt x="624" y="3740"/>
                </a:cubicBezTo>
                <a:cubicBezTo>
                  <a:pt x="882" y="3740"/>
                  <a:pt x="1091" y="3531"/>
                  <a:pt x="1091" y="3273"/>
                </a:cubicBezTo>
                <a:lnTo>
                  <a:pt x="1091" y="1013"/>
                </a:lnTo>
                <a:close/>
                <a:moveTo>
                  <a:pt x="934" y="1868"/>
                </a:moveTo>
                <a:cubicBezTo>
                  <a:pt x="624" y="1868"/>
                  <a:pt x="624" y="1868"/>
                  <a:pt x="624" y="1868"/>
                </a:cubicBezTo>
                <a:cubicBezTo>
                  <a:pt x="624" y="3078"/>
                  <a:pt x="624" y="3078"/>
                  <a:pt x="624" y="3078"/>
                </a:cubicBezTo>
                <a:cubicBezTo>
                  <a:pt x="624" y="3142"/>
                  <a:pt x="571" y="3195"/>
                  <a:pt x="507" y="3195"/>
                </a:cubicBezTo>
                <a:cubicBezTo>
                  <a:pt x="442" y="3195"/>
                  <a:pt x="390" y="3142"/>
                  <a:pt x="390" y="3078"/>
                </a:cubicBezTo>
                <a:cubicBezTo>
                  <a:pt x="390" y="1868"/>
                  <a:pt x="390" y="1868"/>
                  <a:pt x="390" y="1868"/>
                </a:cubicBezTo>
                <a:cubicBezTo>
                  <a:pt x="308" y="1868"/>
                  <a:pt x="308" y="1868"/>
                  <a:pt x="308" y="1868"/>
                </a:cubicBezTo>
                <a:cubicBezTo>
                  <a:pt x="308" y="1013"/>
                  <a:pt x="308" y="1013"/>
                  <a:pt x="308" y="1013"/>
                </a:cubicBezTo>
                <a:cubicBezTo>
                  <a:pt x="934" y="1013"/>
                  <a:pt x="934" y="1013"/>
                  <a:pt x="934" y="1013"/>
                </a:cubicBezTo>
                <a:lnTo>
                  <a:pt x="934" y="1868"/>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3" name="文本框 2"/>
          <p:cNvSpPr txBox="1"/>
          <p:nvPr/>
        </p:nvSpPr>
        <p:spPr>
          <a:xfrm>
            <a:off x="126610" y="3835820"/>
            <a:ext cx="1744393" cy="1015663"/>
          </a:xfrm>
          <a:prstGeom prst="rect">
            <a:avLst/>
          </a:prstGeom>
          <a:noFill/>
        </p:spPr>
        <p:txBody>
          <a:bodyPr wrap="square" rtlCol="0">
            <a:spAutoFit/>
          </a:bodyPr>
          <a:lstStyle/>
          <a:p>
            <a:pPr algn="r"/>
            <a:r>
              <a:rPr lang="en-US" altLang="zh-CN" sz="6000" b="1" i="1" dirty="0">
                <a:solidFill>
                  <a:schemeClr val="accent1"/>
                </a:solidFill>
                <a:effectLst>
                  <a:outerShdw blurRad="38100" dist="38100" dir="2700000" algn="tl">
                    <a:srgbClr val="000000">
                      <a:alpha val="43137"/>
                    </a:srgbClr>
                  </a:outerShdw>
                </a:effectLst>
                <a:latin typeface="+mj-ea"/>
                <a:ea typeface="+mj-ea"/>
              </a:rPr>
              <a:t>A</a:t>
            </a:r>
            <a:endParaRPr lang="zh-CN" altLang="en-US" sz="6000" b="1" i="1" dirty="0">
              <a:solidFill>
                <a:schemeClr val="accent1"/>
              </a:solidFill>
              <a:effectLst>
                <a:outerShdw blurRad="38100" dist="38100" dir="2700000" algn="tl">
                  <a:srgbClr val="000000">
                    <a:alpha val="43137"/>
                  </a:srgbClr>
                </a:outerShdw>
              </a:effectLst>
              <a:latin typeface="+mj-ea"/>
              <a:ea typeface="+mj-ea"/>
            </a:endParaRPr>
          </a:p>
        </p:txBody>
      </p:sp>
      <p:sp>
        <p:nvSpPr>
          <p:cNvPr id="25" name="燕尾形 114"/>
          <p:cNvSpPr/>
          <p:nvPr/>
        </p:nvSpPr>
        <p:spPr>
          <a:xfrm>
            <a:off x="8616786" y="4310293"/>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26" name="燕尾形 115"/>
          <p:cNvSpPr/>
          <p:nvPr/>
        </p:nvSpPr>
        <p:spPr>
          <a:xfrm>
            <a:off x="8339896" y="4310293"/>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27" name="燕尾形 116"/>
          <p:cNvSpPr/>
          <p:nvPr/>
        </p:nvSpPr>
        <p:spPr>
          <a:xfrm>
            <a:off x="8047786" y="4310293"/>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28" name="任意多边形: 形状 27"/>
          <p:cNvSpPr/>
          <p:nvPr/>
        </p:nvSpPr>
        <p:spPr>
          <a:xfrm flipV="1">
            <a:off x="8888750" y="4305336"/>
            <a:ext cx="2662287" cy="2004526"/>
          </a:xfrm>
          <a:custGeom>
            <a:avLst/>
            <a:gdLst>
              <a:gd name="connsiteX0" fmla="*/ 0 w 2662287"/>
              <a:gd name="connsiteY0" fmla="*/ 2004526 h 2004526"/>
              <a:gd name="connsiteX1" fmla="*/ 889833 w 2662287"/>
              <a:gd name="connsiteY1" fmla="*/ 1013232 h 2004526"/>
              <a:gd name="connsiteX2" fmla="*/ 892177 w 2662287"/>
              <a:gd name="connsiteY2" fmla="*/ 1013232 h 2004526"/>
              <a:gd name="connsiteX3" fmla="*/ 1651320 w 2662287"/>
              <a:gd name="connsiteY3" fmla="*/ 261062 h 2004526"/>
              <a:gd name="connsiteX4" fmla="*/ 2393969 w 2662287"/>
              <a:gd name="connsiteY4" fmla="*/ 861438 h 2004526"/>
              <a:gd name="connsiteX5" fmla="*/ 2406657 w 2662287"/>
              <a:gd name="connsiteY5" fmla="*/ 978205 h 2004526"/>
              <a:gd name="connsiteX6" fmla="*/ 2662287 w 2662287"/>
              <a:gd name="connsiteY6" fmla="*/ 978205 h 2004526"/>
              <a:gd name="connsiteX7" fmla="*/ 2638186 w 2662287"/>
              <a:gd name="connsiteY7" fmla="*/ 785634 h 2004526"/>
              <a:gd name="connsiteX8" fmla="*/ 1651320 w 2662287"/>
              <a:gd name="connsiteY8" fmla="*/ 0 h 2004526"/>
              <a:gd name="connsiteX9" fmla="*/ 638789 w 2662287"/>
              <a:gd name="connsiteY9" fmla="*/ 999348 h 2004526"/>
              <a:gd name="connsiteX10" fmla="*/ 637040 w 2662287"/>
              <a:gd name="connsiteY10" fmla="*/ 999348 h 2004526"/>
              <a:gd name="connsiteX11" fmla="*/ 0 w 2662287"/>
              <a:gd name="connsiteY11" fmla="*/ 1739286 h 2004526"/>
              <a:gd name="connsiteX12" fmla="*/ 128670 w 2662287"/>
              <a:gd name="connsiteY12" fmla="*/ 1844192 h 2004526"/>
              <a:gd name="connsiteX13" fmla="*/ 124052 w 2662287"/>
              <a:gd name="connsiteY13" fmla="*/ 1849448 h 2004526"/>
              <a:gd name="connsiteX14" fmla="*/ 0 w 2662287"/>
              <a:gd name="connsiteY14" fmla="*/ 2004526 h 2004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2287" h="2004526">
                <a:moveTo>
                  <a:pt x="0" y="2004526"/>
                </a:moveTo>
                <a:cubicBezTo>
                  <a:pt x="497569" y="1945483"/>
                  <a:pt x="884151" y="1525208"/>
                  <a:pt x="889833" y="1013232"/>
                </a:cubicBezTo>
                <a:lnTo>
                  <a:pt x="892177" y="1013232"/>
                </a:lnTo>
                <a:cubicBezTo>
                  <a:pt x="895599" y="597105"/>
                  <a:pt x="1234215" y="261062"/>
                  <a:pt x="1651320" y="261062"/>
                </a:cubicBezTo>
                <a:cubicBezTo>
                  <a:pt x="2016287" y="261062"/>
                  <a:pt x="2321162" y="518345"/>
                  <a:pt x="2393969" y="861438"/>
                </a:cubicBezTo>
                <a:lnTo>
                  <a:pt x="2406657" y="978205"/>
                </a:lnTo>
                <a:lnTo>
                  <a:pt x="2662287" y="978205"/>
                </a:lnTo>
                <a:lnTo>
                  <a:pt x="2638186" y="785634"/>
                </a:lnTo>
                <a:cubicBezTo>
                  <a:pt x="2535592" y="335625"/>
                  <a:pt x="2132651" y="0"/>
                  <a:pt x="1651320" y="0"/>
                </a:cubicBezTo>
                <a:cubicBezTo>
                  <a:pt x="1096365" y="0"/>
                  <a:pt x="645614" y="446151"/>
                  <a:pt x="638789" y="999348"/>
                </a:cubicBezTo>
                <a:lnTo>
                  <a:pt x="637040" y="999348"/>
                </a:lnTo>
                <a:cubicBezTo>
                  <a:pt x="633960" y="1373872"/>
                  <a:pt x="359360" y="1683524"/>
                  <a:pt x="0" y="1739286"/>
                </a:cubicBezTo>
                <a:cubicBezTo>
                  <a:pt x="6108" y="1730114"/>
                  <a:pt x="129920" y="1831294"/>
                  <a:pt x="128670" y="1844192"/>
                </a:cubicBezTo>
                <a:lnTo>
                  <a:pt x="124052" y="1849448"/>
                </a:lnTo>
                <a:cubicBezTo>
                  <a:pt x="102415" y="1877202"/>
                  <a:pt x="11781" y="2002822"/>
                  <a:pt x="0" y="2004526"/>
                </a:cubicBezTo>
                <a:close/>
              </a:path>
            </a:pathLst>
          </a:cu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 lastClr="FFFFFF"/>
              </a:solidFill>
              <a:latin typeface="Calibri" panose="020F0502020204030204"/>
              <a:ea typeface="微软雅黑" panose="020B0503020204020204" pitchFamily="34" charset="-122"/>
            </a:endParaRPr>
          </a:p>
        </p:txBody>
      </p:sp>
      <p:sp>
        <p:nvSpPr>
          <p:cNvPr id="29" name="矩形 28"/>
          <p:cNvSpPr/>
          <p:nvPr/>
        </p:nvSpPr>
        <p:spPr>
          <a:xfrm>
            <a:off x="6800147" y="4886150"/>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30" name="椭圆 29"/>
          <p:cNvSpPr/>
          <p:nvPr/>
        </p:nvSpPr>
        <p:spPr>
          <a:xfrm>
            <a:off x="9888190" y="4614342"/>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32" name="文本框 31"/>
          <p:cNvSpPr txBox="1"/>
          <p:nvPr/>
        </p:nvSpPr>
        <p:spPr>
          <a:xfrm>
            <a:off x="6023215" y="3835820"/>
            <a:ext cx="1744393" cy="1015663"/>
          </a:xfrm>
          <a:prstGeom prst="rect">
            <a:avLst/>
          </a:prstGeom>
          <a:noFill/>
        </p:spPr>
        <p:txBody>
          <a:bodyPr wrap="square" rtlCol="0">
            <a:spAutoFit/>
          </a:bodyPr>
          <a:lstStyle/>
          <a:p>
            <a:pPr algn="r"/>
            <a:r>
              <a:rPr lang="en-US" altLang="zh-CN" sz="6000" b="1" i="1" dirty="0">
                <a:solidFill>
                  <a:schemeClr val="accent1"/>
                </a:solidFill>
                <a:effectLst>
                  <a:outerShdw blurRad="38100" dist="38100" dir="2700000" algn="tl">
                    <a:srgbClr val="000000">
                      <a:alpha val="43137"/>
                    </a:srgbClr>
                  </a:outerShdw>
                </a:effectLst>
                <a:latin typeface="+mj-ea"/>
                <a:ea typeface="+mj-ea"/>
              </a:rPr>
              <a:t>B</a:t>
            </a:r>
            <a:endParaRPr lang="zh-CN" altLang="en-US" sz="6000" b="1" i="1" dirty="0">
              <a:solidFill>
                <a:schemeClr val="accent1"/>
              </a:solidFill>
              <a:effectLst>
                <a:outerShdw blurRad="38100" dist="38100" dir="2700000" algn="tl">
                  <a:srgbClr val="000000">
                    <a:alpha val="43137"/>
                  </a:srgbClr>
                </a:outerShdw>
              </a:effectLst>
              <a:latin typeface="+mj-ea"/>
              <a:ea typeface="+mj-ea"/>
            </a:endParaRPr>
          </a:p>
        </p:txBody>
      </p:sp>
      <p:sp>
        <p:nvSpPr>
          <p:cNvPr id="33" name="KSO_Shape"/>
          <p:cNvSpPr/>
          <p:nvPr/>
        </p:nvSpPr>
        <p:spPr bwMode="auto">
          <a:xfrm>
            <a:off x="10256973" y="5025772"/>
            <a:ext cx="568641" cy="483345"/>
          </a:xfrm>
          <a:custGeom>
            <a:avLst/>
            <a:gdLst>
              <a:gd name="T0" fmla="*/ 160329 w 2160587"/>
              <a:gd name="T1" fmla="*/ 1674812 h 1836737"/>
              <a:gd name="T2" fmla="*/ 1129743 w 2160587"/>
              <a:gd name="T3" fmla="*/ 848061 h 1836737"/>
              <a:gd name="T4" fmla="*/ 1158271 w 2160587"/>
              <a:gd name="T5" fmla="*/ 1043536 h 1836737"/>
              <a:gd name="T6" fmla="*/ 1353532 w 2160587"/>
              <a:gd name="T7" fmla="*/ 1072142 h 1836737"/>
              <a:gd name="T8" fmla="*/ 1367796 w 2160587"/>
              <a:gd name="T9" fmla="*/ 1145247 h 1836737"/>
              <a:gd name="T10" fmla="*/ 1316445 w 2160587"/>
              <a:gd name="T11" fmla="*/ 1197055 h 1836737"/>
              <a:gd name="T12" fmla="*/ 1148762 w 2160587"/>
              <a:gd name="T13" fmla="*/ 1373142 h 1836737"/>
              <a:gd name="T14" fmla="*/ 1088218 w 2160587"/>
              <a:gd name="T15" fmla="*/ 1413827 h 1836737"/>
              <a:gd name="T16" fmla="*/ 1019750 w 2160587"/>
              <a:gd name="T17" fmla="*/ 1385856 h 1836737"/>
              <a:gd name="T18" fmla="*/ 859357 w 2160587"/>
              <a:gd name="T19" fmla="*/ 1200234 h 1836737"/>
              <a:gd name="T20" fmla="*/ 798496 w 2160587"/>
              <a:gd name="T21" fmla="*/ 1159550 h 1836737"/>
              <a:gd name="T22" fmla="*/ 798496 w 2160587"/>
              <a:gd name="T23" fmla="*/ 1084856 h 1836737"/>
              <a:gd name="T24" fmla="*/ 859357 w 2160587"/>
              <a:gd name="T25" fmla="*/ 1044172 h 1836737"/>
              <a:gd name="T26" fmla="*/ 1019750 w 2160587"/>
              <a:gd name="T27" fmla="*/ 858868 h 1836737"/>
              <a:gd name="T28" fmla="*/ 301227 w 2160587"/>
              <a:gd name="T29" fmla="*/ 646747 h 1836737"/>
              <a:gd name="T30" fmla="*/ 2003954 w 2160587"/>
              <a:gd name="T31" fmla="*/ 550545 h 1836737"/>
              <a:gd name="T32" fmla="*/ 391689 w 2160587"/>
              <a:gd name="T33" fmla="*/ 393700 h 1836737"/>
              <a:gd name="T34" fmla="*/ 456865 w 2160587"/>
              <a:gd name="T35" fmla="*/ 428307 h 1836737"/>
              <a:gd name="T36" fmla="*/ 1692991 w 2160587"/>
              <a:gd name="T37" fmla="*/ 490537 h 1836737"/>
              <a:gd name="T38" fmla="*/ 1708479 w 2160587"/>
              <a:gd name="T39" fmla="*/ 422275 h 1836737"/>
              <a:gd name="T40" fmla="*/ 2082429 w 2160587"/>
              <a:gd name="T41" fmla="*/ 393700 h 1836737"/>
              <a:gd name="T42" fmla="*/ 2147243 w 2160587"/>
              <a:gd name="T43" fmla="*/ 428307 h 1836737"/>
              <a:gd name="T44" fmla="*/ 2157092 w 2160587"/>
              <a:gd name="T45" fmla="*/ 808355 h 1836737"/>
              <a:gd name="T46" fmla="*/ 2105622 w 2160587"/>
              <a:gd name="T47" fmla="*/ 860107 h 1836737"/>
              <a:gd name="T48" fmla="*/ 2032548 w 2160587"/>
              <a:gd name="T49" fmla="*/ 845820 h 1836737"/>
              <a:gd name="T50" fmla="*/ 2038267 w 2160587"/>
              <a:gd name="T51" fmla="*/ 1380490 h 1836737"/>
              <a:gd name="T52" fmla="*/ 2112612 w 2160587"/>
              <a:gd name="T53" fmla="*/ 1373187 h 1836737"/>
              <a:gd name="T54" fmla="*/ 2158998 w 2160587"/>
              <a:gd name="T55" fmla="*/ 1429702 h 1836737"/>
              <a:gd name="T56" fmla="*/ 2142795 w 2160587"/>
              <a:gd name="T57" fmla="*/ 1808162 h 1836737"/>
              <a:gd name="T58" fmla="*/ 1768845 w 2160587"/>
              <a:gd name="T59" fmla="*/ 1836737 h 1836737"/>
              <a:gd name="T60" fmla="*/ 1704031 w 2160587"/>
              <a:gd name="T61" fmla="*/ 1802130 h 1836737"/>
              <a:gd name="T62" fmla="*/ 467992 w 2160587"/>
              <a:gd name="T63" fmla="*/ 1741487 h 1836737"/>
              <a:gd name="T64" fmla="*/ 452096 w 2160587"/>
              <a:gd name="T65" fmla="*/ 1808162 h 1836737"/>
              <a:gd name="T66" fmla="*/ 78211 w 2160587"/>
              <a:gd name="T67" fmla="*/ 1836737 h 1836737"/>
              <a:gd name="T68" fmla="*/ 13035 w 2160587"/>
              <a:gd name="T69" fmla="*/ 1802130 h 1836737"/>
              <a:gd name="T70" fmla="*/ 3179 w 2160587"/>
              <a:gd name="T71" fmla="*/ 1422082 h 1836737"/>
              <a:gd name="T72" fmla="*/ 54684 w 2160587"/>
              <a:gd name="T73" fmla="*/ 1370330 h 1836737"/>
              <a:gd name="T74" fmla="*/ 127808 w 2160587"/>
              <a:gd name="T75" fmla="*/ 1384617 h 1836737"/>
              <a:gd name="T76" fmla="*/ 121767 w 2160587"/>
              <a:gd name="T77" fmla="*/ 850265 h 1836737"/>
              <a:gd name="T78" fmla="*/ 47689 w 2160587"/>
              <a:gd name="T79" fmla="*/ 857250 h 1836737"/>
              <a:gd name="T80" fmla="*/ 1590 w 2160587"/>
              <a:gd name="T81" fmla="*/ 801052 h 1836737"/>
              <a:gd name="T82" fmla="*/ 17804 w 2160587"/>
              <a:gd name="T83" fmla="*/ 422275 h 1836737"/>
              <a:gd name="T84" fmla="*/ 1080293 w 2160587"/>
              <a:gd name="T85" fmla="*/ 0 h 1836737"/>
              <a:gd name="T86" fmla="*/ 1229746 w 2160587"/>
              <a:gd name="T87" fmla="*/ 38797 h 1836737"/>
              <a:gd name="T88" fmla="*/ 1340086 w 2160587"/>
              <a:gd name="T89" fmla="*/ 139925 h 1836737"/>
              <a:gd name="T90" fmla="*/ 1392235 w 2160587"/>
              <a:gd name="T91" fmla="*/ 284302 h 1836737"/>
              <a:gd name="T92" fmla="*/ 1370930 w 2160587"/>
              <a:gd name="T93" fmla="*/ 372073 h 1836737"/>
              <a:gd name="T94" fmla="*/ 1299702 w 2160587"/>
              <a:gd name="T95" fmla="*/ 393698 h 1836737"/>
              <a:gd name="T96" fmla="*/ 1243101 w 2160587"/>
              <a:gd name="T97" fmla="*/ 347268 h 1836737"/>
              <a:gd name="T98" fmla="*/ 1230064 w 2160587"/>
              <a:gd name="T99" fmla="*/ 269355 h 1836737"/>
              <a:gd name="T100" fmla="*/ 1191270 w 2160587"/>
              <a:gd name="T101" fmla="*/ 204163 h 1836737"/>
              <a:gd name="T102" fmla="*/ 1126719 w 2160587"/>
              <a:gd name="T103" fmla="*/ 164412 h 1836737"/>
              <a:gd name="T104" fmla="*/ 1048495 w 2160587"/>
              <a:gd name="T105" fmla="*/ 160277 h 1836737"/>
              <a:gd name="T106" fmla="*/ 980447 w 2160587"/>
              <a:gd name="T107" fmla="*/ 193669 h 1836737"/>
              <a:gd name="T108" fmla="*/ 935611 w 2160587"/>
              <a:gd name="T109" fmla="*/ 254409 h 1836737"/>
              <a:gd name="T110" fmla="*/ 921620 w 2160587"/>
              <a:gd name="T111" fmla="*/ 332322 h 1836737"/>
              <a:gd name="T112" fmla="*/ 875512 w 2160587"/>
              <a:gd name="T113" fmla="*/ 388928 h 1836737"/>
              <a:gd name="T114" fmla="*/ 801422 w 2160587"/>
              <a:gd name="T115" fmla="*/ 381613 h 1836737"/>
              <a:gd name="T116" fmla="*/ 766762 w 2160587"/>
              <a:gd name="T117" fmla="*/ 316421 h 1836737"/>
              <a:gd name="T118" fmla="*/ 804602 w 2160587"/>
              <a:gd name="T119" fmla="*/ 166002 h 1836737"/>
              <a:gd name="T120" fmla="*/ 905085 w 2160587"/>
              <a:gd name="T121" fmla="*/ 54698 h 1836737"/>
              <a:gd name="T122" fmla="*/ 1048177 w 2160587"/>
              <a:gd name="T123" fmla="*/ 2226 h 1836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160587" h="1836737">
                <a:moveTo>
                  <a:pt x="2003954" y="1667985"/>
                </a:moveTo>
                <a:lnTo>
                  <a:pt x="2003431" y="1669097"/>
                </a:lnTo>
                <a:lnTo>
                  <a:pt x="2000893" y="1674812"/>
                </a:lnTo>
                <a:lnTo>
                  <a:pt x="1997719" y="1679892"/>
                </a:lnTo>
                <a:lnTo>
                  <a:pt x="2003954" y="1679892"/>
                </a:lnTo>
                <a:lnTo>
                  <a:pt x="2003954" y="1667985"/>
                </a:lnTo>
                <a:close/>
                <a:moveTo>
                  <a:pt x="156421" y="1666510"/>
                </a:moveTo>
                <a:lnTo>
                  <a:pt x="156421" y="1679892"/>
                </a:lnTo>
                <a:lnTo>
                  <a:pt x="163502" y="1679892"/>
                </a:lnTo>
                <a:lnTo>
                  <a:pt x="160329" y="1674812"/>
                </a:lnTo>
                <a:lnTo>
                  <a:pt x="157790" y="1669097"/>
                </a:lnTo>
                <a:lnTo>
                  <a:pt x="156421" y="1666510"/>
                </a:lnTo>
                <a:close/>
                <a:moveTo>
                  <a:pt x="1080293" y="830262"/>
                </a:moveTo>
                <a:lnTo>
                  <a:pt x="1088218" y="830580"/>
                </a:lnTo>
                <a:lnTo>
                  <a:pt x="1095826" y="831851"/>
                </a:lnTo>
                <a:lnTo>
                  <a:pt x="1103116" y="833758"/>
                </a:lnTo>
                <a:lnTo>
                  <a:pt x="1110724" y="836301"/>
                </a:lnTo>
                <a:lnTo>
                  <a:pt x="1117380" y="839797"/>
                </a:lnTo>
                <a:lnTo>
                  <a:pt x="1123720" y="843293"/>
                </a:lnTo>
                <a:lnTo>
                  <a:pt x="1129743" y="848061"/>
                </a:lnTo>
                <a:lnTo>
                  <a:pt x="1135448" y="853464"/>
                </a:lnTo>
                <a:lnTo>
                  <a:pt x="1140520" y="858868"/>
                </a:lnTo>
                <a:lnTo>
                  <a:pt x="1144958" y="864907"/>
                </a:lnTo>
                <a:lnTo>
                  <a:pt x="1148762" y="871264"/>
                </a:lnTo>
                <a:lnTo>
                  <a:pt x="1151931" y="877939"/>
                </a:lnTo>
                <a:lnTo>
                  <a:pt x="1154784" y="885249"/>
                </a:lnTo>
                <a:lnTo>
                  <a:pt x="1156686" y="892559"/>
                </a:lnTo>
                <a:lnTo>
                  <a:pt x="1157954" y="900506"/>
                </a:lnTo>
                <a:lnTo>
                  <a:pt x="1158271" y="908452"/>
                </a:lnTo>
                <a:lnTo>
                  <a:pt x="1158271" y="1043536"/>
                </a:lnTo>
                <a:lnTo>
                  <a:pt x="1292988" y="1043536"/>
                </a:lnTo>
                <a:lnTo>
                  <a:pt x="1301230" y="1044172"/>
                </a:lnTo>
                <a:lnTo>
                  <a:pt x="1308838" y="1045125"/>
                </a:lnTo>
                <a:lnTo>
                  <a:pt x="1316445" y="1047350"/>
                </a:lnTo>
                <a:lnTo>
                  <a:pt x="1323419" y="1049893"/>
                </a:lnTo>
                <a:lnTo>
                  <a:pt x="1330392" y="1053071"/>
                </a:lnTo>
                <a:lnTo>
                  <a:pt x="1337049" y="1057203"/>
                </a:lnTo>
                <a:lnTo>
                  <a:pt x="1343072" y="1061653"/>
                </a:lnTo>
                <a:lnTo>
                  <a:pt x="1348460" y="1066739"/>
                </a:lnTo>
                <a:lnTo>
                  <a:pt x="1353532" y="1072142"/>
                </a:lnTo>
                <a:lnTo>
                  <a:pt x="1357970" y="1078181"/>
                </a:lnTo>
                <a:lnTo>
                  <a:pt x="1362091" y="1084856"/>
                </a:lnTo>
                <a:lnTo>
                  <a:pt x="1365260" y="1091849"/>
                </a:lnTo>
                <a:lnTo>
                  <a:pt x="1367796" y="1098841"/>
                </a:lnTo>
                <a:lnTo>
                  <a:pt x="1370015" y="1106469"/>
                </a:lnTo>
                <a:lnTo>
                  <a:pt x="1370966" y="1114416"/>
                </a:lnTo>
                <a:lnTo>
                  <a:pt x="1371600" y="1122362"/>
                </a:lnTo>
                <a:lnTo>
                  <a:pt x="1370966" y="1130308"/>
                </a:lnTo>
                <a:lnTo>
                  <a:pt x="1370015" y="1138254"/>
                </a:lnTo>
                <a:lnTo>
                  <a:pt x="1367796" y="1145247"/>
                </a:lnTo>
                <a:lnTo>
                  <a:pt x="1365260" y="1152875"/>
                </a:lnTo>
                <a:lnTo>
                  <a:pt x="1362091" y="1159550"/>
                </a:lnTo>
                <a:lnTo>
                  <a:pt x="1357970" y="1165907"/>
                </a:lnTo>
                <a:lnTo>
                  <a:pt x="1353532" y="1171946"/>
                </a:lnTo>
                <a:lnTo>
                  <a:pt x="1348460" y="1177667"/>
                </a:lnTo>
                <a:lnTo>
                  <a:pt x="1343072" y="1182752"/>
                </a:lnTo>
                <a:lnTo>
                  <a:pt x="1337049" y="1187202"/>
                </a:lnTo>
                <a:lnTo>
                  <a:pt x="1330392" y="1191016"/>
                </a:lnTo>
                <a:lnTo>
                  <a:pt x="1323419" y="1194195"/>
                </a:lnTo>
                <a:lnTo>
                  <a:pt x="1316445" y="1197055"/>
                </a:lnTo>
                <a:lnTo>
                  <a:pt x="1308838" y="1198963"/>
                </a:lnTo>
                <a:lnTo>
                  <a:pt x="1301230" y="1200234"/>
                </a:lnTo>
                <a:lnTo>
                  <a:pt x="1292988" y="1200552"/>
                </a:lnTo>
                <a:lnTo>
                  <a:pt x="1158271" y="1200552"/>
                </a:lnTo>
                <a:lnTo>
                  <a:pt x="1158271" y="1335636"/>
                </a:lnTo>
                <a:lnTo>
                  <a:pt x="1157954" y="1343900"/>
                </a:lnTo>
                <a:lnTo>
                  <a:pt x="1156686" y="1351528"/>
                </a:lnTo>
                <a:lnTo>
                  <a:pt x="1154784" y="1359157"/>
                </a:lnTo>
                <a:lnTo>
                  <a:pt x="1151931" y="1366149"/>
                </a:lnTo>
                <a:lnTo>
                  <a:pt x="1148762" y="1373142"/>
                </a:lnTo>
                <a:lnTo>
                  <a:pt x="1144958" y="1379817"/>
                </a:lnTo>
                <a:lnTo>
                  <a:pt x="1140520" y="1385856"/>
                </a:lnTo>
                <a:lnTo>
                  <a:pt x="1135448" y="1391259"/>
                </a:lnTo>
                <a:lnTo>
                  <a:pt x="1129743" y="1396345"/>
                </a:lnTo>
                <a:lnTo>
                  <a:pt x="1123720" y="1400795"/>
                </a:lnTo>
                <a:lnTo>
                  <a:pt x="1117380" y="1404927"/>
                </a:lnTo>
                <a:lnTo>
                  <a:pt x="1110724" y="1408105"/>
                </a:lnTo>
                <a:lnTo>
                  <a:pt x="1103116" y="1410648"/>
                </a:lnTo>
                <a:lnTo>
                  <a:pt x="1095826" y="1412873"/>
                </a:lnTo>
                <a:lnTo>
                  <a:pt x="1088218" y="1413827"/>
                </a:lnTo>
                <a:lnTo>
                  <a:pt x="1080293" y="1414462"/>
                </a:lnTo>
                <a:lnTo>
                  <a:pt x="1072369" y="1413827"/>
                </a:lnTo>
                <a:lnTo>
                  <a:pt x="1064444" y="1412873"/>
                </a:lnTo>
                <a:lnTo>
                  <a:pt x="1056837" y="1410648"/>
                </a:lnTo>
                <a:lnTo>
                  <a:pt x="1049863" y="1408105"/>
                </a:lnTo>
                <a:lnTo>
                  <a:pt x="1043207" y="1404927"/>
                </a:lnTo>
                <a:lnTo>
                  <a:pt x="1036233" y="1400795"/>
                </a:lnTo>
                <a:lnTo>
                  <a:pt x="1030527" y="1396345"/>
                </a:lnTo>
                <a:lnTo>
                  <a:pt x="1024822" y="1391259"/>
                </a:lnTo>
                <a:lnTo>
                  <a:pt x="1019750" y="1385856"/>
                </a:lnTo>
                <a:lnTo>
                  <a:pt x="1015312" y="1379817"/>
                </a:lnTo>
                <a:lnTo>
                  <a:pt x="1011508" y="1373142"/>
                </a:lnTo>
                <a:lnTo>
                  <a:pt x="1008339" y="1366149"/>
                </a:lnTo>
                <a:lnTo>
                  <a:pt x="1005486" y="1359157"/>
                </a:lnTo>
                <a:lnTo>
                  <a:pt x="1003584" y="1351528"/>
                </a:lnTo>
                <a:lnTo>
                  <a:pt x="1002316" y="1343900"/>
                </a:lnTo>
                <a:lnTo>
                  <a:pt x="1001999" y="1335636"/>
                </a:lnTo>
                <a:lnTo>
                  <a:pt x="1001999" y="1200552"/>
                </a:lnTo>
                <a:lnTo>
                  <a:pt x="867282" y="1200552"/>
                </a:lnTo>
                <a:lnTo>
                  <a:pt x="859357" y="1200234"/>
                </a:lnTo>
                <a:lnTo>
                  <a:pt x="851432" y="1198963"/>
                </a:lnTo>
                <a:lnTo>
                  <a:pt x="843825" y="1197055"/>
                </a:lnTo>
                <a:lnTo>
                  <a:pt x="836534" y="1194195"/>
                </a:lnTo>
                <a:lnTo>
                  <a:pt x="829878" y="1191016"/>
                </a:lnTo>
                <a:lnTo>
                  <a:pt x="823538" y="1187202"/>
                </a:lnTo>
                <a:lnTo>
                  <a:pt x="817515" y="1182752"/>
                </a:lnTo>
                <a:lnTo>
                  <a:pt x="812127" y="1177667"/>
                </a:lnTo>
                <a:lnTo>
                  <a:pt x="807055" y="1171946"/>
                </a:lnTo>
                <a:lnTo>
                  <a:pt x="802300" y="1165907"/>
                </a:lnTo>
                <a:lnTo>
                  <a:pt x="798496" y="1159550"/>
                </a:lnTo>
                <a:lnTo>
                  <a:pt x="795010" y="1152875"/>
                </a:lnTo>
                <a:lnTo>
                  <a:pt x="792791" y="1145247"/>
                </a:lnTo>
                <a:lnTo>
                  <a:pt x="790572" y="1138254"/>
                </a:lnTo>
                <a:lnTo>
                  <a:pt x="789621" y="1130308"/>
                </a:lnTo>
                <a:lnTo>
                  <a:pt x="788987" y="1122362"/>
                </a:lnTo>
                <a:lnTo>
                  <a:pt x="789621" y="1114416"/>
                </a:lnTo>
                <a:lnTo>
                  <a:pt x="790572" y="1106469"/>
                </a:lnTo>
                <a:lnTo>
                  <a:pt x="792791" y="1098841"/>
                </a:lnTo>
                <a:lnTo>
                  <a:pt x="795010" y="1091849"/>
                </a:lnTo>
                <a:lnTo>
                  <a:pt x="798496" y="1084856"/>
                </a:lnTo>
                <a:lnTo>
                  <a:pt x="802300" y="1078181"/>
                </a:lnTo>
                <a:lnTo>
                  <a:pt x="807055" y="1072142"/>
                </a:lnTo>
                <a:lnTo>
                  <a:pt x="812127" y="1066739"/>
                </a:lnTo>
                <a:lnTo>
                  <a:pt x="817515" y="1061653"/>
                </a:lnTo>
                <a:lnTo>
                  <a:pt x="823538" y="1057203"/>
                </a:lnTo>
                <a:lnTo>
                  <a:pt x="829878" y="1053071"/>
                </a:lnTo>
                <a:lnTo>
                  <a:pt x="836534" y="1049893"/>
                </a:lnTo>
                <a:lnTo>
                  <a:pt x="843825" y="1047350"/>
                </a:lnTo>
                <a:lnTo>
                  <a:pt x="851432" y="1045125"/>
                </a:lnTo>
                <a:lnTo>
                  <a:pt x="859357" y="1044172"/>
                </a:lnTo>
                <a:lnTo>
                  <a:pt x="867282" y="1043536"/>
                </a:lnTo>
                <a:lnTo>
                  <a:pt x="1001999" y="1043536"/>
                </a:lnTo>
                <a:lnTo>
                  <a:pt x="1001999" y="908452"/>
                </a:lnTo>
                <a:lnTo>
                  <a:pt x="1002316" y="900506"/>
                </a:lnTo>
                <a:lnTo>
                  <a:pt x="1003584" y="892559"/>
                </a:lnTo>
                <a:lnTo>
                  <a:pt x="1005486" y="885249"/>
                </a:lnTo>
                <a:lnTo>
                  <a:pt x="1008339" y="877939"/>
                </a:lnTo>
                <a:lnTo>
                  <a:pt x="1011508" y="871264"/>
                </a:lnTo>
                <a:lnTo>
                  <a:pt x="1015312" y="864907"/>
                </a:lnTo>
                <a:lnTo>
                  <a:pt x="1019750" y="858868"/>
                </a:lnTo>
                <a:lnTo>
                  <a:pt x="1024822" y="853464"/>
                </a:lnTo>
                <a:lnTo>
                  <a:pt x="1030527" y="848061"/>
                </a:lnTo>
                <a:lnTo>
                  <a:pt x="1036233" y="843293"/>
                </a:lnTo>
                <a:lnTo>
                  <a:pt x="1043207" y="839797"/>
                </a:lnTo>
                <a:lnTo>
                  <a:pt x="1049863" y="836301"/>
                </a:lnTo>
                <a:lnTo>
                  <a:pt x="1056837" y="833758"/>
                </a:lnTo>
                <a:lnTo>
                  <a:pt x="1064444" y="831851"/>
                </a:lnTo>
                <a:lnTo>
                  <a:pt x="1072369" y="830580"/>
                </a:lnTo>
                <a:lnTo>
                  <a:pt x="1080293" y="830262"/>
                </a:lnTo>
                <a:close/>
                <a:moveTo>
                  <a:pt x="301227" y="646747"/>
                </a:moveTo>
                <a:lnTo>
                  <a:pt x="301227" y="1584642"/>
                </a:lnTo>
                <a:lnTo>
                  <a:pt x="1859994" y="1584642"/>
                </a:lnTo>
                <a:lnTo>
                  <a:pt x="1859994" y="646747"/>
                </a:lnTo>
                <a:lnTo>
                  <a:pt x="301227" y="646747"/>
                </a:lnTo>
                <a:close/>
                <a:moveTo>
                  <a:pt x="1997005" y="550545"/>
                </a:moveTo>
                <a:lnTo>
                  <a:pt x="1997719" y="551497"/>
                </a:lnTo>
                <a:lnTo>
                  <a:pt x="2000893" y="557212"/>
                </a:lnTo>
                <a:lnTo>
                  <a:pt x="2003431" y="562609"/>
                </a:lnTo>
                <a:lnTo>
                  <a:pt x="2003954" y="563786"/>
                </a:lnTo>
                <a:lnTo>
                  <a:pt x="2003954" y="550545"/>
                </a:lnTo>
                <a:lnTo>
                  <a:pt x="1997005" y="550545"/>
                </a:lnTo>
                <a:close/>
                <a:moveTo>
                  <a:pt x="156421" y="550545"/>
                </a:moveTo>
                <a:lnTo>
                  <a:pt x="156421" y="565349"/>
                </a:lnTo>
                <a:lnTo>
                  <a:pt x="157790" y="562609"/>
                </a:lnTo>
                <a:lnTo>
                  <a:pt x="160329" y="557212"/>
                </a:lnTo>
                <a:lnTo>
                  <a:pt x="163502" y="551497"/>
                </a:lnTo>
                <a:lnTo>
                  <a:pt x="164097" y="550545"/>
                </a:lnTo>
                <a:lnTo>
                  <a:pt x="156421" y="550545"/>
                </a:lnTo>
                <a:close/>
                <a:moveTo>
                  <a:pt x="78211" y="393700"/>
                </a:moveTo>
                <a:lnTo>
                  <a:pt x="391689" y="393700"/>
                </a:lnTo>
                <a:lnTo>
                  <a:pt x="399638" y="394017"/>
                </a:lnTo>
                <a:lnTo>
                  <a:pt x="407586" y="395287"/>
                </a:lnTo>
                <a:lnTo>
                  <a:pt x="415216" y="397192"/>
                </a:lnTo>
                <a:lnTo>
                  <a:pt x="422211" y="400050"/>
                </a:lnTo>
                <a:lnTo>
                  <a:pt x="428887" y="403225"/>
                </a:lnTo>
                <a:lnTo>
                  <a:pt x="435246" y="407352"/>
                </a:lnTo>
                <a:lnTo>
                  <a:pt x="441286" y="411480"/>
                </a:lnTo>
                <a:lnTo>
                  <a:pt x="447009" y="416877"/>
                </a:lnTo>
                <a:lnTo>
                  <a:pt x="452096" y="422275"/>
                </a:lnTo>
                <a:lnTo>
                  <a:pt x="456865" y="428307"/>
                </a:lnTo>
                <a:lnTo>
                  <a:pt x="460362" y="434657"/>
                </a:lnTo>
                <a:lnTo>
                  <a:pt x="463859" y="441325"/>
                </a:lnTo>
                <a:lnTo>
                  <a:pt x="466403" y="448945"/>
                </a:lnTo>
                <a:lnTo>
                  <a:pt x="468310" y="456565"/>
                </a:lnTo>
                <a:lnTo>
                  <a:pt x="469582" y="463867"/>
                </a:lnTo>
                <a:lnTo>
                  <a:pt x="469900" y="471805"/>
                </a:lnTo>
                <a:lnTo>
                  <a:pt x="469582" y="479742"/>
                </a:lnTo>
                <a:lnTo>
                  <a:pt x="468310" y="487680"/>
                </a:lnTo>
                <a:lnTo>
                  <a:pt x="467595" y="490537"/>
                </a:lnTo>
                <a:lnTo>
                  <a:pt x="1692991" y="490537"/>
                </a:lnTo>
                <a:lnTo>
                  <a:pt x="1692276" y="487680"/>
                </a:lnTo>
                <a:lnTo>
                  <a:pt x="1691005" y="479742"/>
                </a:lnTo>
                <a:lnTo>
                  <a:pt x="1690687" y="471805"/>
                </a:lnTo>
                <a:lnTo>
                  <a:pt x="1691005" y="463867"/>
                </a:lnTo>
                <a:lnTo>
                  <a:pt x="1692276" y="456565"/>
                </a:lnTo>
                <a:lnTo>
                  <a:pt x="1694182" y="448945"/>
                </a:lnTo>
                <a:lnTo>
                  <a:pt x="1697041" y="441325"/>
                </a:lnTo>
                <a:lnTo>
                  <a:pt x="1700218" y="434657"/>
                </a:lnTo>
                <a:lnTo>
                  <a:pt x="1704031" y="428307"/>
                </a:lnTo>
                <a:lnTo>
                  <a:pt x="1708479" y="422275"/>
                </a:lnTo>
                <a:lnTo>
                  <a:pt x="1713562" y="416877"/>
                </a:lnTo>
                <a:lnTo>
                  <a:pt x="1719281" y="411480"/>
                </a:lnTo>
                <a:lnTo>
                  <a:pt x="1725000" y="407352"/>
                </a:lnTo>
                <a:lnTo>
                  <a:pt x="1731354" y="403225"/>
                </a:lnTo>
                <a:lnTo>
                  <a:pt x="1738662" y="400050"/>
                </a:lnTo>
                <a:lnTo>
                  <a:pt x="1745652" y="397192"/>
                </a:lnTo>
                <a:lnTo>
                  <a:pt x="1753277" y="395287"/>
                </a:lnTo>
                <a:lnTo>
                  <a:pt x="1760902" y="394017"/>
                </a:lnTo>
                <a:lnTo>
                  <a:pt x="1768845" y="393700"/>
                </a:lnTo>
                <a:lnTo>
                  <a:pt x="2082429" y="393700"/>
                </a:lnTo>
                <a:lnTo>
                  <a:pt x="2090372" y="394017"/>
                </a:lnTo>
                <a:lnTo>
                  <a:pt x="2097997" y="395287"/>
                </a:lnTo>
                <a:lnTo>
                  <a:pt x="2105622" y="397192"/>
                </a:lnTo>
                <a:lnTo>
                  <a:pt x="2112612" y="400050"/>
                </a:lnTo>
                <a:lnTo>
                  <a:pt x="2119920" y="403225"/>
                </a:lnTo>
                <a:lnTo>
                  <a:pt x="2126274" y="407352"/>
                </a:lnTo>
                <a:lnTo>
                  <a:pt x="2131993" y="411480"/>
                </a:lnTo>
                <a:lnTo>
                  <a:pt x="2137712" y="416877"/>
                </a:lnTo>
                <a:lnTo>
                  <a:pt x="2142795" y="422275"/>
                </a:lnTo>
                <a:lnTo>
                  <a:pt x="2147243" y="428307"/>
                </a:lnTo>
                <a:lnTo>
                  <a:pt x="2151056" y="434657"/>
                </a:lnTo>
                <a:lnTo>
                  <a:pt x="2154233" y="441325"/>
                </a:lnTo>
                <a:lnTo>
                  <a:pt x="2157092" y="448945"/>
                </a:lnTo>
                <a:lnTo>
                  <a:pt x="2158998" y="456565"/>
                </a:lnTo>
                <a:lnTo>
                  <a:pt x="2160269" y="463867"/>
                </a:lnTo>
                <a:lnTo>
                  <a:pt x="2160587" y="471805"/>
                </a:lnTo>
                <a:lnTo>
                  <a:pt x="2160587" y="785177"/>
                </a:lnTo>
                <a:lnTo>
                  <a:pt x="2160269" y="793432"/>
                </a:lnTo>
                <a:lnTo>
                  <a:pt x="2158998" y="801052"/>
                </a:lnTo>
                <a:lnTo>
                  <a:pt x="2157092" y="808355"/>
                </a:lnTo>
                <a:lnTo>
                  <a:pt x="2154233" y="815657"/>
                </a:lnTo>
                <a:lnTo>
                  <a:pt x="2151056" y="822642"/>
                </a:lnTo>
                <a:lnTo>
                  <a:pt x="2147243" y="828992"/>
                </a:lnTo>
                <a:lnTo>
                  <a:pt x="2142795" y="835025"/>
                </a:lnTo>
                <a:lnTo>
                  <a:pt x="2137712" y="840740"/>
                </a:lnTo>
                <a:lnTo>
                  <a:pt x="2131993" y="845820"/>
                </a:lnTo>
                <a:lnTo>
                  <a:pt x="2126274" y="850265"/>
                </a:lnTo>
                <a:lnTo>
                  <a:pt x="2119920" y="854075"/>
                </a:lnTo>
                <a:lnTo>
                  <a:pt x="2112612" y="857250"/>
                </a:lnTo>
                <a:lnTo>
                  <a:pt x="2105622" y="860107"/>
                </a:lnTo>
                <a:lnTo>
                  <a:pt x="2097997" y="862012"/>
                </a:lnTo>
                <a:lnTo>
                  <a:pt x="2090372" y="863282"/>
                </a:lnTo>
                <a:lnTo>
                  <a:pt x="2082429" y="863600"/>
                </a:lnTo>
                <a:lnTo>
                  <a:pt x="2074169" y="863282"/>
                </a:lnTo>
                <a:lnTo>
                  <a:pt x="2066543" y="862012"/>
                </a:lnTo>
                <a:lnTo>
                  <a:pt x="2058918" y="860107"/>
                </a:lnTo>
                <a:lnTo>
                  <a:pt x="2051929" y="857250"/>
                </a:lnTo>
                <a:lnTo>
                  <a:pt x="2045257" y="854075"/>
                </a:lnTo>
                <a:lnTo>
                  <a:pt x="2038267" y="850265"/>
                </a:lnTo>
                <a:lnTo>
                  <a:pt x="2032548" y="845820"/>
                </a:lnTo>
                <a:lnTo>
                  <a:pt x="2026829" y="840740"/>
                </a:lnTo>
                <a:lnTo>
                  <a:pt x="2021746" y="835025"/>
                </a:lnTo>
                <a:lnTo>
                  <a:pt x="2017298" y="828992"/>
                </a:lnTo>
                <a:lnTo>
                  <a:pt x="2016125" y="827039"/>
                </a:lnTo>
                <a:lnTo>
                  <a:pt x="2016125" y="1403398"/>
                </a:lnTo>
                <a:lnTo>
                  <a:pt x="2017298" y="1401445"/>
                </a:lnTo>
                <a:lnTo>
                  <a:pt x="2021746" y="1395412"/>
                </a:lnTo>
                <a:lnTo>
                  <a:pt x="2026829" y="1390015"/>
                </a:lnTo>
                <a:lnTo>
                  <a:pt x="2032548" y="1384617"/>
                </a:lnTo>
                <a:lnTo>
                  <a:pt x="2038267" y="1380490"/>
                </a:lnTo>
                <a:lnTo>
                  <a:pt x="2045257" y="1376362"/>
                </a:lnTo>
                <a:lnTo>
                  <a:pt x="2051929" y="1373187"/>
                </a:lnTo>
                <a:lnTo>
                  <a:pt x="2058918" y="1370330"/>
                </a:lnTo>
                <a:lnTo>
                  <a:pt x="2066543" y="1368425"/>
                </a:lnTo>
                <a:lnTo>
                  <a:pt x="2074169" y="1367155"/>
                </a:lnTo>
                <a:lnTo>
                  <a:pt x="2082429" y="1366837"/>
                </a:lnTo>
                <a:lnTo>
                  <a:pt x="2090372" y="1367155"/>
                </a:lnTo>
                <a:lnTo>
                  <a:pt x="2097997" y="1368425"/>
                </a:lnTo>
                <a:lnTo>
                  <a:pt x="2105622" y="1370330"/>
                </a:lnTo>
                <a:lnTo>
                  <a:pt x="2112612" y="1373187"/>
                </a:lnTo>
                <a:lnTo>
                  <a:pt x="2119920" y="1376362"/>
                </a:lnTo>
                <a:lnTo>
                  <a:pt x="2126274" y="1380490"/>
                </a:lnTo>
                <a:lnTo>
                  <a:pt x="2131993" y="1384617"/>
                </a:lnTo>
                <a:lnTo>
                  <a:pt x="2137712" y="1390015"/>
                </a:lnTo>
                <a:lnTo>
                  <a:pt x="2142795" y="1395412"/>
                </a:lnTo>
                <a:lnTo>
                  <a:pt x="2147243" y="1401445"/>
                </a:lnTo>
                <a:lnTo>
                  <a:pt x="2151056" y="1407795"/>
                </a:lnTo>
                <a:lnTo>
                  <a:pt x="2154233" y="1414462"/>
                </a:lnTo>
                <a:lnTo>
                  <a:pt x="2157092" y="1422082"/>
                </a:lnTo>
                <a:lnTo>
                  <a:pt x="2158998" y="1429702"/>
                </a:lnTo>
                <a:lnTo>
                  <a:pt x="2160269" y="1437005"/>
                </a:lnTo>
                <a:lnTo>
                  <a:pt x="2160587" y="1444942"/>
                </a:lnTo>
                <a:lnTo>
                  <a:pt x="2160587" y="1758315"/>
                </a:lnTo>
                <a:lnTo>
                  <a:pt x="2160269" y="1766570"/>
                </a:lnTo>
                <a:lnTo>
                  <a:pt x="2158998" y="1774190"/>
                </a:lnTo>
                <a:lnTo>
                  <a:pt x="2157092" y="1781492"/>
                </a:lnTo>
                <a:lnTo>
                  <a:pt x="2154233" y="1788795"/>
                </a:lnTo>
                <a:lnTo>
                  <a:pt x="2151056" y="1795462"/>
                </a:lnTo>
                <a:lnTo>
                  <a:pt x="2147243" y="1802130"/>
                </a:lnTo>
                <a:lnTo>
                  <a:pt x="2142795" y="1808162"/>
                </a:lnTo>
                <a:lnTo>
                  <a:pt x="2137712" y="1813877"/>
                </a:lnTo>
                <a:lnTo>
                  <a:pt x="2131993" y="1818957"/>
                </a:lnTo>
                <a:lnTo>
                  <a:pt x="2126274" y="1823402"/>
                </a:lnTo>
                <a:lnTo>
                  <a:pt x="2119920" y="1827212"/>
                </a:lnTo>
                <a:lnTo>
                  <a:pt x="2112612" y="1830387"/>
                </a:lnTo>
                <a:lnTo>
                  <a:pt x="2105622" y="1833245"/>
                </a:lnTo>
                <a:lnTo>
                  <a:pt x="2097997" y="1835150"/>
                </a:lnTo>
                <a:lnTo>
                  <a:pt x="2090372" y="1836420"/>
                </a:lnTo>
                <a:lnTo>
                  <a:pt x="2082429" y="1836737"/>
                </a:lnTo>
                <a:lnTo>
                  <a:pt x="1768845" y="1836737"/>
                </a:lnTo>
                <a:lnTo>
                  <a:pt x="1760902" y="1836420"/>
                </a:lnTo>
                <a:lnTo>
                  <a:pt x="1753277" y="1835150"/>
                </a:lnTo>
                <a:lnTo>
                  <a:pt x="1745652" y="1833245"/>
                </a:lnTo>
                <a:lnTo>
                  <a:pt x="1738662" y="1830387"/>
                </a:lnTo>
                <a:lnTo>
                  <a:pt x="1731354" y="1827212"/>
                </a:lnTo>
                <a:lnTo>
                  <a:pt x="1725000" y="1823402"/>
                </a:lnTo>
                <a:lnTo>
                  <a:pt x="1719281" y="1818957"/>
                </a:lnTo>
                <a:lnTo>
                  <a:pt x="1713562" y="1813877"/>
                </a:lnTo>
                <a:lnTo>
                  <a:pt x="1708479" y="1808162"/>
                </a:lnTo>
                <a:lnTo>
                  <a:pt x="1704031" y="1802130"/>
                </a:lnTo>
                <a:lnTo>
                  <a:pt x="1700218" y="1795462"/>
                </a:lnTo>
                <a:lnTo>
                  <a:pt x="1697041" y="1788795"/>
                </a:lnTo>
                <a:lnTo>
                  <a:pt x="1694182" y="1781492"/>
                </a:lnTo>
                <a:lnTo>
                  <a:pt x="1692276" y="1774190"/>
                </a:lnTo>
                <a:lnTo>
                  <a:pt x="1691005" y="1766570"/>
                </a:lnTo>
                <a:lnTo>
                  <a:pt x="1690687" y="1758315"/>
                </a:lnTo>
                <a:lnTo>
                  <a:pt x="1691005" y="1750377"/>
                </a:lnTo>
                <a:lnTo>
                  <a:pt x="1692276" y="1742757"/>
                </a:lnTo>
                <a:lnTo>
                  <a:pt x="1692594" y="1741487"/>
                </a:lnTo>
                <a:lnTo>
                  <a:pt x="467992" y="1741487"/>
                </a:lnTo>
                <a:lnTo>
                  <a:pt x="468310" y="1742757"/>
                </a:lnTo>
                <a:lnTo>
                  <a:pt x="469582" y="1750377"/>
                </a:lnTo>
                <a:lnTo>
                  <a:pt x="469900" y="1758315"/>
                </a:lnTo>
                <a:lnTo>
                  <a:pt x="469582" y="1766570"/>
                </a:lnTo>
                <a:lnTo>
                  <a:pt x="468310" y="1774190"/>
                </a:lnTo>
                <a:lnTo>
                  <a:pt x="466403" y="1781492"/>
                </a:lnTo>
                <a:lnTo>
                  <a:pt x="463859" y="1788795"/>
                </a:lnTo>
                <a:lnTo>
                  <a:pt x="460362" y="1795462"/>
                </a:lnTo>
                <a:lnTo>
                  <a:pt x="456865" y="1802130"/>
                </a:lnTo>
                <a:lnTo>
                  <a:pt x="452096" y="1808162"/>
                </a:lnTo>
                <a:lnTo>
                  <a:pt x="447009" y="1813877"/>
                </a:lnTo>
                <a:lnTo>
                  <a:pt x="441286" y="1818957"/>
                </a:lnTo>
                <a:lnTo>
                  <a:pt x="435246" y="1823402"/>
                </a:lnTo>
                <a:lnTo>
                  <a:pt x="428887" y="1827212"/>
                </a:lnTo>
                <a:lnTo>
                  <a:pt x="422211" y="1830387"/>
                </a:lnTo>
                <a:lnTo>
                  <a:pt x="415216" y="1833245"/>
                </a:lnTo>
                <a:lnTo>
                  <a:pt x="407586" y="1835150"/>
                </a:lnTo>
                <a:lnTo>
                  <a:pt x="399638" y="1836420"/>
                </a:lnTo>
                <a:lnTo>
                  <a:pt x="391689" y="1836737"/>
                </a:lnTo>
                <a:lnTo>
                  <a:pt x="78211" y="1836737"/>
                </a:lnTo>
                <a:lnTo>
                  <a:pt x="70262" y="1836420"/>
                </a:lnTo>
                <a:lnTo>
                  <a:pt x="62314" y="1835150"/>
                </a:lnTo>
                <a:lnTo>
                  <a:pt x="54684" y="1833245"/>
                </a:lnTo>
                <a:lnTo>
                  <a:pt x="47689" y="1830387"/>
                </a:lnTo>
                <a:lnTo>
                  <a:pt x="40695" y="1827212"/>
                </a:lnTo>
                <a:lnTo>
                  <a:pt x="34018" y="1823402"/>
                </a:lnTo>
                <a:lnTo>
                  <a:pt x="27978" y="1818957"/>
                </a:lnTo>
                <a:lnTo>
                  <a:pt x="22573" y="1813877"/>
                </a:lnTo>
                <a:lnTo>
                  <a:pt x="17804" y="1808162"/>
                </a:lnTo>
                <a:lnTo>
                  <a:pt x="13035" y="1802130"/>
                </a:lnTo>
                <a:lnTo>
                  <a:pt x="8902" y="1795462"/>
                </a:lnTo>
                <a:lnTo>
                  <a:pt x="5723" y="1788795"/>
                </a:lnTo>
                <a:lnTo>
                  <a:pt x="3179" y="1781492"/>
                </a:lnTo>
                <a:lnTo>
                  <a:pt x="1590" y="1774190"/>
                </a:lnTo>
                <a:lnTo>
                  <a:pt x="318" y="1766570"/>
                </a:lnTo>
                <a:lnTo>
                  <a:pt x="0" y="1758315"/>
                </a:lnTo>
                <a:lnTo>
                  <a:pt x="0" y="1444942"/>
                </a:lnTo>
                <a:lnTo>
                  <a:pt x="318" y="1437005"/>
                </a:lnTo>
                <a:lnTo>
                  <a:pt x="1590" y="1429702"/>
                </a:lnTo>
                <a:lnTo>
                  <a:pt x="3179" y="1422082"/>
                </a:lnTo>
                <a:lnTo>
                  <a:pt x="5723" y="1414462"/>
                </a:lnTo>
                <a:lnTo>
                  <a:pt x="8902" y="1407795"/>
                </a:lnTo>
                <a:lnTo>
                  <a:pt x="13035" y="1401445"/>
                </a:lnTo>
                <a:lnTo>
                  <a:pt x="17804" y="1395412"/>
                </a:lnTo>
                <a:lnTo>
                  <a:pt x="22573" y="1390015"/>
                </a:lnTo>
                <a:lnTo>
                  <a:pt x="27978" y="1384617"/>
                </a:lnTo>
                <a:lnTo>
                  <a:pt x="34018" y="1380490"/>
                </a:lnTo>
                <a:lnTo>
                  <a:pt x="40695" y="1376362"/>
                </a:lnTo>
                <a:lnTo>
                  <a:pt x="47689" y="1373187"/>
                </a:lnTo>
                <a:lnTo>
                  <a:pt x="54684" y="1370330"/>
                </a:lnTo>
                <a:lnTo>
                  <a:pt x="62314" y="1368425"/>
                </a:lnTo>
                <a:lnTo>
                  <a:pt x="70262" y="1367155"/>
                </a:lnTo>
                <a:lnTo>
                  <a:pt x="78211" y="1366837"/>
                </a:lnTo>
                <a:lnTo>
                  <a:pt x="86159" y="1367155"/>
                </a:lnTo>
                <a:lnTo>
                  <a:pt x="94107" y="1368425"/>
                </a:lnTo>
                <a:lnTo>
                  <a:pt x="101102" y="1370330"/>
                </a:lnTo>
                <a:lnTo>
                  <a:pt x="108732" y="1373187"/>
                </a:lnTo>
                <a:lnTo>
                  <a:pt x="115408" y="1376362"/>
                </a:lnTo>
                <a:lnTo>
                  <a:pt x="121767" y="1380490"/>
                </a:lnTo>
                <a:lnTo>
                  <a:pt x="127808" y="1384617"/>
                </a:lnTo>
                <a:lnTo>
                  <a:pt x="133530" y="1390015"/>
                </a:lnTo>
                <a:lnTo>
                  <a:pt x="138617" y="1395412"/>
                </a:lnTo>
                <a:lnTo>
                  <a:pt x="143068" y="1401445"/>
                </a:lnTo>
                <a:lnTo>
                  <a:pt x="144462" y="1403765"/>
                </a:lnTo>
                <a:lnTo>
                  <a:pt x="144462" y="826672"/>
                </a:lnTo>
                <a:lnTo>
                  <a:pt x="143068" y="828992"/>
                </a:lnTo>
                <a:lnTo>
                  <a:pt x="138617" y="835025"/>
                </a:lnTo>
                <a:lnTo>
                  <a:pt x="133530" y="840740"/>
                </a:lnTo>
                <a:lnTo>
                  <a:pt x="127808" y="845820"/>
                </a:lnTo>
                <a:lnTo>
                  <a:pt x="121767" y="850265"/>
                </a:lnTo>
                <a:lnTo>
                  <a:pt x="115408" y="854075"/>
                </a:lnTo>
                <a:lnTo>
                  <a:pt x="108732" y="857250"/>
                </a:lnTo>
                <a:lnTo>
                  <a:pt x="101102" y="860107"/>
                </a:lnTo>
                <a:lnTo>
                  <a:pt x="94107" y="862012"/>
                </a:lnTo>
                <a:lnTo>
                  <a:pt x="86159" y="863282"/>
                </a:lnTo>
                <a:lnTo>
                  <a:pt x="78211" y="863600"/>
                </a:lnTo>
                <a:lnTo>
                  <a:pt x="70262" y="863282"/>
                </a:lnTo>
                <a:lnTo>
                  <a:pt x="62314" y="862012"/>
                </a:lnTo>
                <a:lnTo>
                  <a:pt x="54684" y="860107"/>
                </a:lnTo>
                <a:lnTo>
                  <a:pt x="47689" y="857250"/>
                </a:lnTo>
                <a:lnTo>
                  <a:pt x="40695" y="854075"/>
                </a:lnTo>
                <a:lnTo>
                  <a:pt x="34018" y="850265"/>
                </a:lnTo>
                <a:lnTo>
                  <a:pt x="27978" y="845820"/>
                </a:lnTo>
                <a:lnTo>
                  <a:pt x="22573" y="840740"/>
                </a:lnTo>
                <a:lnTo>
                  <a:pt x="17804" y="835025"/>
                </a:lnTo>
                <a:lnTo>
                  <a:pt x="13035" y="828992"/>
                </a:lnTo>
                <a:lnTo>
                  <a:pt x="8902" y="822642"/>
                </a:lnTo>
                <a:lnTo>
                  <a:pt x="5723" y="815657"/>
                </a:lnTo>
                <a:lnTo>
                  <a:pt x="3179" y="808355"/>
                </a:lnTo>
                <a:lnTo>
                  <a:pt x="1590" y="801052"/>
                </a:lnTo>
                <a:lnTo>
                  <a:pt x="318" y="793432"/>
                </a:lnTo>
                <a:lnTo>
                  <a:pt x="0" y="785177"/>
                </a:lnTo>
                <a:lnTo>
                  <a:pt x="0" y="471805"/>
                </a:lnTo>
                <a:lnTo>
                  <a:pt x="318" y="463867"/>
                </a:lnTo>
                <a:lnTo>
                  <a:pt x="1590" y="456565"/>
                </a:lnTo>
                <a:lnTo>
                  <a:pt x="3179" y="448945"/>
                </a:lnTo>
                <a:lnTo>
                  <a:pt x="5723" y="441325"/>
                </a:lnTo>
                <a:lnTo>
                  <a:pt x="8902" y="434657"/>
                </a:lnTo>
                <a:lnTo>
                  <a:pt x="13035" y="428307"/>
                </a:lnTo>
                <a:lnTo>
                  <a:pt x="17804" y="422275"/>
                </a:lnTo>
                <a:lnTo>
                  <a:pt x="22573" y="416877"/>
                </a:lnTo>
                <a:lnTo>
                  <a:pt x="27978" y="411480"/>
                </a:lnTo>
                <a:lnTo>
                  <a:pt x="34018" y="407352"/>
                </a:lnTo>
                <a:lnTo>
                  <a:pt x="40695" y="403225"/>
                </a:lnTo>
                <a:lnTo>
                  <a:pt x="47689" y="400050"/>
                </a:lnTo>
                <a:lnTo>
                  <a:pt x="54684" y="397192"/>
                </a:lnTo>
                <a:lnTo>
                  <a:pt x="62314" y="395287"/>
                </a:lnTo>
                <a:lnTo>
                  <a:pt x="70262" y="394017"/>
                </a:lnTo>
                <a:lnTo>
                  <a:pt x="78211" y="393700"/>
                </a:lnTo>
                <a:close/>
                <a:moveTo>
                  <a:pt x="1080293" y="0"/>
                </a:moveTo>
                <a:lnTo>
                  <a:pt x="1096193" y="636"/>
                </a:lnTo>
                <a:lnTo>
                  <a:pt x="1112092" y="2226"/>
                </a:lnTo>
                <a:lnTo>
                  <a:pt x="1127991" y="4134"/>
                </a:lnTo>
                <a:lnTo>
                  <a:pt x="1142936" y="6996"/>
                </a:lnTo>
                <a:lnTo>
                  <a:pt x="1158517" y="10494"/>
                </a:lnTo>
                <a:lnTo>
                  <a:pt x="1173145" y="14310"/>
                </a:lnTo>
                <a:lnTo>
                  <a:pt x="1188090" y="19716"/>
                </a:lnTo>
                <a:lnTo>
                  <a:pt x="1202399" y="25123"/>
                </a:lnTo>
                <a:lnTo>
                  <a:pt x="1215754" y="31483"/>
                </a:lnTo>
                <a:lnTo>
                  <a:pt x="1229746" y="38797"/>
                </a:lnTo>
                <a:lnTo>
                  <a:pt x="1242783" y="46111"/>
                </a:lnTo>
                <a:lnTo>
                  <a:pt x="1255502" y="54698"/>
                </a:lnTo>
                <a:lnTo>
                  <a:pt x="1267904" y="63284"/>
                </a:lnTo>
                <a:lnTo>
                  <a:pt x="1279351" y="72506"/>
                </a:lnTo>
                <a:lnTo>
                  <a:pt x="1290798" y="82365"/>
                </a:lnTo>
                <a:lnTo>
                  <a:pt x="1301610" y="93177"/>
                </a:lnTo>
                <a:lnTo>
                  <a:pt x="1312421" y="103989"/>
                </a:lnTo>
                <a:lnTo>
                  <a:pt x="1321961" y="115438"/>
                </a:lnTo>
                <a:lnTo>
                  <a:pt x="1331500" y="127204"/>
                </a:lnTo>
                <a:lnTo>
                  <a:pt x="1340086" y="139925"/>
                </a:lnTo>
                <a:lnTo>
                  <a:pt x="1348035" y="152645"/>
                </a:lnTo>
                <a:lnTo>
                  <a:pt x="1355667" y="166002"/>
                </a:lnTo>
                <a:lnTo>
                  <a:pt x="1362981" y="179676"/>
                </a:lnTo>
                <a:lnTo>
                  <a:pt x="1369340" y="193669"/>
                </a:lnTo>
                <a:lnTo>
                  <a:pt x="1374746" y="207979"/>
                </a:lnTo>
                <a:lnTo>
                  <a:pt x="1379516" y="222608"/>
                </a:lnTo>
                <a:lnTo>
                  <a:pt x="1383967" y="237872"/>
                </a:lnTo>
                <a:lnTo>
                  <a:pt x="1387465" y="252819"/>
                </a:lnTo>
                <a:lnTo>
                  <a:pt x="1390327" y="268401"/>
                </a:lnTo>
                <a:lnTo>
                  <a:pt x="1392235" y="284302"/>
                </a:lnTo>
                <a:lnTo>
                  <a:pt x="1393507" y="300202"/>
                </a:lnTo>
                <a:lnTo>
                  <a:pt x="1393825" y="316421"/>
                </a:lnTo>
                <a:lnTo>
                  <a:pt x="1393507" y="324371"/>
                </a:lnTo>
                <a:lnTo>
                  <a:pt x="1392235" y="332322"/>
                </a:lnTo>
                <a:lnTo>
                  <a:pt x="1390327" y="339954"/>
                </a:lnTo>
                <a:lnTo>
                  <a:pt x="1387465" y="347268"/>
                </a:lnTo>
                <a:lnTo>
                  <a:pt x="1384285" y="353946"/>
                </a:lnTo>
                <a:lnTo>
                  <a:pt x="1380470" y="360625"/>
                </a:lnTo>
                <a:lnTo>
                  <a:pt x="1376018" y="366667"/>
                </a:lnTo>
                <a:lnTo>
                  <a:pt x="1370930" y="372073"/>
                </a:lnTo>
                <a:lnTo>
                  <a:pt x="1365207" y="376843"/>
                </a:lnTo>
                <a:lnTo>
                  <a:pt x="1359165" y="381613"/>
                </a:lnTo>
                <a:lnTo>
                  <a:pt x="1352805" y="385747"/>
                </a:lnTo>
                <a:lnTo>
                  <a:pt x="1345809" y="388928"/>
                </a:lnTo>
                <a:lnTo>
                  <a:pt x="1338496" y="391790"/>
                </a:lnTo>
                <a:lnTo>
                  <a:pt x="1331182" y="393698"/>
                </a:lnTo>
                <a:lnTo>
                  <a:pt x="1323551" y="394334"/>
                </a:lnTo>
                <a:lnTo>
                  <a:pt x="1315601" y="395288"/>
                </a:lnTo>
                <a:lnTo>
                  <a:pt x="1307334" y="394334"/>
                </a:lnTo>
                <a:lnTo>
                  <a:pt x="1299702" y="393698"/>
                </a:lnTo>
                <a:lnTo>
                  <a:pt x="1292070" y="391790"/>
                </a:lnTo>
                <a:lnTo>
                  <a:pt x="1285075" y="388928"/>
                </a:lnTo>
                <a:lnTo>
                  <a:pt x="1278079" y="385747"/>
                </a:lnTo>
                <a:lnTo>
                  <a:pt x="1271401" y="381613"/>
                </a:lnTo>
                <a:lnTo>
                  <a:pt x="1265360" y="376843"/>
                </a:lnTo>
                <a:lnTo>
                  <a:pt x="1259954" y="372073"/>
                </a:lnTo>
                <a:lnTo>
                  <a:pt x="1254866" y="366667"/>
                </a:lnTo>
                <a:lnTo>
                  <a:pt x="1250415" y="360625"/>
                </a:lnTo>
                <a:lnTo>
                  <a:pt x="1246281" y="353946"/>
                </a:lnTo>
                <a:lnTo>
                  <a:pt x="1243101" y="347268"/>
                </a:lnTo>
                <a:lnTo>
                  <a:pt x="1240557" y="339954"/>
                </a:lnTo>
                <a:lnTo>
                  <a:pt x="1238331" y="332322"/>
                </a:lnTo>
                <a:lnTo>
                  <a:pt x="1237377" y="324371"/>
                </a:lnTo>
                <a:lnTo>
                  <a:pt x="1236741" y="316421"/>
                </a:lnTo>
                <a:lnTo>
                  <a:pt x="1236741" y="308471"/>
                </a:lnTo>
                <a:lnTo>
                  <a:pt x="1236105" y="300202"/>
                </a:lnTo>
                <a:lnTo>
                  <a:pt x="1235151" y="292252"/>
                </a:lnTo>
                <a:lnTo>
                  <a:pt x="1233561" y="284302"/>
                </a:lnTo>
                <a:lnTo>
                  <a:pt x="1231972" y="276670"/>
                </a:lnTo>
                <a:lnTo>
                  <a:pt x="1230064" y="269355"/>
                </a:lnTo>
                <a:lnTo>
                  <a:pt x="1227202" y="261723"/>
                </a:lnTo>
                <a:lnTo>
                  <a:pt x="1224658" y="254409"/>
                </a:lnTo>
                <a:lnTo>
                  <a:pt x="1221478" y="247413"/>
                </a:lnTo>
                <a:lnTo>
                  <a:pt x="1218298" y="240734"/>
                </a:lnTo>
                <a:lnTo>
                  <a:pt x="1214164" y="233738"/>
                </a:lnTo>
                <a:lnTo>
                  <a:pt x="1210349" y="227378"/>
                </a:lnTo>
                <a:lnTo>
                  <a:pt x="1205897" y="221018"/>
                </a:lnTo>
                <a:lnTo>
                  <a:pt x="1201127" y="215293"/>
                </a:lnTo>
                <a:lnTo>
                  <a:pt x="1196357" y="209569"/>
                </a:lnTo>
                <a:lnTo>
                  <a:pt x="1191270" y="204163"/>
                </a:lnTo>
                <a:lnTo>
                  <a:pt x="1185546" y="198439"/>
                </a:lnTo>
                <a:lnTo>
                  <a:pt x="1180140" y="193669"/>
                </a:lnTo>
                <a:lnTo>
                  <a:pt x="1174099" y="188898"/>
                </a:lnTo>
                <a:lnTo>
                  <a:pt x="1167739" y="184446"/>
                </a:lnTo>
                <a:lnTo>
                  <a:pt x="1161379" y="180312"/>
                </a:lnTo>
                <a:lnTo>
                  <a:pt x="1155020" y="176178"/>
                </a:lnTo>
                <a:lnTo>
                  <a:pt x="1148342" y="172998"/>
                </a:lnTo>
                <a:lnTo>
                  <a:pt x="1141028" y="169818"/>
                </a:lnTo>
                <a:lnTo>
                  <a:pt x="1134033" y="166638"/>
                </a:lnTo>
                <a:lnTo>
                  <a:pt x="1126719" y="164412"/>
                </a:lnTo>
                <a:lnTo>
                  <a:pt x="1119087" y="162186"/>
                </a:lnTo>
                <a:lnTo>
                  <a:pt x="1111774" y="160277"/>
                </a:lnTo>
                <a:lnTo>
                  <a:pt x="1104142" y="159005"/>
                </a:lnTo>
                <a:lnTo>
                  <a:pt x="1096193" y="158051"/>
                </a:lnTo>
                <a:lnTo>
                  <a:pt x="1088243" y="157097"/>
                </a:lnTo>
                <a:lnTo>
                  <a:pt x="1080293" y="157097"/>
                </a:lnTo>
                <a:lnTo>
                  <a:pt x="1072026" y="157097"/>
                </a:lnTo>
                <a:lnTo>
                  <a:pt x="1064076" y="158051"/>
                </a:lnTo>
                <a:lnTo>
                  <a:pt x="1056445" y="159005"/>
                </a:lnTo>
                <a:lnTo>
                  <a:pt x="1048495" y="160277"/>
                </a:lnTo>
                <a:lnTo>
                  <a:pt x="1040864" y="162186"/>
                </a:lnTo>
                <a:lnTo>
                  <a:pt x="1033550" y="164412"/>
                </a:lnTo>
                <a:lnTo>
                  <a:pt x="1026236" y="166638"/>
                </a:lnTo>
                <a:lnTo>
                  <a:pt x="1019241" y="169818"/>
                </a:lnTo>
                <a:lnTo>
                  <a:pt x="1012245" y="172998"/>
                </a:lnTo>
                <a:lnTo>
                  <a:pt x="1005567" y="176178"/>
                </a:lnTo>
                <a:lnTo>
                  <a:pt x="998890" y="180312"/>
                </a:lnTo>
                <a:lnTo>
                  <a:pt x="992530" y="184446"/>
                </a:lnTo>
                <a:lnTo>
                  <a:pt x="986488" y="188898"/>
                </a:lnTo>
                <a:lnTo>
                  <a:pt x="980447" y="193669"/>
                </a:lnTo>
                <a:lnTo>
                  <a:pt x="974723" y="198439"/>
                </a:lnTo>
                <a:lnTo>
                  <a:pt x="969317" y="204163"/>
                </a:lnTo>
                <a:lnTo>
                  <a:pt x="964230" y="209569"/>
                </a:lnTo>
                <a:lnTo>
                  <a:pt x="959142" y="215293"/>
                </a:lnTo>
                <a:lnTo>
                  <a:pt x="954690" y="221018"/>
                </a:lnTo>
                <a:lnTo>
                  <a:pt x="950238" y="227378"/>
                </a:lnTo>
                <a:lnTo>
                  <a:pt x="946105" y="233738"/>
                </a:lnTo>
                <a:lnTo>
                  <a:pt x="942289" y="240734"/>
                </a:lnTo>
                <a:lnTo>
                  <a:pt x="938791" y="247413"/>
                </a:lnTo>
                <a:lnTo>
                  <a:pt x="935611" y="254409"/>
                </a:lnTo>
                <a:lnTo>
                  <a:pt x="932749" y="261723"/>
                </a:lnTo>
                <a:lnTo>
                  <a:pt x="930523" y="269355"/>
                </a:lnTo>
                <a:lnTo>
                  <a:pt x="928615" y="276670"/>
                </a:lnTo>
                <a:lnTo>
                  <a:pt x="926390" y="284302"/>
                </a:lnTo>
                <a:lnTo>
                  <a:pt x="925436" y="292252"/>
                </a:lnTo>
                <a:lnTo>
                  <a:pt x="924164" y="300202"/>
                </a:lnTo>
                <a:lnTo>
                  <a:pt x="923846" y="308471"/>
                </a:lnTo>
                <a:lnTo>
                  <a:pt x="923210" y="316421"/>
                </a:lnTo>
                <a:lnTo>
                  <a:pt x="922892" y="324371"/>
                </a:lnTo>
                <a:lnTo>
                  <a:pt x="921620" y="332322"/>
                </a:lnTo>
                <a:lnTo>
                  <a:pt x="919712" y="339954"/>
                </a:lnTo>
                <a:lnTo>
                  <a:pt x="917486" y="347268"/>
                </a:lnTo>
                <a:lnTo>
                  <a:pt x="913670" y="353946"/>
                </a:lnTo>
                <a:lnTo>
                  <a:pt x="909854" y="360625"/>
                </a:lnTo>
                <a:lnTo>
                  <a:pt x="905403" y="366667"/>
                </a:lnTo>
                <a:lnTo>
                  <a:pt x="900315" y="372073"/>
                </a:lnTo>
                <a:lnTo>
                  <a:pt x="894591" y="376843"/>
                </a:lnTo>
                <a:lnTo>
                  <a:pt x="888868" y="381613"/>
                </a:lnTo>
                <a:lnTo>
                  <a:pt x="882508" y="385747"/>
                </a:lnTo>
                <a:lnTo>
                  <a:pt x="875512" y="388928"/>
                </a:lnTo>
                <a:lnTo>
                  <a:pt x="868517" y="391790"/>
                </a:lnTo>
                <a:lnTo>
                  <a:pt x="860885" y="393698"/>
                </a:lnTo>
                <a:lnTo>
                  <a:pt x="852935" y="394334"/>
                </a:lnTo>
                <a:lnTo>
                  <a:pt x="844986" y="395288"/>
                </a:lnTo>
                <a:lnTo>
                  <a:pt x="837036" y="394334"/>
                </a:lnTo>
                <a:lnTo>
                  <a:pt x="829087" y="393698"/>
                </a:lnTo>
                <a:lnTo>
                  <a:pt x="821455" y="391790"/>
                </a:lnTo>
                <a:lnTo>
                  <a:pt x="814459" y="388928"/>
                </a:lnTo>
                <a:lnTo>
                  <a:pt x="807782" y="385747"/>
                </a:lnTo>
                <a:lnTo>
                  <a:pt x="801422" y="381613"/>
                </a:lnTo>
                <a:lnTo>
                  <a:pt x="795063" y="376843"/>
                </a:lnTo>
                <a:lnTo>
                  <a:pt x="789339" y="372073"/>
                </a:lnTo>
                <a:lnTo>
                  <a:pt x="784569" y="366667"/>
                </a:lnTo>
                <a:lnTo>
                  <a:pt x="779799" y="360625"/>
                </a:lnTo>
                <a:lnTo>
                  <a:pt x="775984" y="353946"/>
                </a:lnTo>
                <a:lnTo>
                  <a:pt x="772804" y="347268"/>
                </a:lnTo>
                <a:lnTo>
                  <a:pt x="769942" y="339954"/>
                </a:lnTo>
                <a:lnTo>
                  <a:pt x="768352" y="332322"/>
                </a:lnTo>
                <a:lnTo>
                  <a:pt x="767080" y="324371"/>
                </a:lnTo>
                <a:lnTo>
                  <a:pt x="766762" y="316421"/>
                </a:lnTo>
                <a:lnTo>
                  <a:pt x="767080" y="300202"/>
                </a:lnTo>
                <a:lnTo>
                  <a:pt x="768352" y="284302"/>
                </a:lnTo>
                <a:lnTo>
                  <a:pt x="770260" y="268401"/>
                </a:lnTo>
                <a:lnTo>
                  <a:pt x="773122" y="252819"/>
                </a:lnTo>
                <a:lnTo>
                  <a:pt x="776301" y="237872"/>
                </a:lnTo>
                <a:lnTo>
                  <a:pt x="780753" y="222608"/>
                </a:lnTo>
                <a:lnTo>
                  <a:pt x="785841" y="207979"/>
                </a:lnTo>
                <a:lnTo>
                  <a:pt x="791247" y="193669"/>
                </a:lnTo>
                <a:lnTo>
                  <a:pt x="797288" y="179676"/>
                </a:lnTo>
                <a:lnTo>
                  <a:pt x="804602" y="166002"/>
                </a:lnTo>
                <a:lnTo>
                  <a:pt x="811916" y="152645"/>
                </a:lnTo>
                <a:lnTo>
                  <a:pt x="819865" y="139925"/>
                </a:lnTo>
                <a:lnTo>
                  <a:pt x="828769" y="127204"/>
                </a:lnTo>
                <a:lnTo>
                  <a:pt x="838308" y="115438"/>
                </a:lnTo>
                <a:lnTo>
                  <a:pt x="848166" y="103989"/>
                </a:lnTo>
                <a:lnTo>
                  <a:pt x="858659" y="93177"/>
                </a:lnTo>
                <a:lnTo>
                  <a:pt x="869153" y="82365"/>
                </a:lnTo>
                <a:lnTo>
                  <a:pt x="880918" y="72506"/>
                </a:lnTo>
                <a:lnTo>
                  <a:pt x="892683" y="63284"/>
                </a:lnTo>
                <a:lnTo>
                  <a:pt x="905085" y="54698"/>
                </a:lnTo>
                <a:lnTo>
                  <a:pt x="917804" y="46111"/>
                </a:lnTo>
                <a:lnTo>
                  <a:pt x="930841" y="38797"/>
                </a:lnTo>
                <a:lnTo>
                  <a:pt x="944515" y="31483"/>
                </a:lnTo>
                <a:lnTo>
                  <a:pt x="958188" y="25123"/>
                </a:lnTo>
                <a:lnTo>
                  <a:pt x="972497" y="19716"/>
                </a:lnTo>
                <a:lnTo>
                  <a:pt x="986806" y="14310"/>
                </a:lnTo>
                <a:lnTo>
                  <a:pt x="1002070" y="10494"/>
                </a:lnTo>
                <a:lnTo>
                  <a:pt x="1017015" y="6996"/>
                </a:lnTo>
                <a:lnTo>
                  <a:pt x="1032596" y="4134"/>
                </a:lnTo>
                <a:lnTo>
                  <a:pt x="1048177" y="2226"/>
                </a:lnTo>
                <a:lnTo>
                  <a:pt x="1064076" y="636"/>
                </a:lnTo>
                <a:lnTo>
                  <a:pt x="1080293"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cxnSp>
        <p:nvCxnSpPr>
          <p:cNvPr id="34" name="直接连接符 33"/>
          <p:cNvCxnSpPr/>
          <p:nvPr/>
        </p:nvCxnSpPr>
        <p:spPr>
          <a:xfrm>
            <a:off x="792163" y="2588895"/>
            <a:ext cx="10409237"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5" name="矩形 34"/>
          <p:cNvSpPr/>
          <p:nvPr/>
        </p:nvSpPr>
        <p:spPr>
          <a:xfrm>
            <a:off x="1136129" y="1412014"/>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6" name="矩形 35"/>
          <p:cNvSpPr/>
          <p:nvPr/>
        </p:nvSpPr>
        <p:spPr>
          <a:xfrm>
            <a:off x="1136129" y="2786920"/>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矩形 11"/>
          <p:cNvSpPr/>
          <p:nvPr/>
        </p:nvSpPr>
        <p:spPr>
          <a:xfrm>
            <a:off x="6291975" y="1617900"/>
            <a:ext cx="2160000" cy="2160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KSO_Shape"/>
          <p:cNvSpPr/>
          <p:nvPr/>
        </p:nvSpPr>
        <p:spPr bwMode="auto">
          <a:xfrm>
            <a:off x="6683926" y="1996238"/>
            <a:ext cx="1376099" cy="1403324"/>
          </a:xfrm>
          <a:custGeom>
            <a:avLst/>
            <a:gdLst>
              <a:gd name="T0" fmla="*/ 863600 w 3175"/>
              <a:gd name="T1" fmla="*/ 866837 h 3238"/>
              <a:gd name="T2" fmla="*/ 899190 w 3175"/>
              <a:gd name="T3" fmla="*/ 804563 h 3238"/>
              <a:gd name="T4" fmla="*/ 630044 w 3175"/>
              <a:gd name="T5" fmla="*/ 648877 h 3238"/>
              <a:gd name="T6" fmla="*/ 593899 w 3175"/>
              <a:gd name="T7" fmla="*/ 711151 h 3238"/>
              <a:gd name="T8" fmla="*/ 481570 w 3175"/>
              <a:gd name="T9" fmla="*/ 646097 h 3238"/>
              <a:gd name="T10" fmla="*/ 412059 w 3175"/>
              <a:gd name="T11" fmla="*/ 892414 h 3238"/>
              <a:gd name="T12" fmla="*/ 886400 w 3175"/>
              <a:gd name="T13" fmla="*/ 1366700 h 3238"/>
              <a:gd name="T14" fmla="*/ 1262869 w 3175"/>
              <a:gd name="T15" fmla="*/ 1180433 h 3238"/>
              <a:gd name="T16" fmla="*/ 1145535 w 3175"/>
              <a:gd name="T17" fmla="*/ 1180433 h 3238"/>
              <a:gd name="T18" fmla="*/ 963139 w 3175"/>
              <a:gd name="T19" fmla="*/ 998058 h 3238"/>
              <a:gd name="T20" fmla="*/ 1765570 w 3175"/>
              <a:gd name="T21" fmla="*/ 998058 h 3238"/>
              <a:gd name="T22" fmla="*/ 1583174 w 3175"/>
              <a:gd name="T23" fmla="*/ 1180433 h 3238"/>
              <a:gd name="T24" fmla="*/ 1463060 w 3175"/>
              <a:gd name="T25" fmla="*/ 1180433 h 3238"/>
              <a:gd name="T26" fmla="*/ 1035986 w 3175"/>
              <a:gd name="T27" fmla="*/ 1520162 h 3238"/>
              <a:gd name="T28" fmla="*/ 1035986 w 3175"/>
              <a:gd name="T29" fmla="*/ 1654719 h 3238"/>
              <a:gd name="T30" fmla="*/ 1175008 w 3175"/>
              <a:gd name="T31" fmla="*/ 1654719 h 3238"/>
              <a:gd name="T32" fmla="*/ 1255084 w 3175"/>
              <a:gd name="T33" fmla="*/ 1800397 h 3238"/>
              <a:gd name="T34" fmla="*/ 522164 w 3175"/>
              <a:gd name="T35" fmla="*/ 1800397 h 3238"/>
              <a:gd name="T36" fmla="*/ 598348 w 3175"/>
              <a:gd name="T37" fmla="*/ 1654719 h 3238"/>
              <a:gd name="T38" fmla="*/ 744042 w 3175"/>
              <a:gd name="T39" fmla="*/ 1654719 h 3238"/>
              <a:gd name="T40" fmla="*/ 744042 w 3175"/>
              <a:gd name="T41" fmla="*/ 1521830 h 3238"/>
              <a:gd name="T42" fmla="*/ 240785 w 3175"/>
              <a:gd name="T43" fmla="*/ 892414 h 3238"/>
              <a:gd name="T44" fmla="*/ 333095 w 3175"/>
              <a:gd name="T45" fmla="*/ 560469 h 3238"/>
              <a:gd name="T46" fmla="*/ 288052 w 3175"/>
              <a:gd name="T47" fmla="*/ 534336 h 3238"/>
              <a:gd name="T48" fmla="*/ 323641 w 3175"/>
              <a:gd name="T49" fmla="*/ 472062 h 3238"/>
              <a:gd name="T50" fmla="*/ 197966 w 3175"/>
              <a:gd name="T51" fmla="*/ 399779 h 3238"/>
              <a:gd name="T52" fmla="*/ 197966 w 3175"/>
              <a:gd name="T53" fmla="*/ 400335 h 3238"/>
              <a:gd name="T54" fmla="*/ 0 w 3175"/>
              <a:gd name="T55" fmla="*/ 368086 h 3238"/>
              <a:gd name="T56" fmla="*/ 212981 w 3175"/>
              <a:gd name="T57" fmla="*/ 0 h 3238"/>
              <a:gd name="T58" fmla="*/ 341992 w 3175"/>
              <a:gd name="T59" fmla="*/ 150126 h 3238"/>
              <a:gd name="T60" fmla="*/ 340324 w 3175"/>
              <a:gd name="T61" fmla="*/ 153462 h 3238"/>
              <a:gd name="T62" fmla="*/ 465999 w 3175"/>
              <a:gd name="T63" fmla="*/ 225745 h 3238"/>
              <a:gd name="T64" fmla="*/ 500477 w 3175"/>
              <a:gd name="T65" fmla="*/ 166250 h 3238"/>
              <a:gd name="T66" fmla="*/ 806323 w 3175"/>
              <a:gd name="T67" fmla="*/ 343065 h 3238"/>
              <a:gd name="T68" fmla="*/ 772402 w 3175"/>
              <a:gd name="T69" fmla="*/ 402559 h 3238"/>
              <a:gd name="T70" fmla="*/ 1041547 w 3175"/>
              <a:gd name="T71" fmla="*/ 558245 h 3238"/>
              <a:gd name="T72" fmla="*/ 1076025 w 3175"/>
              <a:gd name="T73" fmla="*/ 498751 h 3238"/>
              <a:gd name="T74" fmla="*/ 1238401 w 3175"/>
              <a:gd name="T75" fmla="*/ 592163 h 3238"/>
              <a:gd name="T76" fmla="*/ 1025421 w 3175"/>
              <a:gd name="T77" fmla="*/ 960249 h 3238"/>
              <a:gd name="T78" fmla="*/ 863600 w 3175"/>
              <a:gd name="T79" fmla="*/ 866837 h 323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175" h="3238">
                <a:moveTo>
                  <a:pt x="1553" y="1559"/>
                </a:moveTo>
                <a:cubicBezTo>
                  <a:pt x="1617" y="1447"/>
                  <a:pt x="1617" y="1447"/>
                  <a:pt x="1617" y="1447"/>
                </a:cubicBezTo>
                <a:cubicBezTo>
                  <a:pt x="1133" y="1167"/>
                  <a:pt x="1133" y="1167"/>
                  <a:pt x="1133" y="1167"/>
                </a:cubicBezTo>
                <a:cubicBezTo>
                  <a:pt x="1068" y="1279"/>
                  <a:pt x="1068" y="1279"/>
                  <a:pt x="1068" y="1279"/>
                </a:cubicBezTo>
                <a:cubicBezTo>
                  <a:pt x="866" y="1162"/>
                  <a:pt x="866" y="1162"/>
                  <a:pt x="866" y="1162"/>
                </a:cubicBezTo>
                <a:cubicBezTo>
                  <a:pt x="787" y="1291"/>
                  <a:pt x="741" y="1443"/>
                  <a:pt x="741" y="1605"/>
                </a:cubicBezTo>
                <a:cubicBezTo>
                  <a:pt x="741" y="2076"/>
                  <a:pt x="1123" y="2458"/>
                  <a:pt x="1594" y="2458"/>
                </a:cubicBezTo>
                <a:cubicBezTo>
                  <a:pt x="1870" y="2458"/>
                  <a:pt x="2115" y="2326"/>
                  <a:pt x="2271" y="2123"/>
                </a:cubicBezTo>
                <a:cubicBezTo>
                  <a:pt x="2060" y="2123"/>
                  <a:pt x="2060" y="2123"/>
                  <a:pt x="2060" y="2123"/>
                </a:cubicBezTo>
                <a:cubicBezTo>
                  <a:pt x="1879" y="2123"/>
                  <a:pt x="1732" y="1976"/>
                  <a:pt x="1732" y="1795"/>
                </a:cubicBezTo>
                <a:cubicBezTo>
                  <a:pt x="2332" y="1795"/>
                  <a:pt x="2650" y="1795"/>
                  <a:pt x="3175" y="1795"/>
                </a:cubicBezTo>
                <a:cubicBezTo>
                  <a:pt x="3175" y="1976"/>
                  <a:pt x="3028" y="2123"/>
                  <a:pt x="2847" y="2123"/>
                </a:cubicBezTo>
                <a:cubicBezTo>
                  <a:pt x="2631" y="2123"/>
                  <a:pt x="2631" y="2123"/>
                  <a:pt x="2631" y="2123"/>
                </a:cubicBezTo>
                <a:cubicBezTo>
                  <a:pt x="2480" y="2426"/>
                  <a:pt x="2200" y="2654"/>
                  <a:pt x="1863" y="2734"/>
                </a:cubicBezTo>
                <a:cubicBezTo>
                  <a:pt x="1863" y="2976"/>
                  <a:pt x="1863" y="2976"/>
                  <a:pt x="1863" y="2976"/>
                </a:cubicBezTo>
                <a:cubicBezTo>
                  <a:pt x="1863" y="2976"/>
                  <a:pt x="1988" y="2976"/>
                  <a:pt x="2113" y="2976"/>
                </a:cubicBezTo>
                <a:cubicBezTo>
                  <a:pt x="2239" y="2976"/>
                  <a:pt x="2257" y="3238"/>
                  <a:pt x="2257" y="3238"/>
                </a:cubicBezTo>
                <a:cubicBezTo>
                  <a:pt x="939" y="3238"/>
                  <a:pt x="939" y="3238"/>
                  <a:pt x="939" y="3238"/>
                </a:cubicBezTo>
                <a:cubicBezTo>
                  <a:pt x="939" y="3238"/>
                  <a:pt x="918" y="2976"/>
                  <a:pt x="1076" y="2976"/>
                </a:cubicBezTo>
                <a:cubicBezTo>
                  <a:pt x="1235" y="2976"/>
                  <a:pt x="1338" y="2976"/>
                  <a:pt x="1338" y="2976"/>
                </a:cubicBezTo>
                <a:cubicBezTo>
                  <a:pt x="1338" y="2737"/>
                  <a:pt x="1338" y="2737"/>
                  <a:pt x="1338" y="2737"/>
                </a:cubicBezTo>
                <a:cubicBezTo>
                  <a:pt x="821" y="2620"/>
                  <a:pt x="433" y="2158"/>
                  <a:pt x="433" y="1605"/>
                </a:cubicBezTo>
                <a:cubicBezTo>
                  <a:pt x="433" y="1386"/>
                  <a:pt x="494" y="1183"/>
                  <a:pt x="599" y="1008"/>
                </a:cubicBezTo>
                <a:cubicBezTo>
                  <a:pt x="518" y="961"/>
                  <a:pt x="518" y="961"/>
                  <a:pt x="518" y="961"/>
                </a:cubicBezTo>
                <a:cubicBezTo>
                  <a:pt x="582" y="849"/>
                  <a:pt x="582" y="849"/>
                  <a:pt x="582" y="849"/>
                </a:cubicBezTo>
                <a:cubicBezTo>
                  <a:pt x="356" y="719"/>
                  <a:pt x="356" y="719"/>
                  <a:pt x="356" y="719"/>
                </a:cubicBezTo>
                <a:cubicBezTo>
                  <a:pt x="356" y="720"/>
                  <a:pt x="356" y="720"/>
                  <a:pt x="356" y="720"/>
                </a:cubicBezTo>
                <a:cubicBezTo>
                  <a:pt x="0" y="662"/>
                  <a:pt x="0" y="662"/>
                  <a:pt x="0" y="662"/>
                </a:cubicBezTo>
                <a:cubicBezTo>
                  <a:pt x="383" y="0"/>
                  <a:pt x="383" y="0"/>
                  <a:pt x="383" y="0"/>
                </a:cubicBezTo>
                <a:cubicBezTo>
                  <a:pt x="615" y="270"/>
                  <a:pt x="615" y="270"/>
                  <a:pt x="615" y="270"/>
                </a:cubicBezTo>
                <a:cubicBezTo>
                  <a:pt x="612" y="276"/>
                  <a:pt x="612" y="276"/>
                  <a:pt x="612" y="276"/>
                </a:cubicBezTo>
                <a:cubicBezTo>
                  <a:pt x="838" y="406"/>
                  <a:pt x="838" y="406"/>
                  <a:pt x="838" y="406"/>
                </a:cubicBezTo>
                <a:cubicBezTo>
                  <a:pt x="900" y="299"/>
                  <a:pt x="900" y="299"/>
                  <a:pt x="900" y="299"/>
                </a:cubicBezTo>
                <a:cubicBezTo>
                  <a:pt x="1450" y="617"/>
                  <a:pt x="1450" y="617"/>
                  <a:pt x="1450" y="617"/>
                </a:cubicBezTo>
                <a:cubicBezTo>
                  <a:pt x="1389" y="724"/>
                  <a:pt x="1389" y="724"/>
                  <a:pt x="1389" y="724"/>
                </a:cubicBezTo>
                <a:cubicBezTo>
                  <a:pt x="1873" y="1004"/>
                  <a:pt x="1873" y="1004"/>
                  <a:pt x="1873" y="1004"/>
                </a:cubicBezTo>
                <a:cubicBezTo>
                  <a:pt x="1935" y="897"/>
                  <a:pt x="1935" y="897"/>
                  <a:pt x="1935" y="897"/>
                </a:cubicBezTo>
                <a:cubicBezTo>
                  <a:pt x="2227" y="1065"/>
                  <a:pt x="2227" y="1065"/>
                  <a:pt x="2227" y="1065"/>
                </a:cubicBezTo>
                <a:cubicBezTo>
                  <a:pt x="1844" y="1727"/>
                  <a:pt x="1844" y="1727"/>
                  <a:pt x="1844" y="1727"/>
                </a:cubicBezTo>
                <a:lnTo>
                  <a:pt x="1553" y="1559"/>
                </a:lnTo>
                <a:close/>
              </a:path>
            </a:pathLst>
          </a:custGeom>
          <a:solidFill>
            <a:srgbClr val="FE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8" name="矩形 17"/>
          <p:cNvSpPr/>
          <p:nvPr/>
        </p:nvSpPr>
        <p:spPr>
          <a:xfrm>
            <a:off x="6291975" y="4206548"/>
            <a:ext cx="2160000" cy="2160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KSO_Shape"/>
          <p:cNvSpPr/>
          <p:nvPr/>
        </p:nvSpPr>
        <p:spPr bwMode="auto">
          <a:xfrm>
            <a:off x="6663082" y="4626096"/>
            <a:ext cx="1417786" cy="1320904"/>
          </a:xfrm>
          <a:custGeom>
            <a:avLst/>
            <a:gdLst>
              <a:gd name="T0" fmla="*/ 685899 w 2767013"/>
              <a:gd name="T1" fmla="*/ 1628140 h 2578100"/>
              <a:gd name="T2" fmla="*/ 814822 w 2767013"/>
              <a:gd name="T3" fmla="*/ 1673225 h 2578100"/>
              <a:gd name="T4" fmla="*/ 1062190 w 2767013"/>
              <a:gd name="T5" fmla="*/ 1516380 h 2578100"/>
              <a:gd name="T6" fmla="*/ 1081547 w 2767013"/>
              <a:gd name="T7" fmla="*/ 1274 h 2578100"/>
              <a:gd name="T8" fmla="*/ 1235742 w 2767013"/>
              <a:gd name="T9" fmla="*/ 89156 h 2578100"/>
              <a:gd name="T10" fmla="*/ 1326071 w 2767013"/>
              <a:gd name="T11" fmla="*/ 253047 h 2578100"/>
              <a:gd name="T12" fmla="*/ 1519456 w 2767013"/>
              <a:gd name="T13" fmla="*/ 439420 h 2578100"/>
              <a:gd name="T14" fmla="*/ 1614085 w 2767013"/>
              <a:gd name="T15" fmla="*/ 664210 h 2578100"/>
              <a:gd name="T16" fmla="*/ 1591856 w 2767013"/>
              <a:gd name="T17" fmla="*/ 958850 h 2578100"/>
              <a:gd name="T18" fmla="*/ 1395296 w 2767013"/>
              <a:gd name="T19" fmla="*/ 1286192 h 2578100"/>
              <a:gd name="T20" fmla="*/ 1116808 w 2767013"/>
              <a:gd name="T21" fmla="*/ 1571625 h 2578100"/>
              <a:gd name="T22" fmla="*/ 863407 w 2767013"/>
              <a:gd name="T23" fmla="*/ 1737678 h 2578100"/>
              <a:gd name="T24" fmla="*/ 940570 w 2767013"/>
              <a:gd name="T25" fmla="*/ 2122805 h 2578100"/>
              <a:gd name="T26" fmla="*/ 1091404 w 2767013"/>
              <a:gd name="T27" fmla="*/ 2375218 h 2578100"/>
              <a:gd name="T28" fmla="*/ 1303842 w 2767013"/>
              <a:gd name="T29" fmla="*/ 2498090 h 2578100"/>
              <a:gd name="T30" fmla="*/ 1476587 w 2767013"/>
              <a:gd name="T31" fmla="*/ 2471103 h 2578100"/>
              <a:gd name="T32" fmla="*/ 1605828 w 2767013"/>
              <a:gd name="T33" fmla="*/ 2357120 h 2578100"/>
              <a:gd name="T34" fmla="*/ 1764601 w 2767013"/>
              <a:gd name="T35" fmla="*/ 1958340 h 2578100"/>
              <a:gd name="T36" fmla="*/ 1892890 w 2767013"/>
              <a:gd name="T37" fmla="*/ 1682433 h 2578100"/>
              <a:gd name="T38" fmla="*/ 2061506 w 2767013"/>
              <a:gd name="T39" fmla="*/ 1567497 h 2578100"/>
              <a:gd name="T40" fmla="*/ 2208566 w 2767013"/>
              <a:gd name="T41" fmla="*/ 1484745 h 2578100"/>
              <a:gd name="T42" fmla="*/ 2435693 w 2767013"/>
              <a:gd name="T43" fmla="*/ 1370330 h 2578100"/>
              <a:gd name="T44" fmla="*/ 2674574 w 2767013"/>
              <a:gd name="T45" fmla="*/ 1462498 h 2578100"/>
              <a:gd name="T46" fmla="*/ 2766695 w 2767013"/>
              <a:gd name="T47" fmla="*/ 1701499 h 2578100"/>
              <a:gd name="T48" fmla="*/ 2652338 w 2767013"/>
              <a:gd name="T49" fmla="*/ 1928423 h 2578100"/>
              <a:gd name="T50" fmla="*/ 2403927 w 2767013"/>
              <a:gd name="T51" fmla="*/ 1996754 h 2578100"/>
              <a:gd name="T52" fmla="*/ 2190777 w 2767013"/>
              <a:gd name="T53" fmla="*/ 1861363 h 2578100"/>
              <a:gd name="T54" fmla="*/ 2137718 w 2767013"/>
              <a:gd name="T55" fmla="*/ 1635442 h 2578100"/>
              <a:gd name="T56" fmla="*/ 1985931 w 2767013"/>
              <a:gd name="T57" fmla="*/ 1698308 h 2578100"/>
              <a:gd name="T58" fmla="*/ 1849704 w 2767013"/>
              <a:gd name="T59" fmla="*/ 1946593 h 2578100"/>
              <a:gd name="T60" fmla="*/ 1683627 w 2767013"/>
              <a:gd name="T61" fmla="*/ 2382203 h 2578100"/>
              <a:gd name="T62" fmla="*/ 1542319 w 2767013"/>
              <a:gd name="T63" fmla="*/ 2526030 h 2578100"/>
              <a:gd name="T64" fmla="*/ 1334327 w 2767013"/>
              <a:gd name="T65" fmla="*/ 2578100 h 2578100"/>
              <a:gd name="T66" fmla="*/ 1178094 w 2767013"/>
              <a:gd name="T67" fmla="*/ 2540318 h 2578100"/>
              <a:gd name="T68" fmla="*/ 964386 w 2767013"/>
              <a:gd name="T69" fmla="*/ 2336483 h 2578100"/>
              <a:gd name="T70" fmla="*/ 805296 w 2767013"/>
              <a:gd name="T71" fmla="*/ 1978660 h 2578100"/>
              <a:gd name="T72" fmla="*/ 664306 w 2767013"/>
              <a:gd name="T73" fmla="*/ 1706245 h 2578100"/>
              <a:gd name="T74" fmla="*/ 335963 w 2767013"/>
              <a:gd name="T75" fmla="*/ 1411922 h 2578100"/>
              <a:gd name="T76" fmla="*/ 52713 w 2767013"/>
              <a:gd name="T77" fmla="*/ 977265 h 2578100"/>
              <a:gd name="T78" fmla="*/ 0 w 2767013"/>
              <a:gd name="T79" fmla="*/ 758190 h 2578100"/>
              <a:gd name="T80" fmla="*/ 59063 w 2767013"/>
              <a:gd name="T81" fmla="*/ 503237 h 2578100"/>
              <a:gd name="T82" fmla="*/ 192115 w 2767013"/>
              <a:gd name="T83" fmla="*/ 330200 h 2578100"/>
              <a:gd name="T84" fmla="*/ 291846 w 2767013"/>
              <a:gd name="T85" fmla="*/ 139292 h 2578100"/>
              <a:gd name="T86" fmla="*/ 425579 w 2767013"/>
              <a:gd name="T87" fmla="*/ 24440 h 2578100"/>
              <a:gd name="T88" fmla="*/ 606438 w 2767013"/>
              <a:gd name="T89" fmla="*/ 46331 h 2578100"/>
              <a:gd name="T90" fmla="*/ 708330 w 2767013"/>
              <a:gd name="T91" fmla="*/ 190690 h 2578100"/>
              <a:gd name="T92" fmla="*/ 668529 w 2767013"/>
              <a:gd name="T93" fmla="*/ 367093 h 2578100"/>
              <a:gd name="T94" fmla="*/ 514098 w 2767013"/>
              <a:gd name="T95" fmla="*/ 454343 h 2578100"/>
              <a:gd name="T96" fmla="*/ 342792 w 2767013"/>
              <a:gd name="T97" fmla="*/ 398503 h 2578100"/>
              <a:gd name="T98" fmla="*/ 190527 w 2767013"/>
              <a:gd name="T99" fmla="*/ 441642 h 2578100"/>
              <a:gd name="T100" fmla="*/ 96216 w 2767013"/>
              <a:gd name="T101" fmla="*/ 623887 h 2578100"/>
              <a:gd name="T102" fmla="*/ 93994 w 2767013"/>
              <a:gd name="T103" fmla="*/ 860425 h 2578100"/>
              <a:gd name="T104" fmla="*/ 213708 w 2767013"/>
              <a:gd name="T105" fmla="*/ 1118235 h 2578100"/>
              <a:gd name="T106" fmla="*/ 1476905 w 2767013"/>
              <a:gd name="T107" fmla="*/ 1029017 h 2578100"/>
              <a:gd name="T108" fmla="*/ 1548670 w 2767013"/>
              <a:gd name="T109" fmla="*/ 805180 h 2578100"/>
              <a:gd name="T110" fmla="*/ 1503896 w 2767013"/>
              <a:gd name="T111" fmla="*/ 573087 h 2578100"/>
              <a:gd name="T112" fmla="*/ 1387357 w 2767013"/>
              <a:gd name="T113" fmla="*/ 404177 h 2578100"/>
              <a:gd name="T114" fmla="*/ 1214802 w 2767013"/>
              <a:gd name="T115" fmla="*/ 377957 h 2578100"/>
              <a:gd name="T116" fmla="*/ 1047917 w 2767013"/>
              <a:gd name="T117" fmla="*/ 442595 h 2578100"/>
              <a:gd name="T118" fmla="*/ 888646 w 2767013"/>
              <a:gd name="T119" fmla="*/ 362354 h 2578100"/>
              <a:gd name="T120" fmla="*/ 840738 w 2767013"/>
              <a:gd name="T121" fmla="*/ 187864 h 2578100"/>
              <a:gd name="T122" fmla="*/ 935602 w 2767013"/>
              <a:gd name="T123" fmla="*/ 37891 h 2578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767013" h="2578100">
                <a:moveTo>
                  <a:pt x="332788" y="1286192"/>
                </a:moveTo>
                <a:lnTo>
                  <a:pt x="352476" y="1310640"/>
                </a:lnTo>
                <a:lnTo>
                  <a:pt x="372799" y="1335087"/>
                </a:lnTo>
                <a:lnTo>
                  <a:pt x="392804" y="1358582"/>
                </a:lnTo>
                <a:lnTo>
                  <a:pt x="413444" y="1381760"/>
                </a:lnTo>
                <a:lnTo>
                  <a:pt x="433767" y="1404620"/>
                </a:lnTo>
                <a:lnTo>
                  <a:pt x="454408" y="1426527"/>
                </a:lnTo>
                <a:lnTo>
                  <a:pt x="475366" y="1448117"/>
                </a:lnTo>
                <a:lnTo>
                  <a:pt x="495689" y="1468437"/>
                </a:lnTo>
                <a:lnTo>
                  <a:pt x="522998" y="1495107"/>
                </a:lnTo>
                <a:lnTo>
                  <a:pt x="549354" y="1519555"/>
                </a:lnTo>
                <a:lnTo>
                  <a:pt x="574758" y="1542097"/>
                </a:lnTo>
                <a:lnTo>
                  <a:pt x="599209" y="1563052"/>
                </a:lnTo>
                <a:lnTo>
                  <a:pt x="622707" y="1581785"/>
                </a:lnTo>
                <a:lnTo>
                  <a:pt x="644935" y="1598930"/>
                </a:lnTo>
                <a:lnTo>
                  <a:pt x="666211" y="1614487"/>
                </a:lnTo>
                <a:lnTo>
                  <a:pt x="685899" y="1628140"/>
                </a:lnTo>
                <a:lnTo>
                  <a:pt x="704634" y="1639887"/>
                </a:lnTo>
                <a:lnTo>
                  <a:pt x="722416" y="1650047"/>
                </a:lnTo>
                <a:lnTo>
                  <a:pt x="730673" y="1654492"/>
                </a:lnTo>
                <a:lnTo>
                  <a:pt x="738611" y="1658620"/>
                </a:lnTo>
                <a:lnTo>
                  <a:pt x="745915" y="1662430"/>
                </a:lnTo>
                <a:lnTo>
                  <a:pt x="753218" y="1665287"/>
                </a:lnTo>
                <a:lnTo>
                  <a:pt x="760204" y="1668145"/>
                </a:lnTo>
                <a:lnTo>
                  <a:pt x="766555" y="1670685"/>
                </a:lnTo>
                <a:lnTo>
                  <a:pt x="772271" y="1672272"/>
                </a:lnTo>
                <a:lnTo>
                  <a:pt x="777987" y="1673860"/>
                </a:lnTo>
                <a:lnTo>
                  <a:pt x="783385" y="1674812"/>
                </a:lnTo>
                <a:lnTo>
                  <a:pt x="788466" y="1675765"/>
                </a:lnTo>
                <a:lnTo>
                  <a:pt x="792912" y="1676082"/>
                </a:lnTo>
                <a:lnTo>
                  <a:pt x="797040" y="1676082"/>
                </a:lnTo>
                <a:lnTo>
                  <a:pt x="801168" y="1675765"/>
                </a:lnTo>
                <a:lnTo>
                  <a:pt x="805296" y="1674812"/>
                </a:lnTo>
                <a:lnTo>
                  <a:pt x="814822" y="1673225"/>
                </a:lnTo>
                <a:lnTo>
                  <a:pt x="824666" y="1670367"/>
                </a:lnTo>
                <a:lnTo>
                  <a:pt x="835463" y="1666240"/>
                </a:lnTo>
                <a:lnTo>
                  <a:pt x="847212" y="1661477"/>
                </a:lnTo>
                <a:lnTo>
                  <a:pt x="859279" y="1656080"/>
                </a:lnTo>
                <a:lnTo>
                  <a:pt x="872298" y="1649730"/>
                </a:lnTo>
                <a:lnTo>
                  <a:pt x="885635" y="1642427"/>
                </a:lnTo>
                <a:lnTo>
                  <a:pt x="899607" y="1634490"/>
                </a:lnTo>
                <a:lnTo>
                  <a:pt x="913896" y="1625917"/>
                </a:lnTo>
                <a:lnTo>
                  <a:pt x="929139" y="1616392"/>
                </a:lnTo>
                <a:lnTo>
                  <a:pt x="944381" y="1606232"/>
                </a:lnTo>
                <a:lnTo>
                  <a:pt x="960258" y="1595437"/>
                </a:lnTo>
                <a:lnTo>
                  <a:pt x="976453" y="1583690"/>
                </a:lnTo>
                <a:lnTo>
                  <a:pt x="992965" y="1571307"/>
                </a:lnTo>
                <a:lnTo>
                  <a:pt x="1010113" y="1558290"/>
                </a:lnTo>
                <a:lnTo>
                  <a:pt x="1026943" y="1544955"/>
                </a:lnTo>
                <a:lnTo>
                  <a:pt x="1044408" y="1530985"/>
                </a:lnTo>
                <a:lnTo>
                  <a:pt x="1062190" y="1516380"/>
                </a:lnTo>
                <a:lnTo>
                  <a:pt x="1079655" y="1501140"/>
                </a:lnTo>
                <a:lnTo>
                  <a:pt x="1097755" y="1485265"/>
                </a:lnTo>
                <a:lnTo>
                  <a:pt x="1116173" y="1469072"/>
                </a:lnTo>
                <a:lnTo>
                  <a:pt x="1133956" y="1452562"/>
                </a:lnTo>
                <a:lnTo>
                  <a:pt x="1152056" y="1435735"/>
                </a:lnTo>
                <a:lnTo>
                  <a:pt x="1170473" y="1418272"/>
                </a:lnTo>
                <a:lnTo>
                  <a:pt x="1188573" y="1400492"/>
                </a:lnTo>
                <a:lnTo>
                  <a:pt x="1206674" y="1382077"/>
                </a:lnTo>
                <a:lnTo>
                  <a:pt x="1224774" y="1363345"/>
                </a:lnTo>
                <a:lnTo>
                  <a:pt x="1242556" y="1344930"/>
                </a:lnTo>
                <a:lnTo>
                  <a:pt x="1260339" y="1325245"/>
                </a:lnTo>
                <a:lnTo>
                  <a:pt x="1277486" y="1305877"/>
                </a:lnTo>
                <a:lnTo>
                  <a:pt x="1294951" y="1286192"/>
                </a:lnTo>
                <a:lnTo>
                  <a:pt x="332788" y="1286192"/>
                </a:lnTo>
                <a:close/>
                <a:moveTo>
                  <a:pt x="1059021" y="0"/>
                </a:moveTo>
                <a:lnTo>
                  <a:pt x="1070443" y="318"/>
                </a:lnTo>
                <a:lnTo>
                  <a:pt x="1081547" y="1274"/>
                </a:lnTo>
                <a:lnTo>
                  <a:pt x="1092652" y="2547"/>
                </a:lnTo>
                <a:lnTo>
                  <a:pt x="1103439" y="4776"/>
                </a:lnTo>
                <a:lnTo>
                  <a:pt x="1114226" y="7323"/>
                </a:lnTo>
                <a:lnTo>
                  <a:pt x="1124696" y="10189"/>
                </a:lnTo>
                <a:lnTo>
                  <a:pt x="1134849" y="13692"/>
                </a:lnTo>
                <a:lnTo>
                  <a:pt x="1144684" y="17831"/>
                </a:lnTo>
                <a:lnTo>
                  <a:pt x="1154520" y="21970"/>
                </a:lnTo>
                <a:lnTo>
                  <a:pt x="1164038" y="26747"/>
                </a:lnTo>
                <a:lnTo>
                  <a:pt x="1173239" y="32160"/>
                </a:lnTo>
                <a:lnTo>
                  <a:pt x="1182123" y="37891"/>
                </a:lnTo>
                <a:lnTo>
                  <a:pt x="1190689" y="43941"/>
                </a:lnTo>
                <a:lnTo>
                  <a:pt x="1199255" y="50946"/>
                </a:lnTo>
                <a:lnTo>
                  <a:pt x="1207187" y="57633"/>
                </a:lnTo>
                <a:lnTo>
                  <a:pt x="1214802" y="64956"/>
                </a:lnTo>
                <a:lnTo>
                  <a:pt x="1222416" y="72598"/>
                </a:lnTo>
                <a:lnTo>
                  <a:pt x="1229079" y="80877"/>
                </a:lnTo>
                <a:lnTo>
                  <a:pt x="1235742" y="89156"/>
                </a:lnTo>
                <a:lnTo>
                  <a:pt x="1241770" y="97753"/>
                </a:lnTo>
                <a:lnTo>
                  <a:pt x="1247481" y="106668"/>
                </a:lnTo>
                <a:lnTo>
                  <a:pt x="1252874" y="116221"/>
                </a:lnTo>
                <a:lnTo>
                  <a:pt x="1257633" y="125455"/>
                </a:lnTo>
                <a:lnTo>
                  <a:pt x="1262392" y="135326"/>
                </a:lnTo>
                <a:lnTo>
                  <a:pt x="1266200" y="145515"/>
                </a:lnTo>
                <a:lnTo>
                  <a:pt x="1269372" y="155704"/>
                </a:lnTo>
                <a:lnTo>
                  <a:pt x="1272545" y="166212"/>
                </a:lnTo>
                <a:lnTo>
                  <a:pt x="1275083" y="176719"/>
                </a:lnTo>
                <a:lnTo>
                  <a:pt x="1276987" y="187864"/>
                </a:lnTo>
                <a:lnTo>
                  <a:pt x="1278573" y="198690"/>
                </a:lnTo>
                <a:lnTo>
                  <a:pt x="1279208" y="210153"/>
                </a:lnTo>
                <a:lnTo>
                  <a:pt x="1279525" y="221616"/>
                </a:lnTo>
                <a:lnTo>
                  <a:pt x="1279423" y="225313"/>
                </a:lnTo>
                <a:lnTo>
                  <a:pt x="1289553" y="230822"/>
                </a:lnTo>
                <a:lnTo>
                  <a:pt x="1307653" y="241617"/>
                </a:lnTo>
                <a:lnTo>
                  <a:pt x="1326071" y="253047"/>
                </a:lnTo>
                <a:lnTo>
                  <a:pt x="1344488" y="265430"/>
                </a:lnTo>
                <a:lnTo>
                  <a:pt x="1363224" y="278765"/>
                </a:lnTo>
                <a:lnTo>
                  <a:pt x="1381641" y="292735"/>
                </a:lnTo>
                <a:lnTo>
                  <a:pt x="1400059" y="307657"/>
                </a:lnTo>
                <a:lnTo>
                  <a:pt x="1418159" y="323532"/>
                </a:lnTo>
                <a:lnTo>
                  <a:pt x="1427050" y="331787"/>
                </a:lnTo>
                <a:lnTo>
                  <a:pt x="1436259" y="340360"/>
                </a:lnTo>
                <a:lnTo>
                  <a:pt x="1445150" y="349567"/>
                </a:lnTo>
                <a:lnTo>
                  <a:pt x="1453724" y="358457"/>
                </a:lnTo>
                <a:lnTo>
                  <a:pt x="1462298" y="367665"/>
                </a:lnTo>
                <a:lnTo>
                  <a:pt x="1471189" y="377190"/>
                </a:lnTo>
                <a:lnTo>
                  <a:pt x="1479763" y="386715"/>
                </a:lnTo>
                <a:lnTo>
                  <a:pt x="1488019" y="396875"/>
                </a:lnTo>
                <a:lnTo>
                  <a:pt x="1495958" y="407035"/>
                </a:lnTo>
                <a:lnTo>
                  <a:pt x="1504214" y="417512"/>
                </a:lnTo>
                <a:lnTo>
                  <a:pt x="1511517" y="428307"/>
                </a:lnTo>
                <a:lnTo>
                  <a:pt x="1519456" y="439420"/>
                </a:lnTo>
                <a:lnTo>
                  <a:pt x="1527077" y="450532"/>
                </a:lnTo>
                <a:lnTo>
                  <a:pt x="1534381" y="461962"/>
                </a:lnTo>
                <a:lnTo>
                  <a:pt x="1541367" y="473392"/>
                </a:lnTo>
                <a:lnTo>
                  <a:pt x="1548353" y="485775"/>
                </a:lnTo>
                <a:lnTo>
                  <a:pt x="1554704" y="497840"/>
                </a:lnTo>
                <a:lnTo>
                  <a:pt x="1561372" y="510222"/>
                </a:lnTo>
                <a:lnTo>
                  <a:pt x="1567405" y="523240"/>
                </a:lnTo>
                <a:lnTo>
                  <a:pt x="1573439" y="535940"/>
                </a:lnTo>
                <a:lnTo>
                  <a:pt x="1579155" y="548957"/>
                </a:lnTo>
                <a:lnTo>
                  <a:pt x="1584553" y="562610"/>
                </a:lnTo>
                <a:lnTo>
                  <a:pt x="1589634" y="576262"/>
                </a:lnTo>
                <a:lnTo>
                  <a:pt x="1594714" y="590232"/>
                </a:lnTo>
                <a:lnTo>
                  <a:pt x="1599160" y="604837"/>
                </a:lnTo>
                <a:lnTo>
                  <a:pt x="1603288" y="619125"/>
                </a:lnTo>
                <a:lnTo>
                  <a:pt x="1607416" y="634047"/>
                </a:lnTo>
                <a:lnTo>
                  <a:pt x="1610909" y="648970"/>
                </a:lnTo>
                <a:lnTo>
                  <a:pt x="1614085" y="664210"/>
                </a:lnTo>
                <a:lnTo>
                  <a:pt x="1617260" y="680085"/>
                </a:lnTo>
                <a:lnTo>
                  <a:pt x="1619800" y="695642"/>
                </a:lnTo>
                <a:lnTo>
                  <a:pt x="1622023" y="711835"/>
                </a:lnTo>
                <a:lnTo>
                  <a:pt x="1623928" y="728027"/>
                </a:lnTo>
                <a:lnTo>
                  <a:pt x="1625199" y="744537"/>
                </a:lnTo>
                <a:lnTo>
                  <a:pt x="1626469" y="761682"/>
                </a:lnTo>
                <a:lnTo>
                  <a:pt x="1627104" y="778827"/>
                </a:lnTo>
                <a:lnTo>
                  <a:pt x="1627104" y="795655"/>
                </a:lnTo>
                <a:lnTo>
                  <a:pt x="1626469" y="813117"/>
                </a:lnTo>
                <a:lnTo>
                  <a:pt x="1624564" y="830580"/>
                </a:lnTo>
                <a:lnTo>
                  <a:pt x="1622023" y="848360"/>
                </a:lnTo>
                <a:lnTo>
                  <a:pt x="1618848" y="866140"/>
                </a:lnTo>
                <a:lnTo>
                  <a:pt x="1615037" y="884555"/>
                </a:lnTo>
                <a:lnTo>
                  <a:pt x="1610274" y="902970"/>
                </a:lnTo>
                <a:lnTo>
                  <a:pt x="1604876" y="921702"/>
                </a:lnTo>
                <a:lnTo>
                  <a:pt x="1598842" y="940117"/>
                </a:lnTo>
                <a:lnTo>
                  <a:pt x="1591856" y="958850"/>
                </a:lnTo>
                <a:lnTo>
                  <a:pt x="1584553" y="977900"/>
                </a:lnTo>
                <a:lnTo>
                  <a:pt x="1576297" y="996950"/>
                </a:lnTo>
                <a:lnTo>
                  <a:pt x="1567723" y="1016635"/>
                </a:lnTo>
                <a:lnTo>
                  <a:pt x="1558832" y="1035685"/>
                </a:lnTo>
                <a:lnTo>
                  <a:pt x="1548670" y="1055052"/>
                </a:lnTo>
                <a:lnTo>
                  <a:pt x="1538509" y="1074420"/>
                </a:lnTo>
                <a:lnTo>
                  <a:pt x="1527395" y="1093787"/>
                </a:lnTo>
                <a:lnTo>
                  <a:pt x="1516280" y="1113155"/>
                </a:lnTo>
                <a:lnTo>
                  <a:pt x="1504531" y="1132522"/>
                </a:lnTo>
                <a:lnTo>
                  <a:pt x="1492147" y="1152207"/>
                </a:lnTo>
                <a:lnTo>
                  <a:pt x="1479445" y="1171575"/>
                </a:lnTo>
                <a:lnTo>
                  <a:pt x="1466426" y="1190625"/>
                </a:lnTo>
                <a:lnTo>
                  <a:pt x="1452771" y="1209992"/>
                </a:lnTo>
                <a:lnTo>
                  <a:pt x="1438799" y="1229042"/>
                </a:lnTo>
                <a:lnTo>
                  <a:pt x="1424510" y="1248410"/>
                </a:lnTo>
                <a:lnTo>
                  <a:pt x="1409903" y="1267142"/>
                </a:lnTo>
                <a:lnTo>
                  <a:pt x="1395296" y="1286192"/>
                </a:lnTo>
                <a:lnTo>
                  <a:pt x="1380054" y="1304925"/>
                </a:lnTo>
                <a:lnTo>
                  <a:pt x="1364494" y="1323340"/>
                </a:lnTo>
                <a:lnTo>
                  <a:pt x="1348616" y="1342072"/>
                </a:lnTo>
                <a:lnTo>
                  <a:pt x="1333057" y="1359852"/>
                </a:lnTo>
                <a:lnTo>
                  <a:pt x="1317179" y="1377950"/>
                </a:lnTo>
                <a:lnTo>
                  <a:pt x="1300667" y="1395730"/>
                </a:lnTo>
                <a:lnTo>
                  <a:pt x="1284472" y="1413192"/>
                </a:lnTo>
                <a:lnTo>
                  <a:pt x="1267960" y="1430337"/>
                </a:lnTo>
                <a:lnTo>
                  <a:pt x="1251448" y="1447482"/>
                </a:lnTo>
                <a:lnTo>
                  <a:pt x="1234300" y="1464310"/>
                </a:lnTo>
                <a:lnTo>
                  <a:pt x="1217788" y="1480820"/>
                </a:lnTo>
                <a:lnTo>
                  <a:pt x="1200958" y="1496695"/>
                </a:lnTo>
                <a:lnTo>
                  <a:pt x="1184128" y="1512252"/>
                </a:lnTo>
                <a:lnTo>
                  <a:pt x="1167298" y="1527810"/>
                </a:lnTo>
                <a:lnTo>
                  <a:pt x="1150150" y="1543050"/>
                </a:lnTo>
                <a:lnTo>
                  <a:pt x="1133638" y="1557655"/>
                </a:lnTo>
                <a:lnTo>
                  <a:pt x="1116808" y="1571625"/>
                </a:lnTo>
                <a:lnTo>
                  <a:pt x="1100296" y="1585595"/>
                </a:lnTo>
                <a:lnTo>
                  <a:pt x="1083783" y="1598930"/>
                </a:lnTo>
                <a:lnTo>
                  <a:pt x="1067271" y="1611947"/>
                </a:lnTo>
                <a:lnTo>
                  <a:pt x="1051076" y="1624647"/>
                </a:lnTo>
                <a:lnTo>
                  <a:pt x="1034881" y="1636395"/>
                </a:lnTo>
                <a:lnTo>
                  <a:pt x="1019004" y="1648142"/>
                </a:lnTo>
                <a:lnTo>
                  <a:pt x="1003444" y="1658937"/>
                </a:lnTo>
                <a:lnTo>
                  <a:pt x="988202" y="1669415"/>
                </a:lnTo>
                <a:lnTo>
                  <a:pt x="972960" y="1679575"/>
                </a:lnTo>
                <a:lnTo>
                  <a:pt x="957718" y="1688783"/>
                </a:lnTo>
                <a:lnTo>
                  <a:pt x="943428" y="1697990"/>
                </a:lnTo>
                <a:lnTo>
                  <a:pt x="929139" y="1706245"/>
                </a:lnTo>
                <a:lnTo>
                  <a:pt x="915167" y="1713865"/>
                </a:lnTo>
                <a:lnTo>
                  <a:pt x="901512" y="1720850"/>
                </a:lnTo>
                <a:lnTo>
                  <a:pt x="888493" y="1726883"/>
                </a:lnTo>
                <a:lnTo>
                  <a:pt x="875473" y="1732915"/>
                </a:lnTo>
                <a:lnTo>
                  <a:pt x="863407" y="1737678"/>
                </a:lnTo>
                <a:lnTo>
                  <a:pt x="851340" y="1742440"/>
                </a:lnTo>
                <a:lnTo>
                  <a:pt x="839908" y="1746250"/>
                </a:lnTo>
                <a:lnTo>
                  <a:pt x="829112" y="1749108"/>
                </a:lnTo>
                <a:lnTo>
                  <a:pt x="835145" y="1778953"/>
                </a:lnTo>
                <a:lnTo>
                  <a:pt x="839273" y="1797368"/>
                </a:lnTo>
                <a:lnTo>
                  <a:pt x="843719" y="1818323"/>
                </a:lnTo>
                <a:lnTo>
                  <a:pt x="849117" y="1841500"/>
                </a:lnTo>
                <a:lnTo>
                  <a:pt x="855468" y="1866265"/>
                </a:lnTo>
                <a:lnTo>
                  <a:pt x="862136" y="1892300"/>
                </a:lnTo>
                <a:lnTo>
                  <a:pt x="870075" y="1920558"/>
                </a:lnTo>
                <a:lnTo>
                  <a:pt x="878649" y="1949768"/>
                </a:lnTo>
                <a:lnTo>
                  <a:pt x="887858" y="1979930"/>
                </a:lnTo>
                <a:lnTo>
                  <a:pt x="898019" y="2010728"/>
                </a:lnTo>
                <a:lnTo>
                  <a:pt x="908816" y="2042478"/>
                </a:lnTo>
                <a:lnTo>
                  <a:pt x="920882" y="2074545"/>
                </a:lnTo>
                <a:lnTo>
                  <a:pt x="933902" y="2106613"/>
                </a:lnTo>
                <a:lnTo>
                  <a:pt x="940570" y="2122805"/>
                </a:lnTo>
                <a:lnTo>
                  <a:pt x="947556" y="2138998"/>
                </a:lnTo>
                <a:lnTo>
                  <a:pt x="954542" y="2155190"/>
                </a:lnTo>
                <a:lnTo>
                  <a:pt x="961846" y="2171383"/>
                </a:lnTo>
                <a:lnTo>
                  <a:pt x="969784" y="2187258"/>
                </a:lnTo>
                <a:lnTo>
                  <a:pt x="977723" y="2203133"/>
                </a:lnTo>
                <a:lnTo>
                  <a:pt x="985662" y="2219008"/>
                </a:lnTo>
                <a:lnTo>
                  <a:pt x="993918" y="2234565"/>
                </a:lnTo>
                <a:lnTo>
                  <a:pt x="1002492" y="2249805"/>
                </a:lnTo>
                <a:lnTo>
                  <a:pt x="1011383" y="2265045"/>
                </a:lnTo>
                <a:lnTo>
                  <a:pt x="1020274" y="2279650"/>
                </a:lnTo>
                <a:lnTo>
                  <a:pt x="1029801" y="2294573"/>
                </a:lnTo>
                <a:lnTo>
                  <a:pt x="1039327" y="2308860"/>
                </a:lnTo>
                <a:lnTo>
                  <a:pt x="1049488" y="2322830"/>
                </a:lnTo>
                <a:lnTo>
                  <a:pt x="1059650" y="2336483"/>
                </a:lnTo>
                <a:lnTo>
                  <a:pt x="1070129" y="2349818"/>
                </a:lnTo>
                <a:lnTo>
                  <a:pt x="1080608" y="2362835"/>
                </a:lnTo>
                <a:lnTo>
                  <a:pt x="1091404" y="2375218"/>
                </a:lnTo>
                <a:lnTo>
                  <a:pt x="1102518" y="2387283"/>
                </a:lnTo>
                <a:lnTo>
                  <a:pt x="1113950" y="2399030"/>
                </a:lnTo>
                <a:lnTo>
                  <a:pt x="1125699" y="2410143"/>
                </a:lnTo>
                <a:lnTo>
                  <a:pt x="1137766" y="2420620"/>
                </a:lnTo>
                <a:lnTo>
                  <a:pt x="1149833" y="2430780"/>
                </a:lnTo>
                <a:lnTo>
                  <a:pt x="1162535" y="2439988"/>
                </a:lnTo>
                <a:lnTo>
                  <a:pt x="1175554" y="2449195"/>
                </a:lnTo>
                <a:lnTo>
                  <a:pt x="1188256" y="2457450"/>
                </a:lnTo>
                <a:lnTo>
                  <a:pt x="1201593" y="2464753"/>
                </a:lnTo>
                <a:lnTo>
                  <a:pt x="1215565" y="2471738"/>
                </a:lnTo>
                <a:lnTo>
                  <a:pt x="1229219" y="2478088"/>
                </a:lnTo>
                <a:lnTo>
                  <a:pt x="1243826" y="2483485"/>
                </a:lnTo>
                <a:lnTo>
                  <a:pt x="1258116" y="2488565"/>
                </a:lnTo>
                <a:lnTo>
                  <a:pt x="1273358" y="2492693"/>
                </a:lnTo>
                <a:lnTo>
                  <a:pt x="1288283" y="2495868"/>
                </a:lnTo>
                <a:lnTo>
                  <a:pt x="1295904" y="2496820"/>
                </a:lnTo>
                <a:lnTo>
                  <a:pt x="1303842" y="2498090"/>
                </a:lnTo>
                <a:lnTo>
                  <a:pt x="1311781" y="2499043"/>
                </a:lnTo>
                <a:lnTo>
                  <a:pt x="1319720" y="2499678"/>
                </a:lnTo>
                <a:lnTo>
                  <a:pt x="1327658" y="2499995"/>
                </a:lnTo>
                <a:lnTo>
                  <a:pt x="1335597" y="2500630"/>
                </a:lnTo>
                <a:lnTo>
                  <a:pt x="1347981" y="2500630"/>
                </a:lnTo>
                <a:lnTo>
                  <a:pt x="1360048" y="2499678"/>
                </a:lnTo>
                <a:lnTo>
                  <a:pt x="1371797" y="2499043"/>
                </a:lnTo>
                <a:lnTo>
                  <a:pt x="1383229" y="2498090"/>
                </a:lnTo>
                <a:lnTo>
                  <a:pt x="1394660" y="2496185"/>
                </a:lnTo>
                <a:lnTo>
                  <a:pt x="1405457" y="2494280"/>
                </a:lnTo>
                <a:lnTo>
                  <a:pt x="1416254" y="2491740"/>
                </a:lnTo>
                <a:lnTo>
                  <a:pt x="1427050" y="2489200"/>
                </a:lnTo>
                <a:lnTo>
                  <a:pt x="1437529" y="2486343"/>
                </a:lnTo>
                <a:lnTo>
                  <a:pt x="1447691" y="2483168"/>
                </a:lnTo>
                <a:lnTo>
                  <a:pt x="1457217" y="2479358"/>
                </a:lnTo>
                <a:lnTo>
                  <a:pt x="1467061" y="2475230"/>
                </a:lnTo>
                <a:lnTo>
                  <a:pt x="1476587" y="2471103"/>
                </a:lnTo>
                <a:lnTo>
                  <a:pt x="1485479" y="2466658"/>
                </a:lnTo>
                <a:lnTo>
                  <a:pt x="1494370" y="2461578"/>
                </a:lnTo>
                <a:lnTo>
                  <a:pt x="1503261" y="2456498"/>
                </a:lnTo>
                <a:lnTo>
                  <a:pt x="1511517" y="2450783"/>
                </a:lnTo>
                <a:lnTo>
                  <a:pt x="1520409" y="2445068"/>
                </a:lnTo>
                <a:lnTo>
                  <a:pt x="1528347" y="2439353"/>
                </a:lnTo>
                <a:lnTo>
                  <a:pt x="1536286" y="2433003"/>
                </a:lnTo>
                <a:lnTo>
                  <a:pt x="1543907" y="2426335"/>
                </a:lnTo>
                <a:lnTo>
                  <a:pt x="1551528" y="2419668"/>
                </a:lnTo>
                <a:lnTo>
                  <a:pt x="1558832" y="2412365"/>
                </a:lnTo>
                <a:lnTo>
                  <a:pt x="1566135" y="2405063"/>
                </a:lnTo>
                <a:lnTo>
                  <a:pt x="1573121" y="2397760"/>
                </a:lnTo>
                <a:lnTo>
                  <a:pt x="1580107" y="2390140"/>
                </a:lnTo>
                <a:lnTo>
                  <a:pt x="1586776" y="2381885"/>
                </a:lnTo>
                <a:lnTo>
                  <a:pt x="1593444" y="2373948"/>
                </a:lnTo>
                <a:lnTo>
                  <a:pt x="1599478" y="2365375"/>
                </a:lnTo>
                <a:lnTo>
                  <a:pt x="1605828" y="2357120"/>
                </a:lnTo>
                <a:lnTo>
                  <a:pt x="1611544" y="2347913"/>
                </a:lnTo>
                <a:lnTo>
                  <a:pt x="1617895" y="2339023"/>
                </a:lnTo>
                <a:lnTo>
                  <a:pt x="1629327" y="2320608"/>
                </a:lnTo>
                <a:lnTo>
                  <a:pt x="1640123" y="2301558"/>
                </a:lnTo>
                <a:lnTo>
                  <a:pt x="1650285" y="2281873"/>
                </a:lnTo>
                <a:lnTo>
                  <a:pt x="1660129" y="2261870"/>
                </a:lnTo>
                <a:lnTo>
                  <a:pt x="1669655" y="2241233"/>
                </a:lnTo>
                <a:lnTo>
                  <a:pt x="1678546" y="2219960"/>
                </a:lnTo>
                <a:lnTo>
                  <a:pt x="1687120" y="2198370"/>
                </a:lnTo>
                <a:lnTo>
                  <a:pt x="1695376" y="2176463"/>
                </a:lnTo>
                <a:lnTo>
                  <a:pt x="1703315" y="2154555"/>
                </a:lnTo>
                <a:lnTo>
                  <a:pt x="1710936" y="2132330"/>
                </a:lnTo>
                <a:lnTo>
                  <a:pt x="1718557" y="2110105"/>
                </a:lnTo>
                <a:lnTo>
                  <a:pt x="1725543" y="2087245"/>
                </a:lnTo>
                <a:lnTo>
                  <a:pt x="1739833" y="2042478"/>
                </a:lnTo>
                <a:lnTo>
                  <a:pt x="1752852" y="1997393"/>
                </a:lnTo>
                <a:lnTo>
                  <a:pt x="1764601" y="1958340"/>
                </a:lnTo>
                <a:lnTo>
                  <a:pt x="1776350" y="1920240"/>
                </a:lnTo>
                <a:lnTo>
                  <a:pt x="1788100" y="1883093"/>
                </a:lnTo>
                <a:lnTo>
                  <a:pt x="1794450" y="1864995"/>
                </a:lnTo>
                <a:lnTo>
                  <a:pt x="1800802" y="1847850"/>
                </a:lnTo>
                <a:lnTo>
                  <a:pt x="1806835" y="1830705"/>
                </a:lnTo>
                <a:lnTo>
                  <a:pt x="1813821" y="1814195"/>
                </a:lnTo>
                <a:lnTo>
                  <a:pt x="1820172" y="1798320"/>
                </a:lnTo>
                <a:lnTo>
                  <a:pt x="1827475" y="1783080"/>
                </a:lnTo>
                <a:lnTo>
                  <a:pt x="1834461" y="1768475"/>
                </a:lnTo>
                <a:lnTo>
                  <a:pt x="1842082" y="1754505"/>
                </a:lnTo>
                <a:lnTo>
                  <a:pt x="1849704" y="1741170"/>
                </a:lnTo>
                <a:lnTo>
                  <a:pt x="1857960" y="1728470"/>
                </a:lnTo>
                <a:lnTo>
                  <a:pt x="1864946" y="1718628"/>
                </a:lnTo>
                <a:lnTo>
                  <a:pt x="1871614" y="1709103"/>
                </a:lnTo>
                <a:lnTo>
                  <a:pt x="1878918" y="1699578"/>
                </a:lnTo>
                <a:lnTo>
                  <a:pt x="1885586" y="1691005"/>
                </a:lnTo>
                <a:lnTo>
                  <a:pt x="1892890" y="1682433"/>
                </a:lnTo>
                <a:lnTo>
                  <a:pt x="1899558" y="1674495"/>
                </a:lnTo>
                <a:lnTo>
                  <a:pt x="1906862" y="1666557"/>
                </a:lnTo>
                <a:lnTo>
                  <a:pt x="1914165" y="1659572"/>
                </a:lnTo>
                <a:lnTo>
                  <a:pt x="1920834" y="1652270"/>
                </a:lnTo>
                <a:lnTo>
                  <a:pt x="1928137" y="1645285"/>
                </a:lnTo>
                <a:lnTo>
                  <a:pt x="1935441" y="1638935"/>
                </a:lnTo>
                <a:lnTo>
                  <a:pt x="1942109" y="1632902"/>
                </a:lnTo>
                <a:lnTo>
                  <a:pt x="1949413" y="1627187"/>
                </a:lnTo>
                <a:lnTo>
                  <a:pt x="1956081" y="1621790"/>
                </a:lnTo>
                <a:lnTo>
                  <a:pt x="1970053" y="1611312"/>
                </a:lnTo>
                <a:lnTo>
                  <a:pt x="1983708" y="1602105"/>
                </a:lnTo>
                <a:lnTo>
                  <a:pt x="1997680" y="1594485"/>
                </a:lnTo>
                <a:lnTo>
                  <a:pt x="2010699" y="1587182"/>
                </a:lnTo>
                <a:lnTo>
                  <a:pt x="2024036" y="1581150"/>
                </a:lnTo>
                <a:lnTo>
                  <a:pt x="2036738" y="1575752"/>
                </a:lnTo>
                <a:lnTo>
                  <a:pt x="2049440" y="1571307"/>
                </a:lnTo>
                <a:lnTo>
                  <a:pt x="2061506" y="1567497"/>
                </a:lnTo>
                <a:lnTo>
                  <a:pt x="2073256" y="1564640"/>
                </a:lnTo>
                <a:lnTo>
                  <a:pt x="2085005" y="1562100"/>
                </a:lnTo>
                <a:lnTo>
                  <a:pt x="2096119" y="1560195"/>
                </a:lnTo>
                <a:lnTo>
                  <a:pt x="2106598" y="1559242"/>
                </a:lnTo>
                <a:lnTo>
                  <a:pt x="2116442" y="1557972"/>
                </a:lnTo>
                <a:lnTo>
                  <a:pt x="2125968" y="1557655"/>
                </a:lnTo>
                <a:lnTo>
                  <a:pt x="2134860" y="1557655"/>
                </a:lnTo>
                <a:lnTo>
                  <a:pt x="2143116" y="1557972"/>
                </a:lnTo>
                <a:lnTo>
                  <a:pt x="2150737" y="1558290"/>
                </a:lnTo>
                <a:lnTo>
                  <a:pt x="2157723" y="1559242"/>
                </a:lnTo>
                <a:lnTo>
                  <a:pt x="2162839" y="1559781"/>
                </a:lnTo>
                <a:lnTo>
                  <a:pt x="2167906" y="1548627"/>
                </a:lnTo>
                <a:lnTo>
                  <a:pt x="2174894" y="1534961"/>
                </a:lnTo>
                <a:lnTo>
                  <a:pt x="2182518" y="1521930"/>
                </a:lnTo>
                <a:lnTo>
                  <a:pt x="2190777" y="1508900"/>
                </a:lnTo>
                <a:lnTo>
                  <a:pt x="2199354" y="1496822"/>
                </a:lnTo>
                <a:lnTo>
                  <a:pt x="2208566" y="1484745"/>
                </a:lnTo>
                <a:lnTo>
                  <a:pt x="2218731" y="1473304"/>
                </a:lnTo>
                <a:lnTo>
                  <a:pt x="2229214" y="1462498"/>
                </a:lnTo>
                <a:lnTo>
                  <a:pt x="2240015" y="1452010"/>
                </a:lnTo>
                <a:lnTo>
                  <a:pt x="2251450" y="1442157"/>
                </a:lnTo>
                <a:lnTo>
                  <a:pt x="2263204" y="1432623"/>
                </a:lnTo>
                <a:lnTo>
                  <a:pt x="2275593" y="1424042"/>
                </a:lnTo>
                <a:lnTo>
                  <a:pt x="2288617" y="1415778"/>
                </a:lnTo>
                <a:lnTo>
                  <a:pt x="2301958" y="1408151"/>
                </a:lnTo>
                <a:lnTo>
                  <a:pt x="2315300" y="1401158"/>
                </a:lnTo>
                <a:lnTo>
                  <a:pt x="2329277" y="1394802"/>
                </a:lnTo>
                <a:lnTo>
                  <a:pt x="2343572" y="1389081"/>
                </a:lnTo>
                <a:lnTo>
                  <a:pt x="2358184" y="1383996"/>
                </a:lnTo>
                <a:lnTo>
                  <a:pt x="2373114" y="1380182"/>
                </a:lnTo>
                <a:lnTo>
                  <a:pt x="2388680" y="1376686"/>
                </a:lnTo>
                <a:lnTo>
                  <a:pt x="2403927" y="1373508"/>
                </a:lnTo>
                <a:lnTo>
                  <a:pt x="2419493" y="1371919"/>
                </a:lnTo>
                <a:lnTo>
                  <a:pt x="2435693" y="1370330"/>
                </a:lnTo>
                <a:lnTo>
                  <a:pt x="2451894" y="1370012"/>
                </a:lnTo>
                <a:lnTo>
                  <a:pt x="2468095" y="1370330"/>
                </a:lnTo>
                <a:lnTo>
                  <a:pt x="2484295" y="1371919"/>
                </a:lnTo>
                <a:lnTo>
                  <a:pt x="2499861" y="1373508"/>
                </a:lnTo>
                <a:lnTo>
                  <a:pt x="2515426" y="1376686"/>
                </a:lnTo>
                <a:lnTo>
                  <a:pt x="2530674" y="1380182"/>
                </a:lnTo>
                <a:lnTo>
                  <a:pt x="2545286" y="1383996"/>
                </a:lnTo>
                <a:lnTo>
                  <a:pt x="2560216" y="1389081"/>
                </a:lnTo>
                <a:lnTo>
                  <a:pt x="2574511" y="1394802"/>
                </a:lnTo>
                <a:lnTo>
                  <a:pt x="2588488" y="1401158"/>
                </a:lnTo>
                <a:lnTo>
                  <a:pt x="2601830" y="1408151"/>
                </a:lnTo>
                <a:lnTo>
                  <a:pt x="2615171" y="1415778"/>
                </a:lnTo>
                <a:lnTo>
                  <a:pt x="2628195" y="1424042"/>
                </a:lnTo>
                <a:lnTo>
                  <a:pt x="2640267" y="1432623"/>
                </a:lnTo>
                <a:lnTo>
                  <a:pt x="2652338" y="1442157"/>
                </a:lnTo>
                <a:lnTo>
                  <a:pt x="2663773" y="1452010"/>
                </a:lnTo>
                <a:lnTo>
                  <a:pt x="2674574" y="1462498"/>
                </a:lnTo>
                <a:lnTo>
                  <a:pt x="2685057" y="1473304"/>
                </a:lnTo>
                <a:lnTo>
                  <a:pt x="2694904" y="1484745"/>
                </a:lnTo>
                <a:lnTo>
                  <a:pt x="2704434" y="1496822"/>
                </a:lnTo>
                <a:lnTo>
                  <a:pt x="2713011" y="1508900"/>
                </a:lnTo>
                <a:lnTo>
                  <a:pt x="2721270" y="1521930"/>
                </a:lnTo>
                <a:lnTo>
                  <a:pt x="2728894" y="1534961"/>
                </a:lnTo>
                <a:lnTo>
                  <a:pt x="2735565" y="1548627"/>
                </a:lnTo>
                <a:lnTo>
                  <a:pt x="2742236" y="1562611"/>
                </a:lnTo>
                <a:lnTo>
                  <a:pt x="2747953" y="1576913"/>
                </a:lnTo>
                <a:lnTo>
                  <a:pt x="2752718" y="1591533"/>
                </a:lnTo>
                <a:lnTo>
                  <a:pt x="2756848" y="1606471"/>
                </a:lnTo>
                <a:lnTo>
                  <a:pt x="2760660" y="1621726"/>
                </a:lnTo>
                <a:lnTo>
                  <a:pt x="2763519" y="1636981"/>
                </a:lnTo>
                <a:lnTo>
                  <a:pt x="2765107" y="1652872"/>
                </a:lnTo>
                <a:lnTo>
                  <a:pt x="2766695" y="1669081"/>
                </a:lnTo>
                <a:lnTo>
                  <a:pt x="2767013" y="1685290"/>
                </a:lnTo>
                <a:lnTo>
                  <a:pt x="2766695" y="1701499"/>
                </a:lnTo>
                <a:lnTo>
                  <a:pt x="2765107" y="1717390"/>
                </a:lnTo>
                <a:lnTo>
                  <a:pt x="2763519" y="1733281"/>
                </a:lnTo>
                <a:lnTo>
                  <a:pt x="2760660" y="1748854"/>
                </a:lnTo>
                <a:lnTo>
                  <a:pt x="2756848" y="1764110"/>
                </a:lnTo>
                <a:lnTo>
                  <a:pt x="2752718" y="1779047"/>
                </a:lnTo>
                <a:lnTo>
                  <a:pt x="2747953" y="1793667"/>
                </a:lnTo>
                <a:lnTo>
                  <a:pt x="2742236" y="1807969"/>
                </a:lnTo>
                <a:lnTo>
                  <a:pt x="2735565" y="1821635"/>
                </a:lnTo>
                <a:lnTo>
                  <a:pt x="2728894" y="1835619"/>
                </a:lnTo>
                <a:lnTo>
                  <a:pt x="2721270" y="1848650"/>
                </a:lnTo>
                <a:lnTo>
                  <a:pt x="2713011" y="1861363"/>
                </a:lnTo>
                <a:lnTo>
                  <a:pt x="2704434" y="1874075"/>
                </a:lnTo>
                <a:lnTo>
                  <a:pt x="2694904" y="1885835"/>
                </a:lnTo>
                <a:lnTo>
                  <a:pt x="2685057" y="1896959"/>
                </a:lnTo>
                <a:lnTo>
                  <a:pt x="2674574" y="1908082"/>
                </a:lnTo>
                <a:lnTo>
                  <a:pt x="2663773" y="1918570"/>
                </a:lnTo>
                <a:lnTo>
                  <a:pt x="2652338" y="1928423"/>
                </a:lnTo>
                <a:lnTo>
                  <a:pt x="2640267" y="1937640"/>
                </a:lnTo>
                <a:lnTo>
                  <a:pt x="2628195" y="1946538"/>
                </a:lnTo>
                <a:lnTo>
                  <a:pt x="2615171" y="1955120"/>
                </a:lnTo>
                <a:lnTo>
                  <a:pt x="2601830" y="1962430"/>
                </a:lnTo>
                <a:lnTo>
                  <a:pt x="2588488" y="1969422"/>
                </a:lnTo>
                <a:lnTo>
                  <a:pt x="2574511" y="1975778"/>
                </a:lnTo>
                <a:lnTo>
                  <a:pt x="2560216" y="1981181"/>
                </a:lnTo>
                <a:lnTo>
                  <a:pt x="2545286" y="1986266"/>
                </a:lnTo>
                <a:lnTo>
                  <a:pt x="2530674" y="1990716"/>
                </a:lnTo>
                <a:lnTo>
                  <a:pt x="2515426" y="1994212"/>
                </a:lnTo>
                <a:lnTo>
                  <a:pt x="2499861" y="1996754"/>
                </a:lnTo>
                <a:lnTo>
                  <a:pt x="2484295" y="1998979"/>
                </a:lnTo>
                <a:lnTo>
                  <a:pt x="2468095" y="1999932"/>
                </a:lnTo>
                <a:lnTo>
                  <a:pt x="2451894" y="2000250"/>
                </a:lnTo>
                <a:lnTo>
                  <a:pt x="2435693" y="1999932"/>
                </a:lnTo>
                <a:lnTo>
                  <a:pt x="2419493" y="1998979"/>
                </a:lnTo>
                <a:lnTo>
                  <a:pt x="2403927" y="1996754"/>
                </a:lnTo>
                <a:lnTo>
                  <a:pt x="2388680" y="1994212"/>
                </a:lnTo>
                <a:lnTo>
                  <a:pt x="2373114" y="1990716"/>
                </a:lnTo>
                <a:lnTo>
                  <a:pt x="2358184" y="1986266"/>
                </a:lnTo>
                <a:lnTo>
                  <a:pt x="2343572" y="1981181"/>
                </a:lnTo>
                <a:lnTo>
                  <a:pt x="2329277" y="1975778"/>
                </a:lnTo>
                <a:lnTo>
                  <a:pt x="2315300" y="1969422"/>
                </a:lnTo>
                <a:lnTo>
                  <a:pt x="2301958" y="1962430"/>
                </a:lnTo>
                <a:lnTo>
                  <a:pt x="2288617" y="1955120"/>
                </a:lnTo>
                <a:lnTo>
                  <a:pt x="2275593" y="1946538"/>
                </a:lnTo>
                <a:lnTo>
                  <a:pt x="2263204" y="1937640"/>
                </a:lnTo>
                <a:lnTo>
                  <a:pt x="2251450" y="1928423"/>
                </a:lnTo>
                <a:lnTo>
                  <a:pt x="2240015" y="1918570"/>
                </a:lnTo>
                <a:lnTo>
                  <a:pt x="2229214" y="1908082"/>
                </a:lnTo>
                <a:lnTo>
                  <a:pt x="2218731" y="1896959"/>
                </a:lnTo>
                <a:lnTo>
                  <a:pt x="2208566" y="1885835"/>
                </a:lnTo>
                <a:lnTo>
                  <a:pt x="2199354" y="1874075"/>
                </a:lnTo>
                <a:lnTo>
                  <a:pt x="2190777" y="1861363"/>
                </a:lnTo>
                <a:lnTo>
                  <a:pt x="2182518" y="1848650"/>
                </a:lnTo>
                <a:lnTo>
                  <a:pt x="2174894" y="1835619"/>
                </a:lnTo>
                <a:lnTo>
                  <a:pt x="2167906" y="1821635"/>
                </a:lnTo>
                <a:lnTo>
                  <a:pt x="2161553" y="1807969"/>
                </a:lnTo>
                <a:lnTo>
                  <a:pt x="2155835" y="1793667"/>
                </a:lnTo>
                <a:lnTo>
                  <a:pt x="2151070" y="1779047"/>
                </a:lnTo>
                <a:lnTo>
                  <a:pt x="2146940" y="1764110"/>
                </a:lnTo>
                <a:lnTo>
                  <a:pt x="2143128" y="1748854"/>
                </a:lnTo>
                <a:lnTo>
                  <a:pt x="2140269" y="1733281"/>
                </a:lnTo>
                <a:lnTo>
                  <a:pt x="2138363" y="1717390"/>
                </a:lnTo>
                <a:lnTo>
                  <a:pt x="2137093" y="1701499"/>
                </a:lnTo>
                <a:lnTo>
                  <a:pt x="2136775" y="1685290"/>
                </a:lnTo>
                <a:lnTo>
                  <a:pt x="2137093" y="1669081"/>
                </a:lnTo>
                <a:lnTo>
                  <a:pt x="2138363" y="1652872"/>
                </a:lnTo>
                <a:lnTo>
                  <a:pt x="2140269" y="1636981"/>
                </a:lnTo>
                <a:lnTo>
                  <a:pt x="2140522" y="1635629"/>
                </a:lnTo>
                <a:lnTo>
                  <a:pt x="2137718" y="1635442"/>
                </a:lnTo>
                <a:lnTo>
                  <a:pt x="2126603" y="1635442"/>
                </a:lnTo>
                <a:lnTo>
                  <a:pt x="2120252" y="1635760"/>
                </a:lnTo>
                <a:lnTo>
                  <a:pt x="2113584" y="1636395"/>
                </a:lnTo>
                <a:lnTo>
                  <a:pt x="2106598" y="1637030"/>
                </a:lnTo>
                <a:lnTo>
                  <a:pt x="2098977" y="1638617"/>
                </a:lnTo>
                <a:lnTo>
                  <a:pt x="2091038" y="1640522"/>
                </a:lnTo>
                <a:lnTo>
                  <a:pt x="2082782" y="1642427"/>
                </a:lnTo>
                <a:lnTo>
                  <a:pt x="2074208" y="1644967"/>
                </a:lnTo>
                <a:lnTo>
                  <a:pt x="2065000" y="1648142"/>
                </a:lnTo>
                <a:lnTo>
                  <a:pt x="2056108" y="1652270"/>
                </a:lnTo>
                <a:lnTo>
                  <a:pt x="2046899" y="1656715"/>
                </a:lnTo>
                <a:lnTo>
                  <a:pt x="2037055" y="1661477"/>
                </a:lnTo>
                <a:lnTo>
                  <a:pt x="2026894" y="1667192"/>
                </a:lnTo>
                <a:lnTo>
                  <a:pt x="2017050" y="1673860"/>
                </a:lnTo>
                <a:lnTo>
                  <a:pt x="2006889" y="1681163"/>
                </a:lnTo>
                <a:lnTo>
                  <a:pt x="1996410" y="1689418"/>
                </a:lnTo>
                <a:lnTo>
                  <a:pt x="1985931" y="1698308"/>
                </a:lnTo>
                <a:lnTo>
                  <a:pt x="1975452" y="1707833"/>
                </a:lnTo>
                <a:lnTo>
                  <a:pt x="1965290" y="1718628"/>
                </a:lnTo>
                <a:lnTo>
                  <a:pt x="1954494" y="1730693"/>
                </a:lnTo>
                <a:lnTo>
                  <a:pt x="1943697" y="1743710"/>
                </a:lnTo>
                <a:lnTo>
                  <a:pt x="1932900" y="1757680"/>
                </a:lnTo>
                <a:lnTo>
                  <a:pt x="1922422" y="1772285"/>
                </a:lnTo>
                <a:lnTo>
                  <a:pt x="1915436" y="1783080"/>
                </a:lnTo>
                <a:lnTo>
                  <a:pt x="1908767" y="1794510"/>
                </a:lnTo>
                <a:lnTo>
                  <a:pt x="1902098" y="1806893"/>
                </a:lnTo>
                <a:lnTo>
                  <a:pt x="1895748" y="1820228"/>
                </a:lnTo>
                <a:lnTo>
                  <a:pt x="1889714" y="1833880"/>
                </a:lnTo>
                <a:lnTo>
                  <a:pt x="1883998" y="1848485"/>
                </a:lnTo>
                <a:lnTo>
                  <a:pt x="1877648" y="1863725"/>
                </a:lnTo>
                <a:lnTo>
                  <a:pt x="1871932" y="1879600"/>
                </a:lnTo>
                <a:lnTo>
                  <a:pt x="1866216" y="1895793"/>
                </a:lnTo>
                <a:lnTo>
                  <a:pt x="1860818" y="1912303"/>
                </a:lnTo>
                <a:lnTo>
                  <a:pt x="1849704" y="1946593"/>
                </a:lnTo>
                <a:lnTo>
                  <a:pt x="1838589" y="1982788"/>
                </a:lnTo>
                <a:lnTo>
                  <a:pt x="1827793" y="2019618"/>
                </a:lnTo>
                <a:lnTo>
                  <a:pt x="1813503" y="2066925"/>
                </a:lnTo>
                <a:lnTo>
                  <a:pt x="1798579" y="2115185"/>
                </a:lnTo>
                <a:lnTo>
                  <a:pt x="1790640" y="2139633"/>
                </a:lnTo>
                <a:lnTo>
                  <a:pt x="1782701" y="2163445"/>
                </a:lnTo>
                <a:lnTo>
                  <a:pt x="1774128" y="2187893"/>
                </a:lnTo>
                <a:lnTo>
                  <a:pt x="1765554" y="2212023"/>
                </a:lnTo>
                <a:lnTo>
                  <a:pt x="1756345" y="2235835"/>
                </a:lnTo>
                <a:lnTo>
                  <a:pt x="1746501" y="2259648"/>
                </a:lnTo>
                <a:lnTo>
                  <a:pt x="1736340" y="2282825"/>
                </a:lnTo>
                <a:lnTo>
                  <a:pt x="1725543" y="2306003"/>
                </a:lnTo>
                <a:lnTo>
                  <a:pt x="1714429" y="2328228"/>
                </a:lnTo>
                <a:lnTo>
                  <a:pt x="1702680" y="2350135"/>
                </a:lnTo>
                <a:lnTo>
                  <a:pt x="1696011" y="2360930"/>
                </a:lnTo>
                <a:lnTo>
                  <a:pt x="1689978" y="2371725"/>
                </a:lnTo>
                <a:lnTo>
                  <a:pt x="1683627" y="2382203"/>
                </a:lnTo>
                <a:lnTo>
                  <a:pt x="1676641" y="2392363"/>
                </a:lnTo>
                <a:lnTo>
                  <a:pt x="1669973" y="2402205"/>
                </a:lnTo>
                <a:lnTo>
                  <a:pt x="1662669" y="2412365"/>
                </a:lnTo>
                <a:lnTo>
                  <a:pt x="1655366" y="2422208"/>
                </a:lnTo>
                <a:lnTo>
                  <a:pt x="1648380" y="2431415"/>
                </a:lnTo>
                <a:lnTo>
                  <a:pt x="1640441" y="2440940"/>
                </a:lnTo>
                <a:lnTo>
                  <a:pt x="1632820" y="2449830"/>
                </a:lnTo>
                <a:lnTo>
                  <a:pt x="1624564" y="2458720"/>
                </a:lnTo>
                <a:lnTo>
                  <a:pt x="1616307" y="2467293"/>
                </a:lnTo>
                <a:lnTo>
                  <a:pt x="1608051" y="2475548"/>
                </a:lnTo>
                <a:lnTo>
                  <a:pt x="1599478" y="2483485"/>
                </a:lnTo>
                <a:lnTo>
                  <a:pt x="1590586" y="2491423"/>
                </a:lnTo>
                <a:lnTo>
                  <a:pt x="1581060" y="2499043"/>
                </a:lnTo>
                <a:lnTo>
                  <a:pt x="1571851" y="2506345"/>
                </a:lnTo>
                <a:lnTo>
                  <a:pt x="1562007" y="2513013"/>
                </a:lnTo>
                <a:lnTo>
                  <a:pt x="1552163" y="2519998"/>
                </a:lnTo>
                <a:lnTo>
                  <a:pt x="1542319" y="2526030"/>
                </a:lnTo>
                <a:lnTo>
                  <a:pt x="1531840" y="2532063"/>
                </a:lnTo>
                <a:lnTo>
                  <a:pt x="1521044" y="2537778"/>
                </a:lnTo>
                <a:lnTo>
                  <a:pt x="1510247" y="2543175"/>
                </a:lnTo>
                <a:lnTo>
                  <a:pt x="1499133" y="2547938"/>
                </a:lnTo>
                <a:lnTo>
                  <a:pt x="1487701" y="2552700"/>
                </a:lnTo>
                <a:lnTo>
                  <a:pt x="1475635" y="2556828"/>
                </a:lnTo>
                <a:lnTo>
                  <a:pt x="1463886" y="2560955"/>
                </a:lnTo>
                <a:lnTo>
                  <a:pt x="1451501" y="2564448"/>
                </a:lnTo>
                <a:lnTo>
                  <a:pt x="1439117" y="2567623"/>
                </a:lnTo>
                <a:lnTo>
                  <a:pt x="1426098" y="2570480"/>
                </a:lnTo>
                <a:lnTo>
                  <a:pt x="1412761" y="2572703"/>
                </a:lnTo>
                <a:lnTo>
                  <a:pt x="1399106" y="2574925"/>
                </a:lnTo>
                <a:lnTo>
                  <a:pt x="1385452" y="2576513"/>
                </a:lnTo>
                <a:lnTo>
                  <a:pt x="1371480" y="2577465"/>
                </a:lnTo>
                <a:lnTo>
                  <a:pt x="1356555" y="2578100"/>
                </a:lnTo>
                <a:lnTo>
                  <a:pt x="1341948" y="2578100"/>
                </a:lnTo>
                <a:lnTo>
                  <a:pt x="1334327" y="2578100"/>
                </a:lnTo>
                <a:lnTo>
                  <a:pt x="1324165" y="2578100"/>
                </a:lnTo>
                <a:lnTo>
                  <a:pt x="1314322" y="2577465"/>
                </a:lnTo>
                <a:lnTo>
                  <a:pt x="1304478" y="2576830"/>
                </a:lnTo>
                <a:lnTo>
                  <a:pt x="1294951" y="2575560"/>
                </a:lnTo>
                <a:lnTo>
                  <a:pt x="1285107" y="2574290"/>
                </a:lnTo>
                <a:lnTo>
                  <a:pt x="1275898" y="2572703"/>
                </a:lnTo>
                <a:lnTo>
                  <a:pt x="1266372" y="2571115"/>
                </a:lnTo>
                <a:lnTo>
                  <a:pt x="1257163" y="2568893"/>
                </a:lnTo>
                <a:lnTo>
                  <a:pt x="1247637" y="2566670"/>
                </a:lnTo>
                <a:lnTo>
                  <a:pt x="1238746" y="2564130"/>
                </a:lnTo>
                <a:lnTo>
                  <a:pt x="1229854" y="2561273"/>
                </a:lnTo>
                <a:lnTo>
                  <a:pt x="1220646" y="2558415"/>
                </a:lnTo>
                <a:lnTo>
                  <a:pt x="1212072" y="2555240"/>
                </a:lnTo>
                <a:lnTo>
                  <a:pt x="1203498" y="2552065"/>
                </a:lnTo>
                <a:lnTo>
                  <a:pt x="1194924" y="2548255"/>
                </a:lnTo>
                <a:lnTo>
                  <a:pt x="1186351" y="2544445"/>
                </a:lnTo>
                <a:lnTo>
                  <a:pt x="1178094" y="2540318"/>
                </a:lnTo>
                <a:lnTo>
                  <a:pt x="1169521" y="2536190"/>
                </a:lnTo>
                <a:lnTo>
                  <a:pt x="1161264" y="2531745"/>
                </a:lnTo>
                <a:lnTo>
                  <a:pt x="1153008" y="2526983"/>
                </a:lnTo>
                <a:lnTo>
                  <a:pt x="1137449" y="2517458"/>
                </a:lnTo>
                <a:lnTo>
                  <a:pt x="1121889" y="2506980"/>
                </a:lnTo>
                <a:lnTo>
                  <a:pt x="1106647" y="2495868"/>
                </a:lnTo>
                <a:lnTo>
                  <a:pt x="1092040" y="2484120"/>
                </a:lnTo>
                <a:lnTo>
                  <a:pt x="1077750" y="2471420"/>
                </a:lnTo>
                <a:lnTo>
                  <a:pt x="1063460" y="2458403"/>
                </a:lnTo>
                <a:lnTo>
                  <a:pt x="1049806" y="2444750"/>
                </a:lnTo>
                <a:lnTo>
                  <a:pt x="1036469" y="2430780"/>
                </a:lnTo>
                <a:lnTo>
                  <a:pt x="1023767" y="2415858"/>
                </a:lnTo>
                <a:lnTo>
                  <a:pt x="1011065" y="2400935"/>
                </a:lnTo>
                <a:lnTo>
                  <a:pt x="998999" y="2385378"/>
                </a:lnTo>
                <a:lnTo>
                  <a:pt x="986932" y="2369503"/>
                </a:lnTo>
                <a:lnTo>
                  <a:pt x="975500" y="2352993"/>
                </a:lnTo>
                <a:lnTo>
                  <a:pt x="964386" y="2336483"/>
                </a:lnTo>
                <a:lnTo>
                  <a:pt x="953272" y="2319655"/>
                </a:lnTo>
                <a:lnTo>
                  <a:pt x="942793" y="2302510"/>
                </a:lnTo>
                <a:lnTo>
                  <a:pt x="932632" y="2284730"/>
                </a:lnTo>
                <a:lnTo>
                  <a:pt x="922470" y="2266633"/>
                </a:lnTo>
                <a:lnTo>
                  <a:pt x="913261" y="2249170"/>
                </a:lnTo>
                <a:lnTo>
                  <a:pt x="904052" y="2230755"/>
                </a:lnTo>
                <a:lnTo>
                  <a:pt x="894844" y="2212975"/>
                </a:lnTo>
                <a:lnTo>
                  <a:pt x="886270" y="2194560"/>
                </a:lnTo>
                <a:lnTo>
                  <a:pt x="878014" y="2176145"/>
                </a:lnTo>
                <a:lnTo>
                  <a:pt x="870075" y="2157413"/>
                </a:lnTo>
                <a:lnTo>
                  <a:pt x="862136" y="2138998"/>
                </a:lnTo>
                <a:lnTo>
                  <a:pt x="854515" y="2120900"/>
                </a:lnTo>
                <a:lnTo>
                  <a:pt x="847529" y="2102485"/>
                </a:lnTo>
                <a:lnTo>
                  <a:pt x="840543" y="2084388"/>
                </a:lnTo>
                <a:lnTo>
                  <a:pt x="827524" y="2048193"/>
                </a:lnTo>
                <a:lnTo>
                  <a:pt x="816092" y="2012950"/>
                </a:lnTo>
                <a:lnTo>
                  <a:pt x="805296" y="1978660"/>
                </a:lnTo>
                <a:lnTo>
                  <a:pt x="795769" y="1945640"/>
                </a:lnTo>
                <a:lnTo>
                  <a:pt x="786561" y="1914525"/>
                </a:lnTo>
                <a:lnTo>
                  <a:pt x="779257" y="1884680"/>
                </a:lnTo>
                <a:lnTo>
                  <a:pt x="772271" y="1856423"/>
                </a:lnTo>
                <a:lnTo>
                  <a:pt x="766238" y="1831023"/>
                </a:lnTo>
                <a:lnTo>
                  <a:pt x="761157" y="1807845"/>
                </a:lnTo>
                <a:lnTo>
                  <a:pt x="757029" y="1787843"/>
                </a:lnTo>
                <a:lnTo>
                  <a:pt x="753536" y="1770698"/>
                </a:lnTo>
                <a:lnTo>
                  <a:pt x="749408" y="1746250"/>
                </a:lnTo>
                <a:lnTo>
                  <a:pt x="739246" y="1742758"/>
                </a:lnTo>
                <a:lnTo>
                  <a:pt x="728767" y="1738948"/>
                </a:lnTo>
                <a:lnTo>
                  <a:pt x="718288" y="1734503"/>
                </a:lnTo>
                <a:lnTo>
                  <a:pt x="707492" y="1729423"/>
                </a:lnTo>
                <a:lnTo>
                  <a:pt x="697013" y="1724025"/>
                </a:lnTo>
                <a:lnTo>
                  <a:pt x="686216" y="1718628"/>
                </a:lnTo>
                <a:lnTo>
                  <a:pt x="675102" y="1712595"/>
                </a:lnTo>
                <a:lnTo>
                  <a:pt x="664306" y="1706245"/>
                </a:lnTo>
                <a:lnTo>
                  <a:pt x="653509" y="1699260"/>
                </a:lnTo>
                <a:lnTo>
                  <a:pt x="642395" y="1692275"/>
                </a:lnTo>
                <a:lnTo>
                  <a:pt x="620802" y="1677352"/>
                </a:lnTo>
                <a:lnTo>
                  <a:pt x="599209" y="1661477"/>
                </a:lnTo>
                <a:lnTo>
                  <a:pt x="577933" y="1645285"/>
                </a:lnTo>
                <a:lnTo>
                  <a:pt x="557293" y="1628775"/>
                </a:lnTo>
                <a:lnTo>
                  <a:pt x="536970" y="1612265"/>
                </a:lnTo>
                <a:lnTo>
                  <a:pt x="517917" y="1595755"/>
                </a:lnTo>
                <a:lnTo>
                  <a:pt x="500134" y="1579562"/>
                </a:lnTo>
                <a:lnTo>
                  <a:pt x="482987" y="1564005"/>
                </a:lnTo>
                <a:lnTo>
                  <a:pt x="467745" y="1549717"/>
                </a:lnTo>
                <a:lnTo>
                  <a:pt x="441071" y="1524317"/>
                </a:lnTo>
                <a:lnTo>
                  <a:pt x="419795" y="1502727"/>
                </a:lnTo>
                <a:lnTo>
                  <a:pt x="398520" y="1480820"/>
                </a:lnTo>
                <a:lnTo>
                  <a:pt x="377562" y="1458277"/>
                </a:lnTo>
                <a:lnTo>
                  <a:pt x="356604" y="1435417"/>
                </a:lnTo>
                <a:lnTo>
                  <a:pt x="335963" y="1411922"/>
                </a:lnTo>
                <a:lnTo>
                  <a:pt x="315323" y="1388427"/>
                </a:lnTo>
                <a:lnTo>
                  <a:pt x="295000" y="1363980"/>
                </a:lnTo>
                <a:lnTo>
                  <a:pt x="275312" y="1339532"/>
                </a:lnTo>
                <a:lnTo>
                  <a:pt x="255624" y="1314132"/>
                </a:lnTo>
                <a:lnTo>
                  <a:pt x="236572" y="1289050"/>
                </a:lnTo>
                <a:lnTo>
                  <a:pt x="217836" y="1263650"/>
                </a:lnTo>
                <a:lnTo>
                  <a:pt x="199419" y="1237932"/>
                </a:lnTo>
                <a:lnTo>
                  <a:pt x="181636" y="1212215"/>
                </a:lnTo>
                <a:lnTo>
                  <a:pt x="164489" y="1185862"/>
                </a:lnTo>
                <a:lnTo>
                  <a:pt x="147976" y="1159827"/>
                </a:lnTo>
                <a:lnTo>
                  <a:pt x="131781" y="1133792"/>
                </a:lnTo>
                <a:lnTo>
                  <a:pt x="116539" y="1107440"/>
                </a:lnTo>
                <a:lnTo>
                  <a:pt x="102250" y="1081087"/>
                </a:lnTo>
                <a:lnTo>
                  <a:pt x="88595" y="1055052"/>
                </a:lnTo>
                <a:lnTo>
                  <a:pt x="75576" y="1029017"/>
                </a:lnTo>
                <a:lnTo>
                  <a:pt x="63509" y="1003300"/>
                </a:lnTo>
                <a:lnTo>
                  <a:pt x="52713" y="977265"/>
                </a:lnTo>
                <a:lnTo>
                  <a:pt x="42234" y="951547"/>
                </a:lnTo>
                <a:lnTo>
                  <a:pt x="37470" y="938847"/>
                </a:lnTo>
                <a:lnTo>
                  <a:pt x="33342" y="926147"/>
                </a:lnTo>
                <a:lnTo>
                  <a:pt x="28897" y="913765"/>
                </a:lnTo>
                <a:lnTo>
                  <a:pt x="25086" y="901065"/>
                </a:lnTo>
                <a:lnTo>
                  <a:pt x="21276" y="888365"/>
                </a:lnTo>
                <a:lnTo>
                  <a:pt x="18100" y="876300"/>
                </a:lnTo>
                <a:lnTo>
                  <a:pt x="14925" y="863917"/>
                </a:lnTo>
                <a:lnTo>
                  <a:pt x="12067" y="851852"/>
                </a:lnTo>
                <a:lnTo>
                  <a:pt x="9526" y="839470"/>
                </a:lnTo>
                <a:lnTo>
                  <a:pt x="7304" y="827722"/>
                </a:lnTo>
                <a:lnTo>
                  <a:pt x="5081" y="815975"/>
                </a:lnTo>
                <a:lnTo>
                  <a:pt x="3811" y="803910"/>
                </a:lnTo>
                <a:lnTo>
                  <a:pt x="2223" y="792480"/>
                </a:lnTo>
                <a:lnTo>
                  <a:pt x="1270" y="781050"/>
                </a:lnTo>
                <a:lnTo>
                  <a:pt x="635" y="769620"/>
                </a:lnTo>
                <a:lnTo>
                  <a:pt x="0" y="758190"/>
                </a:lnTo>
                <a:lnTo>
                  <a:pt x="0" y="746760"/>
                </a:lnTo>
                <a:lnTo>
                  <a:pt x="635" y="735965"/>
                </a:lnTo>
                <a:lnTo>
                  <a:pt x="1588" y="718185"/>
                </a:lnTo>
                <a:lnTo>
                  <a:pt x="3175" y="700405"/>
                </a:lnTo>
                <a:lnTo>
                  <a:pt x="5081" y="683260"/>
                </a:lnTo>
                <a:lnTo>
                  <a:pt x="7621" y="666115"/>
                </a:lnTo>
                <a:lnTo>
                  <a:pt x="10479" y="649605"/>
                </a:lnTo>
                <a:lnTo>
                  <a:pt x="13972" y="633412"/>
                </a:lnTo>
                <a:lnTo>
                  <a:pt x="17465" y="617855"/>
                </a:lnTo>
                <a:lnTo>
                  <a:pt x="21276" y="602297"/>
                </a:lnTo>
                <a:lnTo>
                  <a:pt x="25721" y="586740"/>
                </a:lnTo>
                <a:lnTo>
                  <a:pt x="30802" y="572135"/>
                </a:lnTo>
                <a:lnTo>
                  <a:pt x="35883" y="557530"/>
                </a:lnTo>
                <a:lnTo>
                  <a:pt x="41281" y="543560"/>
                </a:lnTo>
                <a:lnTo>
                  <a:pt x="46997" y="529907"/>
                </a:lnTo>
                <a:lnTo>
                  <a:pt x="52713" y="516572"/>
                </a:lnTo>
                <a:lnTo>
                  <a:pt x="59063" y="503237"/>
                </a:lnTo>
                <a:lnTo>
                  <a:pt x="65732" y="490855"/>
                </a:lnTo>
                <a:lnTo>
                  <a:pt x="72400" y="478155"/>
                </a:lnTo>
                <a:lnTo>
                  <a:pt x="79386" y="466407"/>
                </a:lnTo>
                <a:lnTo>
                  <a:pt x="86372" y="454342"/>
                </a:lnTo>
                <a:lnTo>
                  <a:pt x="93994" y="442912"/>
                </a:lnTo>
                <a:lnTo>
                  <a:pt x="101615" y="431800"/>
                </a:lnTo>
                <a:lnTo>
                  <a:pt x="109553" y="421005"/>
                </a:lnTo>
                <a:lnTo>
                  <a:pt x="117174" y="410527"/>
                </a:lnTo>
                <a:lnTo>
                  <a:pt x="125431" y="400685"/>
                </a:lnTo>
                <a:lnTo>
                  <a:pt x="133369" y="390842"/>
                </a:lnTo>
                <a:lnTo>
                  <a:pt x="141625" y="381000"/>
                </a:lnTo>
                <a:lnTo>
                  <a:pt x="149882" y="371792"/>
                </a:lnTo>
                <a:lnTo>
                  <a:pt x="158455" y="362902"/>
                </a:lnTo>
                <a:lnTo>
                  <a:pt x="166711" y="354012"/>
                </a:lnTo>
                <a:lnTo>
                  <a:pt x="175285" y="345757"/>
                </a:lnTo>
                <a:lnTo>
                  <a:pt x="183541" y="337502"/>
                </a:lnTo>
                <a:lnTo>
                  <a:pt x="192115" y="330200"/>
                </a:lnTo>
                <a:lnTo>
                  <a:pt x="208945" y="314959"/>
                </a:lnTo>
                <a:lnTo>
                  <a:pt x="226093" y="301625"/>
                </a:lnTo>
                <a:lnTo>
                  <a:pt x="242605" y="288925"/>
                </a:lnTo>
                <a:lnTo>
                  <a:pt x="258800" y="277495"/>
                </a:lnTo>
                <a:lnTo>
                  <a:pt x="272357" y="268175"/>
                </a:lnTo>
                <a:lnTo>
                  <a:pt x="271149" y="257634"/>
                </a:lnTo>
                <a:lnTo>
                  <a:pt x="270193" y="246530"/>
                </a:lnTo>
                <a:lnTo>
                  <a:pt x="269875" y="234791"/>
                </a:lnTo>
                <a:lnTo>
                  <a:pt x="270193" y="223686"/>
                </a:lnTo>
                <a:lnTo>
                  <a:pt x="271149" y="212582"/>
                </a:lnTo>
                <a:lnTo>
                  <a:pt x="272422" y="201477"/>
                </a:lnTo>
                <a:lnTo>
                  <a:pt x="274651" y="190690"/>
                </a:lnTo>
                <a:lnTo>
                  <a:pt x="277199" y="179903"/>
                </a:lnTo>
                <a:lnTo>
                  <a:pt x="280064" y="169433"/>
                </a:lnTo>
                <a:lnTo>
                  <a:pt x="283567" y="158963"/>
                </a:lnTo>
                <a:lnTo>
                  <a:pt x="287388" y="149127"/>
                </a:lnTo>
                <a:lnTo>
                  <a:pt x="291846" y="139292"/>
                </a:lnTo>
                <a:lnTo>
                  <a:pt x="296622" y="130091"/>
                </a:lnTo>
                <a:lnTo>
                  <a:pt x="302035" y="120573"/>
                </a:lnTo>
                <a:lnTo>
                  <a:pt x="307766" y="111689"/>
                </a:lnTo>
                <a:lnTo>
                  <a:pt x="313816" y="103123"/>
                </a:lnTo>
                <a:lnTo>
                  <a:pt x="320821" y="94874"/>
                </a:lnTo>
                <a:lnTo>
                  <a:pt x="327508" y="86942"/>
                </a:lnTo>
                <a:lnTo>
                  <a:pt x="334831" y="79010"/>
                </a:lnTo>
                <a:lnTo>
                  <a:pt x="342792" y="71713"/>
                </a:lnTo>
                <a:lnTo>
                  <a:pt x="350752" y="65050"/>
                </a:lnTo>
                <a:lnTo>
                  <a:pt x="359031" y="58071"/>
                </a:lnTo>
                <a:lnTo>
                  <a:pt x="367628" y="52042"/>
                </a:lnTo>
                <a:lnTo>
                  <a:pt x="376543" y="46331"/>
                </a:lnTo>
                <a:lnTo>
                  <a:pt x="386096" y="41255"/>
                </a:lnTo>
                <a:lnTo>
                  <a:pt x="395330" y="36179"/>
                </a:lnTo>
                <a:lnTo>
                  <a:pt x="405201" y="31737"/>
                </a:lnTo>
                <a:lnTo>
                  <a:pt x="415072" y="27930"/>
                </a:lnTo>
                <a:lnTo>
                  <a:pt x="425579" y="24440"/>
                </a:lnTo>
                <a:lnTo>
                  <a:pt x="436087" y="21584"/>
                </a:lnTo>
                <a:lnTo>
                  <a:pt x="446913" y="19046"/>
                </a:lnTo>
                <a:lnTo>
                  <a:pt x="457739" y="16825"/>
                </a:lnTo>
                <a:lnTo>
                  <a:pt x="468883" y="15556"/>
                </a:lnTo>
                <a:lnTo>
                  <a:pt x="480028" y="14604"/>
                </a:lnTo>
                <a:lnTo>
                  <a:pt x="491172" y="14287"/>
                </a:lnTo>
                <a:lnTo>
                  <a:pt x="502635" y="14604"/>
                </a:lnTo>
                <a:lnTo>
                  <a:pt x="514098" y="15556"/>
                </a:lnTo>
                <a:lnTo>
                  <a:pt x="525243" y="16825"/>
                </a:lnTo>
                <a:lnTo>
                  <a:pt x="536069" y="19046"/>
                </a:lnTo>
                <a:lnTo>
                  <a:pt x="546895" y="21584"/>
                </a:lnTo>
                <a:lnTo>
                  <a:pt x="557402" y="24440"/>
                </a:lnTo>
                <a:lnTo>
                  <a:pt x="567273" y="27930"/>
                </a:lnTo>
                <a:lnTo>
                  <a:pt x="577462" y="31737"/>
                </a:lnTo>
                <a:lnTo>
                  <a:pt x="587333" y="36179"/>
                </a:lnTo>
                <a:lnTo>
                  <a:pt x="596886" y="41255"/>
                </a:lnTo>
                <a:lnTo>
                  <a:pt x="606438" y="46331"/>
                </a:lnTo>
                <a:lnTo>
                  <a:pt x="615354" y="52042"/>
                </a:lnTo>
                <a:lnTo>
                  <a:pt x="623951" y="58071"/>
                </a:lnTo>
                <a:lnTo>
                  <a:pt x="632229" y="65050"/>
                </a:lnTo>
                <a:lnTo>
                  <a:pt x="640190" y="71713"/>
                </a:lnTo>
                <a:lnTo>
                  <a:pt x="647832" y="79010"/>
                </a:lnTo>
                <a:lnTo>
                  <a:pt x="655474" y="86942"/>
                </a:lnTo>
                <a:lnTo>
                  <a:pt x="662160" y="94874"/>
                </a:lnTo>
                <a:lnTo>
                  <a:pt x="668529" y="103123"/>
                </a:lnTo>
                <a:lnTo>
                  <a:pt x="674897" y="111689"/>
                </a:lnTo>
                <a:lnTo>
                  <a:pt x="680628" y="120573"/>
                </a:lnTo>
                <a:lnTo>
                  <a:pt x="686041" y="130091"/>
                </a:lnTo>
                <a:lnTo>
                  <a:pt x="691136" y="139292"/>
                </a:lnTo>
                <a:lnTo>
                  <a:pt x="695275" y="149127"/>
                </a:lnTo>
                <a:lnTo>
                  <a:pt x="699415" y="158963"/>
                </a:lnTo>
                <a:lnTo>
                  <a:pt x="702917" y="169433"/>
                </a:lnTo>
                <a:lnTo>
                  <a:pt x="705783" y="179903"/>
                </a:lnTo>
                <a:lnTo>
                  <a:pt x="708330" y="190690"/>
                </a:lnTo>
                <a:lnTo>
                  <a:pt x="710241" y="201477"/>
                </a:lnTo>
                <a:lnTo>
                  <a:pt x="711514" y="212582"/>
                </a:lnTo>
                <a:lnTo>
                  <a:pt x="712151" y="223686"/>
                </a:lnTo>
                <a:lnTo>
                  <a:pt x="712788" y="234791"/>
                </a:lnTo>
                <a:lnTo>
                  <a:pt x="712151" y="246530"/>
                </a:lnTo>
                <a:lnTo>
                  <a:pt x="711514" y="257634"/>
                </a:lnTo>
                <a:lnTo>
                  <a:pt x="710241" y="268739"/>
                </a:lnTo>
                <a:lnTo>
                  <a:pt x="708330" y="279526"/>
                </a:lnTo>
                <a:lnTo>
                  <a:pt x="705783" y="290313"/>
                </a:lnTo>
                <a:lnTo>
                  <a:pt x="702917" y="300783"/>
                </a:lnTo>
                <a:lnTo>
                  <a:pt x="699415" y="310619"/>
                </a:lnTo>
                <a:lnTo>
                  <a:pt x="695275" y="320771"/>
                </a:lnTo>
                <a:lnTo>
                  <a:pt x="691136" y="330607"/>
                </a:lnTo>
                <a:lnTo>
                  <a:pt x="686041" y="340125"/>
                </a:lnTo>
                <a:lnTo>
                  <a:pt x="680628" y="349643"/>
                </a:lnTo>
                <a:lnTo>
                  <a:pt x="674897" y="358527"/>
                </a:lnTo>
                <a:lnTo>
                  <a:pt x="668529" y="367093"/>
                </a:lnTo>
                <a:lnTo>
                  <a:pt x="662160" y="375342"/>
                </a:lnTo>
                <a:lnTo>
                  <a:pt x="655474" y="383274"/>
                </a:lnTo>
                <a:lnTo>
                  <a:pt x="647832" y="390889"/>
                </a:lnTo>
                <a:lnTo>
                  <a:pt x="640190" y="398503"/>
                </a:lnTo>
                <a:lnTo>
                  <a:pt x="632229" y="405166"/>
                </a:lnTo>
                <a:lnTo>
                  <a:pt x="623951" y="411511"/>
                </a:lnTo>
                <a:lnTo>
                  <a:pt x="615354" y="417857"/>
                </a:lnTo>
                <a:lnTo>
                  <a:pt x="606438" y="423568"/>
                </a:lnTo>
                <a:lnTo>
                  <a:pt x="596886" y="428961"/>
                </a:lnTo>
                <a:lnTo>
                  <a:pt x="587333" y="434038"/>
                </a:lnTo>
                <a:lnTo>
                  <a:pt x="577462" y="438162"/>
                </a:lnTo>
                <a:lnTo>
                  <a:pt x="567273" y="442287"/>
                </a:lnTo>
                <a:lnTo>
                  <a:pt x="557402" y="445777"/>
                </a:lnTo>
                <a:lnTo>
                  <a:pt x="546895" y="448632"/>
                </a:lnTo>
                <a:lnTo>
                  <a:pt x="536069" y="451170"/>
                </a:lnTo>
                <a:lnTo>
                  <a:pt x="525243" y="453074"/>
                </a:lnTo>
                <a:lnTo>
                  <a:pt x="514098" y="454343"/>
                </a:lnTo>
                <a:lnTo>
                  <a:pt x="502635" y="455295"/>
                </a:lnTo>
                <a:lnTo>
                  <a:pt x="491172" y="455612"/>
                </a:lnTo>
                <a:lnTo>
                  <a:pt x="480028" y="455295"/>
                </a:lnTo>
                <a:lnTo>
                  <a:pt x="468883" y="454343"/>
                </a:lnTo>
                <a:lnTo>
                  <a:pt x="457739" y="453074"/>
                </a:lnTo>
                <a:lnTo>
                  <a:pt x="446913" y="451170"/>
                </a:lnTo>
                <a:lnTo>
                  <a:pt x="436087" y="448632"/>
                </a:lnTo>
                <a:lnTo>
                  <a:pt x="425579" y="445777"/>
                </a:lnTo>
                <a:lnTo>
                  <a:pt x="415072" y="442287"/>
                </a:lnTo>
                <a:lnTo>
                  <a:pt x="405201" y="438162"/>
                </a:lnTo>
                <a:lnTo>
                  <a:pt x="395330" y="434038"/>
                </a:lnTo>
                <a:lnTo>
                  <a:pt x="386096" y="428961"/>
                </a:lnTo>
                <a:lnTo>
                  <a:pt x="376543" y="423568"/>
                </a:lnTo>
                <a:lnTo>
                  <a:pt x="367628" y="417857"/>
                </a:lnTo>
                <a:lnTo>
                  <a:pt x="359031" y="411511"/>
                </a:lnTo>
                <a:lnTo>
                  <a:pt x="350752" y="405166"/>
                </a:lnTo>
                <a:lnTo>
                  <a:pt x="342792" y="398503"/>
                </a:lnTo>
                <a:lnTo>
                  <a:pt x="334831" y="390889"/>
                </a:lnTo>
                <a:lnTo>
                  <a:pt x="327508" y="383274"/>
                </a:lnTo>
                <a:lnTo>
                  <a:pt x="320821" y="375342"/>
                </a:lnTo>
                <a:lnTo>
                  <a:pt x="313816" y="367093"/>
                </a:lnTo>
                <a:lnTo>
                  <a:pt x="307766" y="358527"/>
                </a:lnTo>
                <a:lnTo>
                  <a:pt x="302035" y="349643"/>
                </a:lnTo>
                <a:lnTo>
                  <a:pt x="298339" y="343145"/>
                </a:lnTo>
                <a:lnTo>
                  <a:pt x="296905" y="344170"/>
                </a:lnTo>
                <a:lnTo>
                  <a:pt x="283251" y="353695"/>
                </a:lnTo>
                <a:lnTo>
                  <a:pt x="268644" y="364807"/>
                </a:lnTo>
                <a:lnTo>
                  <a:pt x="254672" y="376555"/>
                </a:lnTo>
                <a:lnTo>
                  <a:pt x="240382" y="389255"/>
                </a:lnTo>
                <a:lnTo>
                  <a:pt x="225775" y="402907"/>
                </a:lnTo>
                <a:lnTo>
                  <a:pt x="211485" y="417830"/>
                </a:lnTo>
                <a:lnTo>
                  <a:pt x="204499" y="425450"/>
                </a:lnTo>
                <a:lnTo>
                  <a:pt x="197196" y="433705"/>
                </a:lnTo>
                <a:lnTo>
                  <a:pt x="190527" y="441642"/>
                </a:lnTo>
                <a:lnTo>
                  <a:pt x="183541" y="450215"/>
                </a:lnTo>
                <a:lnTo>
                  <a:pt x="176873" y="458787"/>
                </a:lnTo>
                <a:lnTo>
                  <a:pt x="169887" y="467995"/>
                </a:lnTo>
                <a:lnTo>
                  <a:pt x="163536" y="477202"/>
                </a:lnTo>
                <a:lnTo>
                  <a:pt x="156868" y="486727"/>
                </a:lnTo>
                <a:lnTo>
                  <a:pt x="150834" y="496570"/>
                </a:lnTo>
                <a:lnTo>
                  <a:pt x="144801" y="507047"/>
                </a:lnTo>
                <a:lnTo>
                  <a:pt x="139085" y="517525"/>
                </a:lnTo>
                <a:lnTo>
                  <a:pt x="133369" y="527685"/>
                </a:lnTo>
                <a:lnTo>
                  <a:pt x="127971" y="539115"/>
                </a:lnTo>
                <a:lnTo>
                  <a:pt x="122573" y="550227"/>
                </a:lnTo>
                <a:lnTo>
                  <a:pt x="117492" y="561657"/>
                </a:lnTo>
                <a:lnTo>
                  <a:pt x="112729" y="573405"/>
                </a:lnTo>
                <a:lnTo>
                  <a:pt x="107966" y="585787"/>
                </a:lnTo>
                <a:lnTo>
                  <a:pt x="103837" y="597852"/>
                </a:lnTo>
                <a:lnTo>
                  <a:pt x="99709" y="610870"/>
                </a:lnTo>
                <a:lnTo>
                  <a:pt x="96216" y="623887"/>
                </a:lnTo>
                <a:lnTo>
                  <a:pt x="92723" y="637222"/>
                </a:lnTo>
                <a:lnTo>
                  <a:pt x="89230" y="650875"/>
                </a:lnTo>
                <a:lnTo>
                  <a:pt x="86690" y="664845"/>
                </a:lnTo>
                <a:lnTo>
                  <a:pt x="84467" y="679132"/>
                </a:lnTo>
                <a:lnTo>
                  <a:pt x="82244" y="693737"/>
                </a:lnTo>
                <a:lnTo>
                  <a:pt x="80657" y="708660"/>
                </a:lnTo>
                <a:lnTo>
                  <a:pt x="79386" y="723900"/>
                </a:lnTo>
                <a:lnTo>
                  <a:pt x="78434" y="739140"/>
                </a:lnTo>
                <a:lnTo>
                  <a:pt x="78116" y="751840"/>
                </a:lnTo>
                <a:lnTo>
                  <a:pt x="78434" y="764857"/>
                </a:lnTo>
                <a:lnTo>
                  <a:pt x="79386" y="777875"/>
                </a:lnTo>
                <a:lnTo>
                  <a:pt x="80339" y="790892"/>
                </a:lnTo>
                <a:lnTo>
                  <a:pt x="82244" y="804227"/>
                </a:lnTo>
                <a:lnTo>
                  <a:pt x="84467" y="817880"/>
                </a:lnTo>
                <a:lnTo>
                  <a:pt x="87325" y="832167"/>
                </a:lnTo>
                <a:lnTo>
                  <a:pt x="90501" y="846137"/>
                </a:lnTo>
                <a:lnTo>
                  <a:pt x="93994" y="860425"/>
                </a:lnTo>
                <a:lnTo>
                  <a:pt x="98122" y="874712"/>
                </a:lnTo>
                <a:lnTo>
                  <a:pt x="102567" y="889317"/>
                </a:lnTo>
                <a:lnTo>
                  <a:pt x="107648" y="903922"/>
                </a:lnTo>
                <a:lnTo>
                  <a:pt x="112729" y="918845"/>
                </a:lnTo>
                <a:lnTo>
                  <a:pt x="118445" y="933450"/>
                </a:lnTo>
                <a:lnTo>
                  <a:pt x="124478" y="948690"/>
                </a:lnTo>
                <a:lnTo>
                  <a:pt x="131146" y="963612"/>
                </a:lnTo>
                <a:lnTo>
                  <a:pt x="137815" y="979170"/>
                </a:lnTo>
                <a:lnTo>
                  <a:pt x="145118" y="994092"/>
                </a:lnTo>
                <a:lnTo>
                  <a:pt x="152739" y="1009650"/>
                </a:lnTo>
                <a:lnTo>
                  <a:pt x="160678" y="1025207"/>
                </a:lnTo>
                <a:lnTo>
                  <a:pt x="168934" y="1040447"/>
                </a:lnTo>
                <a:lnTo>
                  <a:pt x="177190" y="1056005"/>
                </a:lnTo>
                <a:lnTo>
                  <a:pt x="186082" y="1071562"/>
                </a:lnTo>
                <a:lnTo>
                  <a:pt x="194973" y="1087120"/>
                </a:lnTo>
                <a:lnTo>
                  <a:pt x="204499" y="1102677"/>
                </a:lnTo>
                <a:lnTo>
                  <a:pt x="213708" y="1118235"/>
                </a:lnTo>
                <a:lnTo>
                  <a:pt x="233396" y="1149032"/>
                </a:lnTo>
                <a:lnTo>
                  <a:pt x="254354" y="1180147"/>
                </a:lnTo>
                <a:lnTo>
                  <a:pt x="275947" y="1210945"/>
                </a:lnTo>
                <a:lnTo>
                  <a:pt x="279123" y="1209992"/>
                </a:lnTo>
                <a:lnTo>
                  <a:pt x="282616" y="1209357"/>
                </a:lnTo>
                <a:lnTo>
                  <a:pt x="286109" y="1208405"/>
                </a:lnTo>
                <a:lnTo>
                  <a:pt x="289602" y="1208405"/>
                </a:lnTo>
                <a:lnTo>
                  <a:pt x="1358778" y="1208405"/>
                </a:lnTo>
                <a:lnTo>
                  <a:pt x="1379418" y="1181100"/>
                </a:lnTo>
                <a:lnTo>
                  <a:pt x="1399106" y="1153477"/>
                </a:lnTo>
                <a:lnTo>
                  <a:pt x="1418159" y="1125855"/>
                </a:lnTo>
                <a:lnTo>
                  <a:pt x="1436259" y="1098232"/>
                </a:lnTo>
                <a:lnTo>
                  <a:pt x="1444833" y="1084580"/>
                </a:lnTo>
                <a:lnTo>
                  <a:pt x="1453089" y="1070292"/>
                </a:lnTo>
                <a:lnTo>
                  <a:pt x="1461345" y="1056640"/>
                </a:lnTo>
                <a:lnTo>
                  <a:pt x="1469284" y="1042670"/>
                </a:lnTo>
                <a:lnTo>
                  <a:pt x="1476905" y="1029017"/>
                </a:lnTo>
                <a:lnTo>
                  <a:pt x="1483891" y="1015365"/>
                </a:lnTo>
                <a:lnTo>
                  <a:pt x="1490877" y="1001395"/>
                </a:lnTo>
                <a:lnTo>
                  <a:pt x="1497228" y="987742"/>
                </a:lnTo>
                <a:lnTo>
                  <a:pt x="1503261" y="974407"/>
                </a:lnTo>
                <a:lnTo>
                  <a:pt x="1509612" y="960755"/>
                </a:lnTo>
                <a:lnTo>
                  <a:pt x="1515010" y="947102"/>
                </a:lnTo>
                <a:lnTo>
                  <a:pt x="1520091" y="933767"/>
                </a:lnTo>
                <a:lnTo>
                  <a:pt x="1524537" y="920432"/>
                </a:lnTo>
                <a:lnTo>
                  <a:pt x="1528982" y="907097"/>
                </a:lnTo>
                <a:lnTo>
                  <a:pt x="1533110" y="893762"/>
                </a:lnTo>
                <a:lnTo>
                  <a:pt x="1536604" y="881062"/>
                </a:lnTo>
                <a:lnTo>
                  <a:pt x="1539779" y="868045"/>
                </a:lnTo>
                <a:lnTo>
                  <a:pt x="1542637" y="855027"/>
                </a:lnTo>
                <a:lnTo>
                  <a:pt x="1544860" y="842327"/>
                </a:lnTo>
                <a:lnTo>
                  <a:pt x="1546447" y="829945"/>
                </a:lnTo>
                <a:lnTo>
                  <a:pt x="1548035" y="817245"/>
                </a:lnTo>
                <a:lnTo>
                  <a:pt x="1548670" y="805180"/>
                </a:lnTo>
                <a:lnTo>
                  <a:pt x="1549305" y="792797"/>
                </a:lnTo>
                <a:lnTo>
                  <a:pt x="1548988" y="781050"/>
                </a:lnTo>
                <a:lnTo>
                  <a:pt x="1548670" y="765175"/>
                </a:lnTo>
                <a:lnTo>
                  <a:pt x="1547718" y="749935"/>
                </a:lnTo>
                <a:lnTo>
                  <a:pt x="1546130" y="735012"/>
                </a:lnTo>
                <a:lnTo>
                  <a:pt x="1544542" y="719772"/>
                </a:lnTo>
                <a:lnTo>
                  <a:pt x="1542319" y="705485"/>
                </a:lnTo>
                <a:lnTo>
                  <a:pt x="1539779" y="691197"/>
                </a:lnTo>
                <a:lnTo>
                  <a:pt x="1537238" y="676592"/>
                </a:lnTo>
                <a:lnTo>
                  <a:pt x="1534063" y="662940"/>
                </a:lnTo>
                <a:lnTo>
                  <a:pt x="1530252" y="649287"/>
                </a:lnTo>
                <a:lnTo>
                  <a:pt x="1526760" y="635952"/>
                </a:lnTo>
                <a:lnTo>
                  <a:pt x="1522949" y="623252"/>
                </a:lnTo>
                <a:lnTo>
                  <a:pt x="1518503" y="610235"/>
                </a:lnTo>
                <a:lnTo>
                  <a:pt x="1513740" y="597535"/>
                </a:lnTo>
                <a:lnTo>
                  <a:pt x="1508660" y="585470"/>
                </a:lnTo>
                <a:lnTo>
                  <a:pt x="1503896" y="573087"/>
                </a:lnTo>
                <a:lnTo>
                  <a:pt x="1498498" y="561340"/>
                </a:lnTo>
                <a:lnTo>
                  <a:pt x="1492465" y="549910"/>
                </a:lnTo>
                <a:lnTo>
                  <a:pt x="1486749" y="538162"/>
                </a:lnTo>
                <a:lnTo>
                  <a:pt x="1480715" y="527050"/>
                </a:lnTo>
                <a:lnTo>
                  <a:pt x="1474682" y="516255"/>
                </a:lnTo>
                <a:lnTo>
                  <a:pt x="1468014" y="505460"/>
                </a:lnTo>
                <a:lnTo>
                  <a:pt x="1461663" y="494982"/>
                </a:lnTo>
                <a:lnTo>
                  <a:pt x="1454994" y="485140"/>
                </a:lnTo>
                <a:lnTo>
                  <a:pt x="1447691" y="475297"/>
                </a:lnTo>
                <a:lnTo>
                  <a:pt x="1440705" y="465772"/>
                </a:lnTo>
                <a:lnTo>
                  <a:pt x="1433401" y="455930"/>
                </a:lnTo>
                <a:lnTo>
                  <a:pt x="1426098" y="447040"/>
                </a:lnTo>
                <a:lnTo>
                  <a:pt x="1418476" y="437832"/>
                </a:lnTo>
                <a:lnTo>
                  <a:pt x="1410855" y="428942"/>
                </a:lnTo>
                <a:lnTo>
                  <a:pt x="1402917" y="420370"/>
                </a:lnTo>
                <a:lnTo>
                  <a:pt x="1395296" y="412115"/>
                </a:lnTo>
                <a:lnTo>
                  <a:pt x="1387357" y="404177"/>
                </a:lnTo>
                <a:lnTo>
                  <a:pt x="1371480" y="388302"/>
                </a:lnTo>
                <a:lnTo>
                  <a:pt x="1355285" y="374015"/>
                </a:lnTo>
                <a:lnTo>
                  <a:pt x="1338772" y="360045"/>
                </a:lnTo>
                <a:lnTo>
                  <a:pt x="1322260" y="347027"/>
                </a:lnTo>
                <a:lnTo>
                  <a:pt x="1306065" y="334962"/>
                </a:lnTo>
                <a:lnTo>
                  <a:pt x="1289870" y="323850"/>
                </a:lnTo>
                <a:lnTo>
                  <a:pt x="1273676" y="313372"/>
                </a:lnTo>
                <a:lnTo>
                  <a:pt x="1262693" y="306783"/>
                </a:lnTo>
                <a:lnTo>
                  <a:pt x="1262392" y="307587"/>
                </a:lnTo>
                <a:lnTo>
                  <a:pt x="1257633" y="317458"/>
                </a:lnTo>
                <a:lnTo>
                  <a:pt x="1252874" y="327011"/>
                </a:lnTo>
                <a:lnTo>
                  <a:pt x="1247481" y="336563"/>
                </a:lnTo>
                <a:lnTo>
                  <a:pt x="1241770" y="345160"/>
                </a:lnTo>
                <a:lnTo>
                  <a:pt x="1235742" y="353757"/>
                </a:lnTo>
                <a:lnTo>
                  <a:pt x="1229079" y="362354"/>
                </a:lnTo>
                <a:lnTo>
                  <a:pt x="1222416" y="370315"/>
                </a:lnTo>
                <a:lnTo>
                  <a:pt x="1214802" y="377957"/>
                </a:lnTo>
                <a:lnTo>
                  <a:pt x="1207187" y="385599"/>
                </a:lnTo>
                <a:lnTo>
                  <a:pt x="1199255" y="392285"/>
                </a:lnTo>
                <a:lnTo>
                  <a:pt x="1190689" y="398972"/>
                </a:lnTo>
                <a:lnTo>
                  <a:pt x="1182123" y="405022"/>
                </a:lnTo>
                <a:lnTo>
                  <a:pt x="1173239" y="410753"/>
                </a:lnTo>
                <a:lnTo>
                  <a:pt x="1164038" y="416166"/>
                </a:lnTo>
                <a:lnTo>
                  <a:pt x="1154520" y="421261"/>
                </a:lnTo>
                <a:lnTo>
                  <a:pt x="1144684" y="425719"/>
                </a:lnTo>
                <a:lnTo>
                  <a:pt x="1134849" y="429540"/>
                </a:lnTo>
                <a:lnTo>
                  <a:pt x="1124696" y="432724"/>
                </a:lnTo>
                <a:lnTo>
                  <a:pt x="1114226" y="435908"/>
                </a:lnTo>
                <a:lnTo>
                  <a:pt x="1103439" y="438455"/>
                </a:lnTo>
                <a:lnTo>
                  <a:pt x="1092652" y="440366"/>
                </a:lnTo>
                <a:lnTo>
                  <a:pt x="1081547" y="441639"/>
                </a:lnTo>
                <a:lnTo>
                  <a:pt x="1070443" y="442595"/>
                </a:lnTo>
                <a:lnTo>
                  <a:pt x="1059021" y="442913"/>
                </a:lnTo>
                <a:lnTo>
                  <a:pt x="1047917" y="442595"/>
                </a:lnTo>
                <a:lnTo>
                  <a:pt x="1036178" y="441639"/>
                </a:lnTo>
                <a:lnTo>
                  <a:pt x="1025390" y="440366"/>
                </a:lnTo>
                <a:lnTo>
                  <a:pt x="1014286" y="438455"/>
                </a:lnTo>
                <a:lnTo>
                  <a:pt x="1003816" y="435908"/>
                </a:lnTo>
                <a:lnTo>
                  <a:pt x="993663" y="432724"/>
                </a:lnTo>
                <a:lnTo>
                  <a:pt x="983193" y="429540"/>
                </a:lnTo>
                <a:lnTo>
                  <a:pt x="973040" y="425719"/>
                </a:lnTo>
                <a:lnTo>
                  <a:pt x="963205" y="421261"/>
                </a:lnTo>
                <a:lnTo>
                  <a:pt x="954004" y="416166"/>
                </a:lnTo>
                <a:lnTo>
                  <a:pt x="944486" y="410753"/>
                </a:lnTo>
                <a:lnTo>
                  <a:pt x="935602" y="405022"/>
                </a:lnTo>
                <a:lnTo>
                  <a:pt x="927036" y="398972"/>
                </a:lnTo>
                <a:lnTo>
                  <a:pt x="918787" y="392285"/>
                </a:lnTo>
                <a:lnTo>
                  <a:pt x="910538" y="385599"/>
                </a:lnTo>
                <a:lnTo>
                  <a:pt x="902923" y="377957"/>
                </a:lnTo>
                <a:lnTo>
                  <a:pt x="895626" y="370315"/>
                </a:lnTo>
                <a:lnTo>
                  <a:pt x="888646" y="362354"/>
                </a:lnTo>
                <a:lnTo>
                  <a:pt x="881984" y="353757"/>
                </a:lnTo>
                <a:lnTo>
                  <a:pt x="875955" y="345160"/>
                </a:lnTo>
                <a:lnTo>
                  <a:pt x="870244" y="336563"/>
                </a:lnTo>
                <a:lnTo>
                  <a:pt x="864851" y="327011"/>
                </a:lnTo>
                <a:lnTo>
                  <a:pt x="860092" y="317458"/>
                </a:lnTo>
                <a:lnTo>
                  <a:pt x="855650" y="307587"/>
                </a:lnTo>
                <a:lnTo>
                  <a:pt x="851843" y="297398"/>
                </a:lnTo>
                <a:lnTo>
                  <a:pt x="848353" y="287527"/>
                </a:lnTo>
                <a:lnTo>
                  <a:pt x="845497" y="277020"/>
                </a:lnTo>
                <a:lnTo>
                  <a:pt x="842959" y="266194"/>
                </a:lnTo>
                <a:lnTo>
                  <a:pt x="840738" y="255367"/>
                </a:lnTo>
                <a:lnTo>
                  <a:pt x="839469" y="244223"/>
                </a:lnTo>
                <a:lnTo>
                  <a:pt x="838517" y="233079"/>
                </a:lnTo>
                <a:lnTo>
                  <a:pt x="838200" y="221616"/>
                </a:lnTo>
                <a:lnTo>
                  <a:pt x="838517" y="210153"/>
                </a:lnTo>
                <a:lnTo>
                  <a:pt x="839469" y="198690"/>
                </a:lnTo>
                <a:lnTo>
                  <a:pt x="840738" y="187864"/>
                </a:lnTo>
                <a:lnTo>
                  <a:pt x="842959" y="176719"/>
                </a:lnTo>
                <a:lnTo>
                  <a:pt x="845497" y="166212"/>
                </a:lnTo>
                <a:lnTo>
                  <a:pt x="848353" y="155704"/>
                </a:lnTo>
                <a:lnTo>
                  <a:pt x="851843" y="145515"/>
                </a:lnTo>
                <a:lnTo>
                  <a:pt x="855650" y="135326"/>
                </a:lnTo>
                <a:lnTo>
                  <a:pt x="860092" y="125455"/>
                </a:lnTo>
                <a:lnTo>
                  <a:pt x="864851" y="116221"/>
                </a:lnTo>
                <a:lnTo>
                  <a:pt x="870244" y="106668"/>
                </a:lnTo>
                <a:lnTo>
                  <a:pt x="875955" y="97753"/>
                </a:lnTo>
                <a:lnTo>
                  <a:pt x="881984" y="89156"/>
                </a:lnTo>
                <a:lnTo>
                  <a:pt x="888646" y="80877"/>
                </a:lnTo>
                <a:lnTo>
                  <a:pt x="895626" y="72598"/>
                </a:lnTo>
                <a:lnTo>
                  <a:pt x="902923" y="64956"/>
                </a:lnTo>
                <a:lnTo>
                  <a:pt x="910538" y="57633"/>
                </a:lnTo>
                <a:lnTo>
                  <a:pt x="918787" y="50946"/>
                </a:lnTo>
                <a:lnTo>
                  <a:pt x="927036" y="43941"/>
                </a:lnTo>
                <a:lnTo>
                  <a:pt x="935602" y="37891"/>
                </a:lnTo>
                <a:lnTo>
                  <a:pt x="944486" y="32160"/>
                </a:lnTo>
                <a:lnTo>
                  <a:pt x="954004" y="26747"/>
                </a:lnTo>
                <a:lnTo>
                  <a:pt x="963205" y="21970"/>
                </a:lnTo>
                <a:lnTo>
                  <a:pt x="973040" y="17831"/>
                </a:lnTo>
                <a:lnTo>
                  <a:pt x="983193" y="13692"/>
                </a:lnTo>
                <a:lnTo>
                  <a:pt x="993663" y="10189"/>
                </a:lnTo>
                <a:lnTo>
                  <a:pt x="1003816" y="7323"/>
                </a:lnTo>
                <a:lnTo>
                  <a:pt x="1014286" y="4776"/>
                </a:lnTo>
                <a:lnTo>
                  <a:pt x="1025390" y="2547"/>
                </a:lnTo>
                <a:lnTo>
                  <a:pt x="1036178" y="1274"/>
                </a:lnTo>
                <a:lnTo>
                  <a:pt x="1047917" y="318"/>
                </a:lnTo>
                <a:lnTo>
                  <a:pt x="1059021" y="0"/>
                </a:lnTo>
                <a:close/>
              </a:path>
            </a:pathLst>
          </a:custGeom>
          <a:solidFill>
            <a:srgbClr val="FE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5" name="矩形 14"/>
          <p:cNvSpPr/>
          <p:nvPr/>
        </p:nvSpPr>
        <p:spPr>
          <a:xfrm>
            <a:off x="3740025" y="1617900"/>
            <a:ext cx="2160000" cy="2160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p:nvPr/>
        </p:nvSpPr>
        <p:spPr>
          <a:xfrm>
            <a:off x="3740025" y="4206548"/>
            <a:ext cx="2160000" cy="2160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KSO_Shape"/>
          <p:cNvSpPr/>
          <p:nvPr/>
        </p:nvSpPr>
        <p:spPr bwMode="auto">
          <a:xfrm>
            <a:off x="4234810" y="2185837"/>
            <a:ext cx="1170430" cy="1024126"/>
          </a:xfrm>
          <a:custGeom>
            <a:avLst/>
            <a:gdLst>
              <a:gd name="T0" fmla="*/ 1057936 w 2019300"/>
              <a:gd name="T1" fmla="*/ 1427350 h 1766888"/>
              <a:gd name="T2" fmla="*/ 1097009 w 2019300"/>
              <a:gd name="T3" fmla="*/ 1440995 h 1766888"/>
              <a:gd name="T4" fmla="*/ 1134812 w 2019300"/>
              <a:gd name="T5" fmla="*/ 1428936 h 1766888"/>
              <a:gd name="T6" fmla="*/ 1155143 w 2019300"/>
              <a:gd name="T7" fmla="*/ 1405454 h 1766888"/>
              <a:gd name="T8" fmla="*/ 1376876 w 2019300"/>
              <a:gd name="T9" fmla="*/ 1161748 h 1766888"/>
              <a:gd name="T10" fmla="*/ 1401654 w 2019300"/>
              <a:gd name="T11" fmla="*/ 1182374 h 1766888"/>
              <a:gd name="T12" fmla="*/ 1606550 w 2019300"/>
              <a:gd name="T13" fmla="*/ 1189038 h 1766888"/>
              <a:gd name="T14" fmla="*/ 1071596 w 2019300"/>
              <a:gd name="T15" fmla="*/ 1750387 h 1766888"/>
              <a:gd name="T16" fmla="*/ 1029346 w 2019300"/>
              <a:gd name="T17" fmla="*/ 1765302 h 1766888"/>
              <a:gd name="T18" fmla="*/ 983601 w 2019300"/>
              <a:gd name="T19" fmla="*/ 1764032 h 1766888"/>
              <a:gd name="T20" fmla="*/ 941987 w 2019300"/>
              <a:gd name="T21" fmla="*/ 1747214 h 1766888"/>
              <a:gd name="T22" fmla="*/ 516628 w 2019300"/>
              <a:gd name="T23" fmla="*/ 1189038 h 1766888"/>
              <a:gd name="T24" fmla="*/ 544265 w 2019300"/>
              <a:gd name="T25" fmla="*/ 1182374 h 1766888"/>
              <a:gd name="T26" fmla="*/ 561102 w 2019300"/>
              <a:gd name="T27" fmla="*/ 1170633 h 1766888"/>
              <a:gd name="T28" fmla="*/ 798083 w 2019300"/>
              <a:gd name="T29" fmla="*/ 611188 h 1766888"/>
              <a:gd name="T30" fmla="*/ 602838 w 2019300"/>
              <a:gd name="T31" fmla="*/ 3809 h 1766888"/>
              <a:gd name="T32" fmla="*/ 692676 w 2019300"/>
              <a:gd name="T33" fmla="*/ 22854 h 1766888"/>
              <a:gd name="T34" fmla="*/ 777435 w 2019300"/>
              <a:gd name="T35" fmla="*/ 56817 h 1766888"/>
              <a:gd name="T36" fmla="*/ 855211 w 2019300"/>
              <a:gd name="T37" fmla="*/ 104746 h 1766888"/>
              <a:gd name="T38" fmla="*/ 929494 w 2019300"/>
              <a:gd name="T39" fmla="*/ 171403 h 1766888"/>
              <a:gd name="T40" fmla="*/ 1009491 w 2019300"/>
              <a:gd name="T41" fmla="*/ 283450 h 1766888"/>
              <a:gd name="T42" fmla="*/ 1089806 w 2019300"/>
              <a:gd name="T43" fmla="*/ 171403 h 1766888"/>
              <a:gd name="T44" fmla="*/ 1163772 w 2019300"/>
              <a:gd name="T45" fmla="*/ 104746 h 1766888"/>
              <a:gd name="T46" fmla="*/ 1241865 w 2019300"/>
              <a:gd name="T47" fmla="*/ 56817 h 1766888"/>
              <a:gd name="T48" fmla="*/ 1326624 w 2019300"/>
              <a:gd name="T49" fmla="*/ 22854 h 1766888"/>
              <a:gd name="T50" fmla="*/ 1416145 w 2019300"/>
              <a:gd name="T51" fmla="*/ 3809 h 1766888"/>
              <a:gd name="T52" fmla="*/ 1509475 w 2019300"/>
              <a:gd name="T53" fmla="*/ 635 h 1766888"/>
              <a:gd name="T54" fmla="*/ 1600901 w 2019300"/>
              <a:gd name="T55" fmla="*/ 13014 h 1766888"/>
              <a:gd name="T56" fmla="*/ 1687882 w 2019300"/>
              <a:gd name="T57" fmla="*/ 40311 h 1766888"/>
              <a:gd name="T58" fmla="*/ 1769150 w 2019300"/>
              <a:gd name="T59" fmla="*/ 82527 h 1766888"/>
              <a:gd name="T60" fmla="*/ 1842480 w 2019300"/>
              <a:gd name="T61" fmla="*/ 138709 h 1766888"/>
              <a:gd name="T62" fmla="*/ 1905971 w 2019300"/>
              <a:gd name="T63" fmla="*/ 206636 h 1766888"/>
              <a:gd name="T64" fmla="*/ 1956128 w 2019300"/>
              <a:gd name="T65" fmla="*/ 283767 h 1766888"/>
              <a:gd name="T66" fmla="*/ 1991999 w 2019300"/>
              <a:gd name="T67" fmla="*/ 367247 h 1766888"/>
              <a:gd name="T68" fmla="*/ 2012951 w 2019300"/>
              <a:gd name="T69" fmla="*/ 456757 h 1766888"/>
              <a:gd name="T70" fmla="*/ 2018665 w 2019300"/>
              <a:gd name="T71" fmla="*/ 549759 h 1766888"/>
              <a:gd name="T72" fmla="*/ 2008824 w 2019300"/>
              <a:gd name="T73" fmla="*/ 641491 h 1766888"/>
              <a:gd name="T74" fmla="*/ 1983111 w 2019300"/>
              <a:gd name="T75" fmla="*/ 729415 h 1766888"/>
              <a:gd name="T76" fmla="*/ 1943430 w 2019300"/>
              <a:gd name="T77" fmla="*/ 811307 h 1766888"/>
              <a:gd name="T78" fmla="*/ 1889146 w 2019300"/>
              <a:gd name="T79" fmla="*/ 886217 h 1766888"/>
              <a:gd name="T80" fmla="*/ 1321862 w 2019300"/>
              <a:gd name="T81" fmla="*/ 757982 h 1766888"/>
              <a:gd name="T82" fmla="*/ 1294562 w 2019300"/>
              <a:gd name="T83" fmla="*/ 726558 h 1766888"/>
              <a:gd name="T84" fmla="*/ 1257103 w 2019300"/>
              <a:gd name="T85" fmla="*/ 718623 h 1766888"/>
              <a:gd name="T86" fmla="*/ 1219326 w 2019300"/>
              <a:gd name="T87" fmla="*/ 737033 h 1766888"/>
              <a:gd name="T88" fmla="*/ 863782 w 2019300"/>
              <a:gd name="T89" fmla="*/ 397083 h 1766888"/>
              <a:gd name="T90" fmla="*/ 842195 w 2019300"/>
              <a:gd name="T91" fmla="*/ 372960 h 1766888"/>
              <a:gd name="T92" fmla="*/ 811403 w 2019300"/>
              <a:gd name="T93" fmla="*/ 362803 h 1766888"/>
              <a:gd name="T94" fmla="*/ 780293 w 2019300"/>
              <a:gd name="T95" fmla="*/ 368516 h 1766888"/>
              <a:gd name="T96" fmla="*/ 755214 w 2019300"/>
              <a:gd name="T97" fmla="*/ 389148 h 1766888"/>
              <a:gd name="T98" fmla="*/ 147615 w 2019300"/>
              <a:gd name="T99" fmla="*/ 905579 h 1766888"/>
              <a:gd name="T100" fmla="*/ 89521 w 2019300"/>
              <a:gd name="T101" fmla="*/ 833526 h 1766888"/>
              <a:gd name="T102" fmla="*/ 45713 w 2019300"/>
              <a:gd name="T103" fmla="*/ 753221 h 1766888"/>
              <a:gd name="T104" fmla="*/ 15873 w 2019300"/>
              <a:gd name="T105" fmla="*/ 667202 h 1766888"/>
              <a:gd name="T106" fmla="*/ 1270 w 2019300"/>
              <a:gd name="T107" fmla="*/ 576104 h 1766888"/>
              <a:gd name="T108" fmla="*/ 2857 w 2019300"/>
              <a:gd name="T109" fmla="*/ 482785 h 1766888"/>
              <a:gd name="T110" fmla="*/ 19365 w 2019300"/>
              <a:gd name="T111" fmla="*/ 392640 h 1766888"/>
              <a:gd name="T112" fmla="*/ 51110 w 2019300"/>
              <a:gd name="T113" fmla="*/ 307256 h 1766888"/>
              <a:gd name="T114" fmla="*/ 97140 w 2019300"/>
              <a:gd name="T115" fmla="*/ 228220 h 1766888"/>
              <a:gd name="T116" fmla="*/ 157455 w 2019300"/>
              <a:gd name="T117" fmla="*/ 156802 h 1766888"/>
              <a:gd name="T118" fmla="*/ 228247 w 2019300"/>
              <a:gd name="T119" fmla="*/ 97128 h 1766888"/>
              <a:gd name="T120" fmla="*/ 307292 w 2019300"/>
              <a:gd name="T121" fmla="*/ 51103 h 1766888"/>
              <a:gd name="T122" fmla="*/ 392686 w 2019300"/>
              <a:gd name="T123" fmla="*/ 19045 h 1766888"/>
              <a:gd name="T124" fmla="*/ 483159 w 2019300"/>
              <a:gd name="T125" fmla="*/ 2222 h 17668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019300" h="1766888">
                <a:moveTo>
                  <a:pt x="798083" y="611188"/>
                </a:moveTo>
                <a:lnTo>
                  <a:pt x="1039193" y="1402281"/>
                </a:lnTo>
                <a:lnTo>
                  <a:pt x="1042052" y="1407993"/>
                </a:lnTo>
                <a:lnTo>
                  <a:pt x="1045229" y="1413387"/>
                </a:lnTo>
                <a:lnTo>
                  <a:pt x="1049359" y="1418465"/>
                </a:lnTo>
                <a:lnTo>
                  <a:pt x="1053171" y="1422907"/>
                </a:lnTo>
                <a:lnTo>
                  <a:pt x="1057936" y="1427350"/>
                </a:lnTo>
                <a:lnTo>
                  <a:pt x="1062701" y="1430840"/>
                </a:lnTo>
                <a:lnTo>
                  <a:pt x="1068101" y="1433696"/>
                </a:lnTo>
                <a:lnTo>
                  <a:pt x="1073502" y="1436552"/>
                </a:lnTo>
                <a:lnTo>
                  <a:pt x="1079220" y="1438139"/>
                </a:lnTo>
                <a:lnTo>
                  <a:pt x="1084938" y="1440043"/>
                </a:lnTo>
                <a:lnTo>
                  <a:pt x="1090973" y="1440677"/>
                </a:lnTo>
                <a:lnTo>
                  <a:pt x="1097009" y="1440995"/>
                </a:lnTo>
                <a:lnTo>
                  <a:pt x="1103363" y="1440677"/>
                </a:lnTo>
                <a:lnTo>
                  <a:pt x="1109398" y="1440043"/>
                </a:lnTo>
                <a:lnTo>
                  <a:pt x="1115434" y="1438456"/>
                </a:lnTo>
                <a:lnTo>
                  <a:pt x="1121470" y="1436552"/>
                </a:lnTo>
                <a:lnTo>
                  <a:pt x="1126235" y="1434331"/>
                </a:lnTo>
                <a:lnTo>
                  <a:pt x="1130364" y="1431792"/>
                </a:lnTo>
                <a:lnTo>
                  <a:pt x="1134812" y="1428936"/>
                </a:lnTo>
                <a:lnTo>
                  <a:pt x="1138306" y="1426080"/>
                </a:lnTo>
                <a:lnTo>
                  <a:pt x="1141801" y="1422907"/>
                </a:lnTo>
                <a:lnTo>
                  <a:pt x="1144977" y="1419417"/>
                </a:lnTo>
                <a:lnTo>
                  <a:pt x="1148472" y="1415926"/>
                </a:lnTo>
                <a:lnTo>
                  <a:pt x="1150695" y="1411801"/>
                </a:lnTo>
                <a:lnTo>
                  <a:pt x="1152919" y="1408627"/>
                </a:lnTo>
                <a:lnTo>
                  <a:pt x="1155143" y="1405454"/>
                </a:lnTo>
                <a:lnTo>
                  <a:pt x="1157366" y="1401964"/>
                </a:lnTo>
                <a:lnTo>
                  <a:pt x="1158637" y="1398473"/>
                </a:lnTo>
                <a:lnTo>
                  <a:pt x="1279351" y="961833"/>
                </a:lnTo>
                <a:lnTo>
                  <a:pt x="1369569" y="1148738"/>
                </a:lnTo>
                <a:lnTo>
                  <a:pt x="1371793" y="1153498"/>
                </a:lnTo>
                <a:lnTo>
                  <a:pt x="1374017" y="1157623"/>
                </a:lnTo>
                <a:lnTo>
                  <a:pt x="1376876" y="1161748"/>
                </a:lnTo>
                <a:lnTo>
                  <a:pt x="1379735" y="1165239"/>
                </a:lnTo>
                <a:lnTo>
                  <a:pt x="1382911" y="1168729"/>
                </a:lnTo>
                <a:lnTo>
                  <a:pt x="1386088" y="1171903"/>
                </a:lnTo>
                <a:lnTo>
                  <a:pt x="1389900" y="1174758"/>
                </a:lnTo>
                <a:lnTo>
                  <a:pt x="1393394" y="1177614"/>
                </a:lnTo>
                <a:lnTo>
                  <a:pt x="1397524" y="1180153"/>
                </a:lnTo>
                <a:lnTo>
                  <a:pt x="1401654" y="1182374"/>
                </a:lnTo>
                <a:lnTo>
                  <a:pt x="1406101" y="1184596"/>
                </a:lnTo>
                <a:lnTo>
                  <a:pt x="1410231" y="1185865"/>
                </a:lnTo>
                <a:lnTo>
                  <a:pt x="1414996" y="1187134"/>
                </a:lnTo>
                <a:lnTo>
                  <a:pt x="1419443" y="1188086"/>
                </a:lnTo>
                <a:lnTo>
                  <a:pt x="1424526" y="1188721"/>
                </a:lnTo>
                <a:lnTo>
                  <a:pt x="1429609" y="1189038"/>
                </a:lnTo>
                <a:lnTo>
                  <a:pt x="1606550" y="1189038"/>
                </a:lnTo>
                <a:lnTo>
                  <a:pt x="1102092" y="1726588"/>
                </a:lnTo>
                <a:lnTo>
                  <a:pt x="1097645" y="1731348"/>
                </a:lnTo>
                <a:lnTo>
                  <a:pt x="1092879" y="1735473"/>
                </a:lnTo>
                <a:lnTo>
                  <a:pt x="1087797" y="1739598"/>
                </a:lnTo>
                <a:lnTo>
                  <a:pt x="1082714" y="1743723"/>
                </a:lnTo>
                <a:lnTo>
                  <a:pt x="1076996" y="1747214"/>
                </a:lnTo>
                <a:lnTo>
                  <a:pt x="1071596" y="1750387"/>
                </a:lnTo>
                <a:lnTo>
                  <a:pt x="1065878" y="1753561"/>
                </a:lnTo>
                <a:lnTo>
                  <a:pt x="1060160" y="1756099"/>
                </a:lnTo>
                <a:lnTo>
                  <a:pt x="1054124" y="1758638"/>
                </a:lnTo>
                <a:lnTo>
                  <a:pt x="1048088" y="1760859"/>
                </a:lnTo>
                <a:lnTo>
                  <a:pt x="1041735" y="1762446"/>
                </a:lnTo>
                <a:lnTo>
                  <a:pt x="1035699" y="1764032"/>
                </a:lnTo>
                <a:lnTo>
                  <a:pt x="1029346" y="1765302"/>
                </a:lnTo>
                <a:lnTo>
                  <a:pt x="1022992" y="1766254"/>
                </a:lnTo>
                <a:lnTo>
                  <a:pt x="1016004" y="1766571"/>
                </a:lnTo>
                <a:lnTo>
                  <a:pt x="1009650" y="1766888"/>
                </a:lnTo>
                <a:lnTo>
                  <a:pt x="1003297" y="1766571"/>
                </a:lnTo>
                <a:lnTo>
                  <a:pt x="996626" y="1766254"/>
                </a:lnTo>
                <a:lnTo>
                  <a:pt x="989955" y="1765302"/>
                </a:lnTo>
                <a:lnTo>
                  <a:pt x="983601" y="1764032"/>
                </a:lnTo>
                <a:lnTo>
                  <a:pt x="977566" y="1762446"/>
                </a:lnTo>
                <a:lnTo>
                  <a:pt x="971212" y="1760859"/>
                </a:lnTo>
                <a:lnTo>
                  <a:pt x="965177" y="1758638"/>
                </a:lnTo>
                <a:lnTo>
                  <a:pt x="959141" y="1756099"/>
                </a:lnTo>
                <a:lnTo>
                  <a:pt x="953423" y="1753561"/>
                </a:lnTo>
                <a:lnTo>
                  <a:pt x="947705" y="1750387"/>
                </a:lnTo>
                <a:lnTo>
                  <a:pt x="941987" y="1747214"/>
                </a:lnTo>
                <a:lnTo>
                  <a:pt x="936586" y="1743723"/>
                </a:lnTo>
                <a:lnTo>
                  <a:pt x="931504" y="1739598"/>
                </a:lnTo>
                <a:lnTo>
                  <a:pt x="926739" y="1735473"/>
                </a:lnTo>
                <a:lnTo>
                  <a:pt x="921656" y="1731348"/>
                </a:lnTo>
                <a:lnTo>
                  <a:pt x="916891" y="1726588"/>
                </a:lnTo>
                <a:lnTo>
                  <a:pt x="412750" y="1189038"/>
                </a:lnTo>
                <a:lnTo>
                  <a:pt x="516628" y="1189038"/>
                </a:lnTo>
                <a:lnTo>
                  <a:pt x="516946" y="1189038"/>
                </a:lnTo>
                <a:lnTo>
                  <a:pt x="522028" y="1188721"/>
                </a:lnTo>
                <a:lnTo>
                  <a:pt x="527429" y="1188086"/>
                </a:lnTo>
                <a:lnTo>
                  <a:pt x="532511" y="1186499"/>
                </a:lnTo>
                <a:lnTo>
                  <a:pt x="537594" y="1185230"/>
                </a:lnTo>
                <a:lnTo>
                  <a:pt x="540771" y="1183961"/>
                </a:lnTo>
                <a:lnTo>
                  <a:pt x="544265" y="1182374"/>
                </a:lnTo>
                <a:lnTo>
                  <a:pt x="547442" y="1180470"/>
                </a:lnTo>
                <a:lnTo>
                  <a:pt x="549666" y="1179518"/>
                </a:lnTo>
                <a:lnTo>
                  <a:pt x="551254" y="1178249"/>
                </a:lnTo>
                <a:lnTo>
                  <a:pt x="553795" y="1176345"/>
                </a:lnTo>
                <a:lnTo>
                  <a:pt x="556337" y="1174441"/>
                </a:lnTo>
                <a:lnTo>
                  <a:pt x="558560" y="1172220"/>
                </a:lnTo>
                <a:lnTo>
                  <a:pt x="561102" y="1170633"/>
                </a:lnTo>
                <a:lnTo>
                  <a:pt x="565231" y="1165239"/>
                </a:lnTo>
                <a:lnTo>
                  <a:pt x="567137" y="1163335"/>
                </a:lnTo>
                <a:lnTo>
                  <a:pt x="568726" y="1160796"/>
                </a:lnTo>
                <a:lnTo>
                  <a:pt x="572220" y="1156036"/>
                </a:lnTo>
                <a:lnTo>
                  <a:pt x="575079" y="1150324"/>
                </a:lnTo>
                <a:lnTo>
                  <a:pt x="575079" y="1150007"/>
                </a:lnTo>
                <a:lnTo>
                  <a:pt x="798083" y="611188"/>
                </a:lnTo>
                <a:close/>
                <a:moveTo>
                  <a:pt x="523158" y="0"/>
                </a:moveTo>
                <a:lnTo>
                  <a:pt x="536173" y="0"/>
                </a:lnTo>
                <a:lnTo>
                  <a:pt x="549824" y="0"/>
                </a:lnTo>
                <a:lnTo>
                  <a:pt x="562839" y="635"/>
                </a:lnTo>
                <a:lnTo>
                  <a:pt x="576490" y="1270"/>
                </a:lnTo>
                <a:lnTo>
                  <a:pt x="589822" y="2222"/>
                </a:lnTo>
                <a:lnTo>
                  <a:pt x="602838" y="3809"/>
                </a:lnTo>
                <a:lnTo>
                  <a:pt x="615536" y="5713"/>
                </a:lnTo>
                <a:lnTo>
                  <a:pt x="628869" y="7618"/>
                </a:lnTo>
                <a:lnTo>
                  <a:pt x="641567" y="10157"/>
                </a:lnTo>
                <a:lnTo>
                  <a:pt x="654582" y="13014"/>
                </a:lnTo>
                <a:lnTo>
                  <a:pt x="667280" y="15871"/>
                </a:lnTo>
                <a:lnTo>
                  <a:pt x="679978" y="19045"/>
                </a:lnTo>
                <a:lnTo>
                  <a:pt x="692676" y="22854"/>
                </a:lnTo>
                <a:lnTo>
                  <a:pt x="705057" y="26980"/>
                </a:lnTo>
                <a:lnTo>
                  <a:pt x="717120" y="31106"/>
                </a:lnTo>
                <a:lnTo>
                  <a:pt x="729501" y="35550"/>
                </a:lnTo>
                <a:lnTo>
                  <a:pt x="741881" y="40311"/>
                </a:lnTo>
                <a:lnTo>
                  <a:pt x="753627" y="45390"/>
                </a:lnTo>
                <a:lnTo>
                  <a:pt x="765690" y="51103"/>
                </a:lnTo>
                <a:lnTo>
                  <a:pt x="777435" y="56817"/>
                </a:lnTo>
                <a:lnTo>
                  <a:pt x="788864" y="62848"/>
                </a:lnTo>
                <a:lnTo>
                  <a:pt x="800292" y="68879"/>
                </a:lnTo>
                <a:lnTo>
                  <a:pt x="811403" y="75862"/>
                </a:lnTo>
                <a:lnTo>
                  <a:pt x="822513" y="82527"/>
                </a:lnTo>
                <a:lnTo>
                  <a:pt x="833624" y="89510"/>
                </a:lnTo>
                <a:lnTo>
                  <a:pt x="844735" y="97128"/>
                </a:lnTo>
                <a:lnTo>
                  <a:pt x="855211" y="104746"/>
                </a:lnTo>
                <a:lnTo>
                  <a:pt x="865687" y="112682"/>
                </a:lnTo>
                <a:lnTo>
                  <a:pt x="875845" y="121252"/>
                </a:lnTo>
                <a:lnTo>
                  <a:pt x="886321" y="129822"/>
                </a:lnTo>
                <a:lnTo>
                  <a:pt x="896162" y="138709"/>
                </a:lnTo>
                <a:lnTo>
                  <a:pt x="906003" y="147597"/>
                </a:lnTo>
                <a:lnTo>
                  <a:pt x="915526" y="156802"/>
                </a:lnTo>
                <a:lnTo>
                  <a:pt x="929494" y="171403"/>
                </a:lnTo>
                <a:lnTo>
                  <a:pt x="942510" y="186321"/>
                </a:lnTo>
                <a:lnTo>
                  <a:pt x="955525" y="201557"/>
                </a:lnTo>
                <a:lnTo>
                  <a:pt x="967588" y="217110"/>
                </a:lnTo>
                <a:lnTo>
                  <a:pt x="979016" y="232981"/>
                </a:lnTo>
                <a:lnTo>
                  <a:pt x="989492" y="249487"/>
                </a:lnTo>
                <a:lnTo>
                  <a:pt x="999968" y="266309"/>
                </a:lnTo>
                <a:lnTo>
                  <a:pt x="1009491" y="283450"/>
                </a:lnTo>
                <a:lnTo>
                  <a:pt x="1019015" y="266309"/>
                </a:lnTo>
                <a:lnTo>
                  <a:pt x="1029173" y="249487"/>
                </a:lnTo>
                <a:lnTo>
                  <a:pt x="1040284" y="232981"/>
                </a:lnTo>
                <a:lnTo>
                  <a:pt x="1051712" y="217110"/>
                </a:lnTo>
                <a:lnTo>
                  <a:pt x="1063775" y="201557"/>
                </a:lnTo>
                <a:lnTo>
                  <a:pt x="1076156" y="186321"/>
                </a:lnTo>
                <a:lnTo>
                  <a:pt x="1089806" y="171403"/>
                </a:lnTo>
                <a:lnTo>
                  <a:pt x="1103457" y="156802"/>
                </a:lnTo>
                <a:lnTo>
                  <a:pt x="1113298" y="147597"/>
                </a:lnTo>
                <a:lnTo>
                  <a:pt x="1122821" y="138709"/>
                </a:lnTo>
                <a:lnTo>
                  <a:pt x="1132662" y="129822"/>
                </a:lnTo>
                <a:lnTo>
                  <a:pt x="1143138" y="121252"/>
                </a:lnTo>
                <a:lnTo>
                  <a:pt x="1153296" y="112682"/>
                </a:lnTo>
                <a:lnTo>
                  <a:pt x="1163772" y="104746"/>
                </a:lnTo>
                <a:lnTo>
                  <a:pt x="1174566" y="97128"/>
                </a:lnTo>
                <a:lnTo>
                  <a:pt x="1185359" y="89510"/>
                </a:lnTo>
                <a:lnTo>
                  <a:pt x="1196470" y="82527"/>
                </a:lnTo>
                <a:lnTo>
                  <a:pt x="1207580" y="75862"/>
                </a:lnTo>
                <a:lnTo>
                  <a:pt x="1219009" y="68879"/>
                </a:lnTo>
                <a:lnTo>
                  <a:pt x="1230437" y="62848"/>
                </a:lnTo>
                <a:lnTo>
                  <a:pt x="1241865" y="56817"/>
                </a:lnTo>
                <a:lnTo>
                  <a:pt x="1253611" y="51103"/>
                </a:lnTo>
                <a:lnTo>
                  <a:pt x="1265356" y="45390"/>
                </a:lnTo>
                <a:lnTo>
                  <a:pt x="1277419" y="40311"/>
                </a:lnTo>
                <a:lnTo>
                  <a:pt x="1289482" y="35550"/>
                </a:lnTo>
                <a:lnTo>
                  <a:pt x="1301546" y="31106"/>
                </a:lnTo>
                <a:lnTo>
                  <a:pt x="1313926" y="26980"/>
                </a:lnTo>
                <a:lnTo>
                  <a:pt x="1326624" y="22854"/>
                </a:lnTo>
                <a:lnTo>
                  <a:pt x="1339005" y="19045"/>
                </a:lnTo>
                <a:lnTo>
                  <a:pt x="1351703" y="15871"/>
                </a:lnTo>
                <a:lnTo>
                  <a:pt x="1364718" y="13014"/>
                </a:lnTo>
                <a:lnTo>
                  <a:pt x="1377416" y="10157"/>
                </a:lnTo>
                <a:lnTo>
                  <a:pt x="1390114" y="7618"/>
                </a:lnTo>
                <a:lnTo>
                  <a:pt x="1403130" y="5713"/>
                </a:lnTo>
                <a:lnTo>
                  <a:pt x="1416145" y="3809"/>
                </a:lnTo>
                <a:lnTo>
                  <a:pt x="1429478" y="2222"/>
                </a:lnTo>
                <a:lnTo>
                  <a:pt x="1442493" y="1270"/>
                </a:lnTo>
                <a:lnTo>
                  <a:pt x="1456144" y="635"/>
                </a:lnTo>
                <a:lnTo>
                  <a:pt x="1469159" y="0"/>
                </a:lnTo>
                <a:lnTo>
                  <a:pt x="1482810" y="0"/>
                </a:lnTo>
                <a:lnTo>
                  <a:pt x="1496142" y="0"/>
                </a:lnTo>
                <a:lnTo>
                  <a:pt x="1509475" y="635"/>
                </a:lnTo>
                <a:lnTo>
                  <a:pt x="1522808" y="1270"/>
                </a:lnTo>
                <a:lnTo>
                  <a:pt x="1535824" y="2222"/>
                </a:lnTo>
                <a:lnTo>
                  <a:pt x="1549157" y="3809"/>
                </a:lnTo>
                <a:lnTo>
                  <a:pt x="1562172" y="5713"/>
                </a:lnTo>
                <a:lnTo>
                  <a:pt x="1575188" y="7618"/>
                </a:lnTo>
                <a:lnTo>
                  <a:pt x="1588203" y="10157"/>
                </a:lnTo>
                <a:lnTo>
                  <a:pt x="1600901" y="13014"/>
                </a:lnTo>
                <a:lnTo>
                  <a:pt x="1613916" y="15871"/>
                </a:lnTo>
                <a:lnTo>
                  <a:pt x="1626297" y="19045"/>
                </a:lnTo>
                <a:lnTo>
                  <a:pt x="1638678" y="22854"/>
                </a:lnTo>
                <a:lnTo>
                  <a:pt x="1651376" y="26980"/>
                </a:lnTo>
                <a:lnTo>
                  <a:pt x="1663756" y="31106"/>
                </a:lnTo>
                <a:lnTo>
                  <a:pt x="1675819" y="35550"/>
                </a:lnTo>
                <a:lnTo>
                  <a:pt x="1687882" y="40311"/>
                </a:lnTo>
                <a:lnTo>
                  <a:pt x="1699945" y="45390"/>
                </a:lnTo>
                <a:lnTo>
                  <a:pt x="1711691" y="51103"/>
                </a:lnTo>
                <a:lnTo>
                  <a:pt x="1723437" y="56817"/>
                </a:lnTo>
                <a:lnTo>
                  <a:pt x="1735182" y="62848"/>
                </a:lnTo>
                <a:lnTo>
                  <a:pt x="1746611" y="68879"/>
                </a:lnTo>
                <a:lnTo>
                  <a:pt x="1757721" y="75862"/>
                </a:lnTo>
                <a:lnTo>
                  <a:pt x="1769150" y="82527"/>
                </a:lnTo>
                <a:lnTo>
                  <a:pt x="1780260" y="89510"/>
                </a:lnTo>
                <a:lnTo>
                  <a:pt x="1790736" y="97128"/>
                </a:lnTo>
                <a:lnTo>
                  <a:pt x="1801529" y="104746"/>
                </a:lnTo>
                <a:lnTo>
                  <a:pt x="1812323" y="112682"/>
                </a:lnTo>
                <a:lnTo>
                  <a:pt x="1822481" y="121252"/>
                </a:lnTo>
                <a:lnTo>
                  <a:pt x="1832640" y="129822"/>
                </a:lnTo>
                <a:lnTo>
                  <a:pt x="1842480" y="138709"/>
                </a:lnTo>
                <a:lnTo>
                  <a:pt x="1852004" y="147597"/>
                </a:lnTo>
                <a:lnTo>
                  <a:pt x="1861845" y="156802"/>
                </a:lnTo>
                <a:lnTo>
                  <a:pt x="1871368" y="166642"/>
                </a:lnTo>
                <a:lnTo>
                  <a:pt x="1880257" y="176482"/>
                </a:lnTo>
                <a:lnTo>
                  <a:pt x="1889146" y="186321"/>
                </a:lnTo>
                <a:lnTo>
                  <a:pt x="1897717" y="196479"/>
                </a:lnTo>
                <a:lnTo>
                  <a:pt x="1905971" y="206636"/>
                </a:lnTo>
                <a:lnTo>
                  <a:pt x="1914224" y="217428"/>
                </a:lnTo>
                <a:lnTo>
                  <a:pt x="1921526" y="228220"/>
                </a:lnTo>
                <a:lnTo>
                  <a:pt x="1929144" y="238694"/>
                </a:lnTo>
                <a:lnTo>
                  <a:pt x="1936128" y="249804"/>
                </a:lnTo>
                <a:lnTo>
                  <a:pt x="1943430" y="260913"/>
                </a:lnTo>
                <a:lnTo>
                  <a:pt x="1949779" y="272340"/>
                </a:lnTo>
                <a:lnTo>
                  <a:pt x="1956128" y="283767"/>
                </a:lnTo>
                <a:lnTo>
                  <a:pt x="1962159" y="295511"/>
                </a:lnTo>
                <a:lnTo>
                  <a:pt x="1967873" y="307256"/>
                </a:lnTo>
                <a:lnTo>
                  <a:pt x="1973270" y="319000"/>
                </a:lnTo>
                <a:lnTo>
                  <a:pt x="1978667" y="331062"/>
                </a:lnTo>
                <a:lnTo>
                  <a:pt x="1983111" y="343123"/>
                </a:lnTo>
                <a:lnTo>
                  <a:pt x="1987873" y="355185"/>
                </a:lnTo>
                <a:lnTo>
                  <a:pt x="1991999" y="367247"/>
                </a:lnTo>
                <a:lnTo>
                  <a:pt x="1996126" y="379943"/>
                </a:lnTo>
                <a:lnTo>
                  <a:pt x="1999618" y="392640"/>
                </a:lnTo>
                <a:lnTo>
                  <a:pt x="2003110" y="405019"/>
                </a:lnTo>
                <a:lnTo>
                  <a:pt x="2005967" y="418033"/>
                </a:lnTo>
                <a:lnTo>
                  <a:pt x="2008824" y="430729"/>
                </a:lnTo>
                <a:lnTo>
                  <a:pt x="2011364" y="443426"/>
                </a:lnTo>
                <a:lnTo>
                  <a:pt x="2012951" y="456757"/>
                </a:lnTo>
                <a:lnTo>
                  <a:pt x="2014856" y="469771"/>
                </a:lnTo>
                <a:lnTo>
                  <a:pt x="2016443" y="482785"/>
                </a:lnTo>
                <a:lnTo>
                  <a:pt x="2017713" y="496116"/>
                </a:lnTo>
                <a:lnTo>
                  <a:pt x="2018348" y="509448"/>
                </a:lnTo>
                <a:lnTo>
                  <a:pt x="2018665" y="522462"/>
                </a:lnTo>
                <a:lnTo>
                  <a:pt x="2019300" y="536110"/>
                </a:lnTo>
                <a:lnTo>
                  <a:pt x="2018665" y="549759"/>
                </a:lnTo>
                <a:lnTo>
                  <a:pt x="2018348" y="562773"/>
                </a:lnTo>
                <a:lnTo>
                  <a:pt x="2017713" y="576104"/>
                </a:lnTo>
                <a:lnTo>
                  <a:pt x="2016443" y="589436"/>
                </a:lnTo>
                <a:lnTo>
                  <a:pt x="2014856" y="602767"/>
                </a:lnTo>
                <a:lnTo>
                  <a:pt x="2012951" y="615464"/>
                </a:lnTo>
                <a:lnTo>
                  <a:pt x="2011364" y="628795"/>
                </a:lnTo>
                <a:lnTo>
                  <a:pt x="2008824" y="641491"/>
                </a:lnTo>
                <a:lnTo>
                  <a:pt x="2005967" y="654188"/>
                </a:lnTo>
                <a:lnTo>
                  <a:pt x="2003110" y="667202"/>
                </a:lnTo>
                <a:lnTo>
                  <a:pt x="1999618" y="679898"/>
                </a:lnTo>
                <a:lnTo>
                  <a:pt x="1996126" y="692277"/>
                </a:lnTo>
                <a:lnTo>
                  <a:pt x="1991999" y="704974"/>
                </a:lnTo>
                <a:lnTo>
                  <a:pt x="1987873" y="717036"/>
                </a:lnTo>
                <a:lnTo>
                  <a:pt x="1983111" y="729415"/>
                </a:lnTo>
                <a:lnTo>
                  <a:pt x="1978667" y="741476"/>
                </a:lnTo>
                <a:lnTo>
                  <a:pt x="1973270" y="753221"/>
                </a:lnTo>
                <a:lnTo>
                  <a:pt x="1967873" y="765282"/>
                </a:lnTo>
                <a:lnTo>
                  <a:pt x="1962159" y="777027"/>
                </a:lnTo>
                <a:lnTo>
                  <a:pt x="1956128" y="788453"/>
                </a:lnTo>
                <a:lnTo>
                  <a:pt x="1949779" y="799880"/>
                </a:lnTo>
                <a:lnTo>
                  <a:pt x="1943430" y="811307"/>
                </a:lnTo>
                <a:lnTo>
                  <a:pt x="1936128" y="822417"/>
                </a:lnTo>
                <a:lnTo>
                  <a:pt x="1929144" y="833526"/>
                </a:lnTo>
                <a:lnTo>
                  <a:pt x="1921526" y="844318"/>
                </a:lnTo>
                <a:lnTo>
                  <a:pt x="1914224" y="855110"/>
                </a:lnTo>
                <a:lnTo>
                  <a:pt x="1905971" y="865585"/>
                </a:lnTo>
                <a:lnTo>
                  <a:pt x="1897717" y="875742"/>
                </a:lnTo>
                <a:lnTo>
                  <a:pt x="1889146" y="886217"/>
                </a:lnTo>
                <a:lnTo>
                  <a:pt x="1880257" y="896056"/>
                </a:lnTo>
                <a:lnTo>
                  <a:pt x="1871368" y="905579"/>
                </a:lnTo>
                <a:lnTo>
                  <a:pt x="1861845" y="915419"/>
                </a:lnTo>
                <a:lnTo>
                  <a:pt x="1724389" y="1062063"/>
                </a:lnTo>
                <a:lnTo>
                  <a:pt x="1467572" y="1062063"/>
                </a:lnTo>
                <a:lnTo>
                  <a:pt x="1324402" y="764330"/>
                </a:lnTo>
                <a:lnTo>
                  <a:pt x="1321862" y="757982"/>
                </a:lnTo>
                <a:lnTo>
                  <a:pt x="1319005" y="751634"/>
                </a:lnTo>
                <a:lnTo>
                  <a:pt x="1315513" y="745920"/>
                </a:lnTo>
                <a:lnTo>
                  <a:pt x="1311069" y="740207"/>
                </a:lnTo>
                <a:lnTo>
                  <a:pt x="1306307" y="735128"/>
                </a:lnTo>
                <a:lnTo>
                  <a:pt x="1300911" y="730367"/>
                </a:lnTo>
                <a:lnTo>
                  <a:pt x="1297736" y="728462"/>
                </a:lnTo>
                <a:lnTo>
                  <a:pt x="1294562" y="726558"/>
                </a:lnTo>
                <a:lnTo>
                  <a:pt x="1291387" y="724971"/>
                </a:lnTo>
                <a:lnTo>
                  <a:pt x="1287895" y="723384"/>
                </a:lnTo>
                <a:lnTo>
                  <a:pt x="1281864" y="721162"/>
                </a:lnTo>
                <a:lnTo>
                  <a:pt x="1275515" y="719892"/>
                </a:lnTo>
                <a:lnTo>
                  <a:pt x="1269483" y="718623"/>
                </a:lnTo>
                <a:lnTo>
                  <a:pt x="1263452" y="718305"/>
                </a:lnTo>
                <a:lnTo>
                  <a:pt x="1257103" y="718623"/>
                </a:lnTo>
                <a:lnTo>
                  <a:pt x="1251071" y="719892"/>
                </a:lnTo>
                <a:lnTo>
                  <a:pt x="1245357" y="721162"/>
                </a:lnTo>
                <a:lnTo>
                  <a:pt x="1239643" y="723384"/>
                </a:lnTo>
                <a:lnTo>
                  <a:pt x="1234246" y="725923"/>
                </a:lnTo>
                <a:lnTo>
                  <a:pt x="1228849" y="729097"/>
                </a:lnTo>
                <a:lnTo>
                  <a:pt x="1223770" y="732589"/>
                </a:lnTo>
                <a:lnTo>
                  <a:pt x="1219326" y="737033"/>
                </a:lnTo>
                <a:lnTo>
                  <a:pt x="1215517" y="741159"/>
                </a:lnTo>
                <a:lnTo>
                  <a:pt x="1211390" y="746238"/>
                </a:lnTo>
                <a:lnTo>
                  <a:pt x="1208215" y="751951"/>
                </a:lnTo>
                <a:lnTo>
                  <a:pt x="1205358" y="757664"/>
                </a:lnTo>
                <a:lnTo>
                  <a:pt x="1095203" y="1155700"/>
                </a:lnTo>
                <a:lnTo>
                  <a:pt x="866004" y="401527"/>
                </a:lnTo>
                <a:lnTo>
                  <a:pt x="863782" y="397083"/>
                </a:lnTo>
                <a:lnTo>
                  <a:pt x="861242" y="392957"/>
                </a:lnTo>
                <a:lnTo>
                  <a:pt x="859020" y="389148"/>
                </a:lnTo>
                <a:lnTo>
                  <a:pt x="856163" y="385022"/>
                </a:lnTo>
                <a:lnTo>
                  <a:pt x="852989" y="381530"/>
                </a:lnTo>
                <a:lnTo>
                  <a:pt x="849179" y="378356"/>
                </a:lnTo>
                <a:lnTo>
                  <a:pt x="845687" y="375499"/>
                </a:lnTo>
                <a:lnTo>
                  <a:pt x="842195" y="372960"/>
                </a:lnTo>
                <a:lnTo>
                  <a:pt x="837751" y="370421"/>
                </a:lnTo>
                <a:lnTo>
                  <a:pt x="833942" y="368516"/>
                </a:lnTo>
                <a:lnTo>
                  <a:pt x="829815" y="366612"/>
                </a:lnTo>
                <a:lnTo>
                  <a:pt x="825370" y="365342"/>
                </a:lnTo>
                <a:lnTo>
                  <a:pt x="820926" y="364073"/>
                </a:lnTo>
                <a:lnTo>
                  <a:pt x="816164" y="363438"/>
                </a:lnTo>
                <a:lnTo>
                  <a:pt x="811403" y="362803"/>
                </a:lnTo>
                <a:lnTo>
                  <a:pt x="806958" y="362803"/>
                </a:lnTo>
                <a:lnTo>
                  <a:pt x="802197" y="362803"/>
                </a:lnTo>
                <a:lnTo>
                  <a:pt x="797752" y="363438"/>
                </a:lnTo>
                <a:lnTo>
                  <a:pt x="793308" y="364073"/>
                </a:lnTo>
                <a:lnTo>
                  <a:pt x="788864" y="365342"/>
                </a:lnTo>
                <a:lnTo>
                  <a:pt x="784419" y="366612"/>
                </a:lnTo>
                <a:lnTo>
                  <a:pt x="780293" y="368516"/>
                </a:lnTo>
                <a:lnTo>
                  <a:pt x="775848" y="370421"/>
                </a:lnTo>
                <a:lnTo>
                  <a:pt x="772039" y="372960"/>
                </a:lnTo>
                <a:lnTo>
                  <a:pt x="768229" y="375499"/>
                </a:lnTo>
                <a:lnTo>
                  <a:pt x="764420" y="378356"/>
                </a:lnTo>
                <a:lnTo>
                  <a:pt x="761246" y="381530"/>
                </a:lnTo>
                <a:lnTo>
                  <a:pt x="758071" y="385022"/>
                </a:lnTo>
                <a:lnTo>
                  <a:pt x="755214" y="389148"/>
                </a:lnTo>
                <a:lnTo>
                  <a:pt x="752357" y="392957"/>
                </a:lnTo>
                <a:lnTo>
                  <a:pt x="750135" y="397083"/>
                </a:lnTo>
                <a:lnTo>
                  <a:pt x="748230" y="401527"/>
                </a:lnTo>
                <a:lnTo>
                  <a:pt x="474588" y="1062063"/>
                </a:lnTo>
                <a:lnTo>
                  <a:pt x="294911" y="1062063"/>
                </a:lnTo>
                <a:lnTo>
                  <a:pt x="157455" y="915419"/>
                </a:lnTo>
                <a:lnTo>
                  <a:pt x="147615" y="905579"/>
                </a:lnTo>
                <a:lnTo>
                  <a:pt x="138726" y="896056"/>
                </a:lnTo>
                <a:lnTo>
                  <a:pt x="129837" y="886217"/>
                </a:lnTo>
                <a:lnTo>
                  <a:pt x="121266" y="875742"/>
                </a:lnTo>
                <a:lnTo>
                  <a:pt x="113330" y="865585"/>
                </a:lnTo>
                <a:lnTo>
                  <a:pt x="105076" y="855110"/>
                </a:lnTo>
                <a:lnTo>
                  <a:pt x="97140" y="844318"/>
                </a:lnTo>
                <a:lnTo>
                  <a:pt x="89521" y="833526"/>
                </a:lnTo>
                <a:lnTo>
                  <a:pt x="82537" y="822417"/>
                </a:lnTo>
                <a:lnTo>
                  <a:pt x="75871" y="811307"/>
                </a:lnTo>
                <a:lnTo>
                  <a:pt x="68887" y="799880"/>
                </a:lnTo>
                <a:lnTo>
                  <a:pt x="62855" y="788453"/>
                </a:lnTo>
                <a:lnTo>
                  <a:pt x="56824" y="777027"/>
                </a:lnTo>
                <a:lnTo>
                  <a:pt x="51110" y="765282"/>
                </a:lnTo>
                <a:lnTo>
                  <a:pt x="45713" y="753221"/>
                </a:lnTo>
                <a:lnTo>
                  <a:pt x="40634" y="741476"/>
                </a:lnTo>
                <a:lnTo>
                  <a:pt x="35872" y="729415"/>
                </a:lnTo>
                <a:lnTo>
                  <a:pt x="31110" y="717036"/>
                </a:lnTo>
                <a:lnTo>
                  <a:pt x="26984" y="704974"/>
                </a:lnTo>
                <a:lnTo>
                  <a:pt x="23174" y="692277"/>
                </a:lnTo>
                <a:lnTo>
                  <a:pt x="19365" y="679898"/>
                </a:lnTo>
                <a:lnTo>
                  <a:pt x="15873" y="667202"/>
                </a:lnTo>
                <a:lnTo>
                  <a:pt x="13016" y="654188"/>
                </a:lnTo>
                <a:lnTo>
                  <a:pt x="10159" y="641491"/>
                </a:lnTo>
                <a:lnTo>
                  <a:pt x="7619" y="628795"/>
                </a:lnTo>
                <a:lnTo>
                  <a:pt x="6032" y="615464"/>
                </a:lnTo>
                <a:lnTo>
                  <a:pt x="4127" y="602767"/>
                </a:lnTo>
                <a:lnTo>
                  <a:pt x="2857" y="589436"/>
                </a:lnTo>
                <a:lnTo>
                  <a:pt x="1270" y="576104"/>
                </a:lnTo>
                <a:lnTo>
                  <a:pt x="635" y="562773"/>
                </a:lnTo>
                <a:lnTo>
                  <a:pt x="318" y="549759"/>
                </a:lnTo>
                <a:lnTo>
                  <a:pt x="0" y="536110"/>
                </a:lnTo>
                <a:lnTo>
                  <a:pt x="318" y="522462"/>
                </a:lnTo>
                <a:lnTo>
                  <a:pt x="635" y="509448"/>
                </a:lnTo>
                <a:lnTo>
                  <a:pt x="1270" y="496116"/>
                </a:lnTo>
                <a:lnTo>
                  <a:pt x="2857" y="482785"/>
                </a:lnTo>
                <a:lnTo>
                  <a:pt x="4127" y="469771"/>
                </a:lnTo>
                <a:lnTo>
                  <a:pt x="6032" y="456757"/>
                </a:lnTo>
                <a:lnTo>
                  <a:pt x="7619" y="443426"/>
                </a:lnTo>
                <a:lnTo>
                  <a:pt x="10159" y="430729"/>
                </a:lnTo>
                <a:lnTo>
                  <a:pt x="13016" y="418033"/>
                </a:lnTo>
                <a:lnTo>
                  <a:pt x="15873" y="405019"/>
                </a:lnTo>
                <a:lnTo>
                  <a:pt x="19365" y="392640"/>
                </a:lnTo>
                <a:lnTo>
                  <a:pt x="23174" y="379943"/>
                </a:lnTo>
                <a:lnTo>
                  <a:pt x="26984" y="367247"/>
                </a:lnTo>
                <a:lnTo>
                  <a:pt x="31110" y="355185"/>
                </a:lnTo>
                <a:lnTo>
                  <a:pt x="35872" y="343123"/>
                </a:lnTo>
                <a:lnTo>
                  <a:pt x="40634" y="331062"/>
                </a:lnTo>
                <a:lnTo>
                  <a:pt x="45713" y="319000"/>
                </a:lnTo>
                <a:lnTo>
                  <a:pt x="51110" y="307256"/>
                </a:lnTo>
                <a:lnTo>
                  <a:pt x="56824" y="295511"/>
                </a:lnTo>
                <a:lnTo>
                  <a:pt x="62855" y="283767"/>
                </a:lnTo>
                <a:lnTo>
                  <a:pt x="68887" y="272340"/>
                </a:lnTo>
                <a:lnTo>
                  <a:pt x="75871" y="260913"/>
                </a:lnTo>
                <a:lnTo>
                  <a:pt x="82537" y="249804"/>
                </a:lnTo>
                <a:lnTo>
                  <a:pt x="89521" y="238694"/>
                </a:lnTo>
                <a:lnTo>
                  <a:pt x="97140" y="228220"/>
                </a:lnTo>
                <a:lnTo>
                  <a:pt x="105076" y="217428"/>
                </a:lnTo>
                <a:lnTo>
                  <a:pt x="113330" y="206636"/>
                </a:lnTo>
                <a:lnTo>
                  <a:pt x="121266" y="196479"/>
                </a:lnTo>
                <a:lnTo>
                  <a:pt x="129837" y="186321"/>
                </a:lnTo>
                <a:lnTo>
                  <a:pt x="138726" y="176482"/>
                </a:lnTo>
                <a:lnTo>
                  <a:pt x="147615" y="166642"/>
                </a:lnTo>
                <a:lnTo>
                  <a:pt x="157455" y="156802"/>
                </a:lnTo>
                <a:lnTo>
                  <a:pt x="166662" y="147597"/>
                </a:lnTo>
                <a:lnTo>
                  <a:pt x="176502" y="138709"/>
                </a:lnTo>
                <a:lnTo>
                  <a:pt x="186661" y="129822"/>
                </a:lnTo>
                <a:lnTo>
                  <a:pt x="196502" y="121252"/>
                </a:lnTo>
                <a:lnTo>
                  <a:pt x="206978" y="112682"/>
                </a:lnTo>
                <a:lnTo>
                  <a:pt x="217454" y="104746"/>
                </a:lnTo>
                <a:lnTo>
                  <a:pt x="228247" y="97128"/>
                </a:lnTo>
                <a:lnTo>
                  <a:pt x="239040" y="89510"/>
                </a:lnTo>
                <a:lnTo>
                  <a:pt x="249833" y="82527"/>
                </a:lnTo>
                <a:lnTo>
                  <a:pt x="260944" y="75862"/>
                </a:lnTo>
                <a:lnTo>
                  <a:pt x="272372" y="68879"/>
                </a:lnTo>
                <a:lnTo>
                  <a:pt x="283801" y="62848"/>
                </a:lnTo>
                <a:lnTo>
                  <a:pt x="295546" y="56817"/>
                </a:lnTo>
                <a:lnTo>
                  <a:pt x="307292" y="51103"/>
                </a:lnTo>
                <a:lnTo>
                  <a:pt x="319038" y="45390"/>
                </a:lnTo>
                <a:lnTo>
                  <a:pt x="331101" y="40311"/>
                </a:lnTo>
                <a:lnTo>
                  <a:pt x="343164" y="35550"/>
                </a:lnTo>
                <a:lnTo>
                  <a:pt x="355227" y="31106"/>
                </a:lnTo>
                <a:lnTo>
                  <a:pt x="367925" y="26980"/>
                </a:lnTo>
                <a:lnTo>
                  <a:pt x="380305" y="22854"/>
                </a:lnTo>
                <a:lnTo>
                  <a:pt x="392686" y="19045"/>
                </a:lnTo>
                <a:lnTo>
                  <a:pt x="405067" y="15871"/>
                </a:lnTo>
                <a:lnTo>
                  <a:pt x="418082" y="13014"/>
                </a:lnTo>
                <a:lnTo>
                  <a:pt x="430780" y="10157"/>
                </a:lnTo>
                <a:lnTo>
                  <a:pt x="444113" y="7618"/>
                </a:lnTo>
                <a:lnTo>
                  <a:pt x="456811" y="5713"/>
                </a:lnTo>
                <a:lnTo>
                  <a:pt x="470144" y="3809"/>
                </a:lnTo>
                <a:lnTo>
                  <a:pt x="483159" y="2222"/>
                </a:lnTo>
                <a:lnTo>
                  <a:pt x="496492" y="1270"/>
                </a:lnTo>
                <a:lnTo>
                  <a:pt x="509508" y="635"/>
                </a:lnTo>
                <a:lnTo>
                  <a:pt x="523158" y="0"/>
                </a:lnTo>
                <a:close/>
              </a:path>
            </a:pathLst>
          </a:custGeom>
          <a:solidFill>
            <a:srgbClr val="FEFFFF"/>
          </a:solidFill>
          <a:ln>
            <a:noFill/>
          </a:ln>
        </p:spPr>
        <p:txBody>
          <a:bodyPr anchor="ctr" anchorCtr="1"/>
          <a:lstStyle/>
          <a:p>
            <a:endParaRPr lang="zh-CN" altLang="en-US">
              <a:ea typeface="宋体" panose="02010600030101010101" pitchFamily="2" charset="-122"/>
            </a:endParaRPr>
          </a:p>
        </p:txBody>
      </p:sp>
      <p:sp>
        <p:nvSpPr>
          <p:cNvPr id="24" name="KSO_Shape"/>
          <p:cNvSpPr/>
          <p:nvPr/>
        </p:nvSpPr>
        <p:spPr bwMode="auto">
          <a:xfrm>
            <a:off x="4289364" y="4835486"/>
            <a:ext cx="1061323" cy="902125"/>
          </a:xfrm>
          <a:custGeom>
            <a:avLst/>
            <a:gdLst>
              <a:gd name="T0" fmla="*/ 160329 w 2160587"/>
              <a:gd name="T1" fmla="*/ 1674812 h 1836737"/>
              <a:gd name="T2" fmla="*/ 1129743 w 2160587"/>
              <a:gd name="T3" fmla="*/ 848061 h 1836737"/>
              <a:gd name="T4" fmla="*/ 1158271 w 2160587"/>
              <a:gd name="T5" fmla="*/ 1043536 h 1836737"/>
              <a:gd name="T6" fmla="*/ 1353532 w 2160587"/>
              <a:gd name="T7" fmla="*/ 1072142 h 1836737"/>
              <a:gd name="T8" fmla="*/ 1367796 w 2160587"/>
              <a:gd name="T9" fmla="*/ 1145247 h 1836737"/>
              <a:gd name="T10" fmla="*/ 1316445 w 2160587"/>
              <a:gd name="T11" fmla="*/ 1197055 h 1836737"/>
              <a:gd name="T12" fmla="*/ 1148762 w 2160587"/>
              <a:gd name="T13" fmla="*/ 1373142 h 1836737"/>
              <a:gd name="T14" fmla="*/ 1088218 w 2160587"/>
              <a:gd name="T15" fmla="*/ 1413827 h 1836737"/>
              <a:gd name="T16" fmla="*/ 1019750 w 2160587"/>
              <a:gd name="T17" fmla="*/ 1385856 h 1836737"/>
              <a:gd name="T18" fmla="*/ 859357 w 2160587"/>
              <a:gd name="T19" fmla="*/ 1200234 h 1836737"/>
              <a:gd name="T20" fmla="*/ 798496 w 2160587"/>
              <a:gd name="T21" fmla="*/ 1159550 h 1836737"/>
              <a:gd name="T22" fmla="*/ 798496 w 2160587"/>
              <a:gd name="T23" fmla="*/ 1084856 h 1836737"/>
              <a:gd name="T24" fmla="*/ 859357 w 2160587"/>
              <a:gd name="T25" fmla="*/ 1044172 h 1836737"/>
              <a:gd name="T26" fmla="*/ 1019750 w 2160587"/>
              <a:gd name="T27" fmla="*/ 858868 h 1836737"/>
              <a:gd name="T28" fmla="*/ 301227 w 2160587"/>
              <a:gd name="T29" fmla="*/ 646747 h 1836737"/>
              <a:gd name="T30" fmla="*/ 2003954 w 2160587"/>
              <a:gd name="T31" fmla="*/ 550545 h 1836737"/>
              <a:gd name="T32" fmla="*/ 391689 w 2160587"/>
              <a:gd name="T33" fmla="*/ 393700 h 1836737"/>
              <a:gd name="T34" fmla="*/ 456865 w 2160587"/>
              <a:gd name="T35" fmla="*/ 428307 h 1836737"/>
              <a:gd name="T36" fmla="*/ 1692991 w 2160587"/>
              <a:gd name="T37" fmla="*/ 490537 h 1836737"/>
              <a:gd name="T38" fmla="*/ 1708479 w 2160587"/>
              <a:gd name="T39" fmla="*/ 422275 h 1836737"/>
              <a:gd name="T40" fmla="*/ 2082429 w 2160587"/>
              <a:gd name="T41" fmla="*/ 393700 h 1836737"/>
              <a:gd name="T42" fmla="*/ 2147243 w 2160587"/>
              <a:gd name="T43" fmla="*/ 428307 h 1836737"/>
              <a:gd name="T44" fmla="*/ 2157092 w 2160587"/>
              <a:gd name="T45" fmla="*/ 808355 h 1836737"/>
              <a:gd name="T46" fmla="*/ 2105622 w 2160587"/>
              <a:gd name="T47" fmla="*/ 860107 h 1836737"/>
              <a:gd name="T48" fmla="*/ 2032548 w 2160587"/>
              <a:gd name="T49" fmla="*/ 845820 h 1836737"/>
              <a:gd name="T50" fmla="*/ 2038267 w 2160587"/>
              <a:gd name="T51" fmla="*/ 1380490 h 1836737"/>
              <a:gd name="T52" fmla="*/ 2112612 w 2160587"/>
              <a:gd name="T53" fmla="*/ 1373187 h 1836737"/>
              <a:gd name="T54" fmla="*/ 2158998 w 2160587"/>
              <a:gd name="T55" fmla="*/ 1429702 h 1836737"/>
              <a:gd name="T56" fmla="*/ 2142795 w 2160587"/>
              <a:gd name="T57" fmla="*/ 1808162 h 1836737"/>
              <a:gd name="T58" fmla="*/ 1768845 w 2160587"/>
              <a:gd name="T59" fmla="*/ 1836737 h 1836737"/>
              <a:gd name="T60" fmla="*/ 1704031 w 2160587"/>
              <a:gd name="T61" fmla="*/ 1802130 h 1836737"/>
              <a:gd name="T62" fmla="*/ 467992 w 2160587"/>
              <a:gd name="T63" fmla="*/ 1741487 h 1836737"/>
              <a:gd name="T64" fmla="*/ 452096 w 2160587"/>
              <a:gd name="T65" fmla="*/ 1808162 h 1836737"/>
              <a:gd name="T66" fmla="*/ 78211 w 2160587"/>
              <a:gd name="T67" fmla="*/ 1836737 h 1836737"/>
              <a:gd name="T68" fmla="*/ 13035 w 2160587"/>
              <a:gd name="T69" fmla="*/ 1802130 h 1836737"/>
              <a:gd name="T70" fmla="*/ 3179 w 2160587"/>
              <a:gd name="T71" fmla="*/ 1422082 h 1836737"/>
              <a:gd name="T72" fmla="*/ 54684 w 2160587"/>
              <a:gd name="T73" fmla="*/ 1370330 h 1836737"/>
              <a:gd name="T74" fmla="*/ 127808 w 2160587"/>
              <a:gd name="T75" fmla="*/ 1384617 h 1836737"/>
              <a:gd name="T76" fmla="*/ 121767 w 2160587"/>
              <a:gd name="T77" fmla="*/ 850265 h 1836737"/>
              <a:gd name="T78" fmla="*/ 47689 w 2160587"/>
              <a:gd name="T79" fmla="*/ 857250 h 1836737"/>
              <a:gd name="T80" fmla="*/ 1590 w 2160587"/>
              <a:gd name="T81" fmla="*/ 801052 h 1836737"/>
              <a:gd name="T82" fmla="*/ 17804 w 2160587"/>
              <a:gd name="T83" fmla="*/ 422275 h 1836737"/>
              <a:gd name="T84" fmla="*/ 1080293 w 2160587"/>
              <a:gd name="T85" fmla="*/ 0 h 1836737"/>
              <a:gd name="T86" fmla="*/ 1229746 w 2160587"/>
              <a:gd name="T87" fmla="*/ 38797 h 1836737"/>
              <a:gd name="T88" fmla="*/ 1340086 w 2160587"/>
              <a:gd name="T89" fmla="*/ 139925 h 1836737"/>
              <a:gd name="T90" fmla="*/ 1392235 w 2160587"/>
              <a:gd name="T91" fmla="*/ 284302 h 1836737"/>
              <a:gd name="T92" fmla="*/ 1370930 w 2160587"/>
              <a:gd name="T93" fmla="*/ 372073 h 1836737"/>
              <a:gd name="T94" fmla="*/ 1299702 w 2160587"/>
              <a:gd name="T95" fmla="*/ 393698 h 1836737"/>
              <a:gd name="T96" fmla="*/ 1243101 w 2160587"/>
              <a:gd name="T97" fmla="*/ 347268 h 1836737"/>
              <a:gd name="T98" fmla="*/ 1230064 w 2160587"/>
              <a:gd name="T99" fmla="*/ 269355 h 1836737"/>
              <a:gd name="T100" fmla="*/ 1191270 w 2160587"/>
              <a:gd name="T101" fmla="*/ 204163 h 1836737"/>
              <a:gd name="T102" fmla="*/ 1126719 w 2160587"/>
              <a:gd name="T103" fmla="*/ 164412 h 1836737"/>
              <a:gd name="T104" fmla="*/ 1048495 w 2160587"/>
              <a:gd name="T105" fmla="*/ 160277 h 1836737"/>
              <a:gd name="T106" fmla="*/ 980447 w 2160587"/>
              <a:gd name="T107" fmla="*/ 193669 h 1836737"/>
              <a:gd name="T108" fmla="*/ 935611 w 2160587"/>
              <a:gd name="T109" fmla="*/ 254409 h 1836737"/>
              <a:gd name="T110" fmla="*/ 921620 w 2160587"/>
              <a:gd name="T111" fmla="*/ 332322 h 1836737"/>
              <a:gd name="T112" fmla="*/ 875512 w 2160587"/>
              <a:gd name="T113" fmla="*/ 388928 h 1836737"/>
              <a:gd name="T114" fmla="*/ 801422 w 2160587"/>
              <a:gd name="T115" fmla="*/ 381613 h 1836737"/>
              <a:gd name="T116" fmla="*/ 766762 w 2160587"/>
              <a:gd name="T117" fmla="*/ 316421 h 1836737"/>
              <a:gd name="T118" fmla="*/ 804602 w 2160587"/>
              <a:gd name="T119" fmla="*/ 166002 h 1836737"/>
              <a:gd name="T120" fmla="*/ 905085 w 2160587"/>
              <a:gd name="T121" fmla="*/ 54698 h 1836737"/>
              <a:gd name="T122" fmla="*/ 1048177 w 2160587"/>
              <a:gd name="T123" fmla="*/ 2226 h 1836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160587" h="1836737">
                <a:moveTo>
                  <a:pt x="2003954" y="1667985"/>
                </a:moveTo>
                <a:lnTo>
                  <a:pt x="2003431" y="1669097"/>
                </a:lnTo>
                <a:lnTo>
                  <a:pt x="2000893" y="1674812"/>
                </a:lnTo>
                <a:lnTo>
                  <a:pt x="1997719" y="1679892"/>
                </a:lnTo>
                <a:lnTo>
                  <a:pt x="2003954" y="1679892"/>
                </a:lnTo>
                <a:lnTo>
                  <a:pt x="2003954" y="1667985"/>
                </a:lnTo>
                <a:close/>
                <a:moveTo>
                  <a:pt x="156421" y="1666510"/>
                </a:moveTo>
                <a:lnTo>
                  <a:pt x="156421" y="1679892"/>
                </a:lnTo>
                <a:lnTo>
                  <a:pt x="163502" y="1679892"/>
                </a:lnTo>
                <a:lnTo>
                  <a:pt x="160329" y="1674812"/>
                </a:lnTo>
                <a:lnTo>
                  <a:pt x="157790" y="1669097"/>
                </a:lnTo>
                <a:lnTo>
                  <a:pt x="156421" y="1666510"/>
                </a:lnTo>
                <a:close/>
                <a:moveTo>
                  <a:pt x="1080293" y="830262"/>
                </a:moveTo>
                <a:lnTo>
                  <a:pt x="1088218" y="830580"/>
                </a:lnTo>
                <a:lnTo>
                  <a:pt x="1095826" y="831851"/>
                </a:lnTo>
                <a:lnTo>
                  <a:pt x="1103116" y="833758"/>
                </a:lnTo>
                <a:lnTo>
                  <a:pt x="1110724" y="836301"/>
                </a:lnTo>
                <a:lnTo>
                  <a:pt x="1117380" y="839797"/>
                </a:lnTo>
                <a:lnTo>
                  <a:pt x="1123720" y="843293"/>
                </a:lnTo>
                <a:lnTo>
                  <a:pt x="1129743" y="848061"/>
                </a:lnTo>
                <a:lnTo>
                  <a:pt x="1135448" y="853464"/>
                </a:lnTo>
                <a:lnTo>
                  <a:pt x="1140520" y="858868"/>
                </a:lnTo>
                <a:lnTo>
                  <a:pt x="1144958" y="864907"/>
                </a:lnTo>
                <a:lnTo>
                  <a:pt x="1148762" y="871264"/>
                </a:lnTo>
                <a:lnTo>
                  <a:pt x="1151931" y="877939"/>
                </a:lnTo>
                <a:lnTo>
                  <a:pt x="1154784" y="885249"/>
                </a:lnTo>
                <a:lnTo>
                  <a:pt x="1156686" y="892559"/>
                </a:lnTo>
                <a:lnTo>
                  <a:pt x="1157954" y="900506"/>
                </a:lnTo>
                <a:lnTo>
                  <a:pt x="1158271" y="908452"/>
                </a:lnTo>
                <a:lnTo>
                  <a:pt x="1158271" y="1043536"/>
                </a:lnTo>
                <a:lnTo>
                  <a:pt x="1292988" y="1043536"/>
                </a:lnTo>
                <a:lnTo>
                  <a:pt x="1301230" y="1044172"/>
                </a:lnTo>
                <a:lnTo>
                  <a:pt x="1308838" y="1045125"/>
                </a:lnTo>
                <a:lnTo>
                  <a:pt x="1316445" y="1047350"/>
                </a:lnTo>
                <a:lnTo>
                  <a:pt x="1323419" y="1049893"/>
                </a:lnTo>
                <a:lnTo>
                  <a:pt x="1330392" y="1053071"/>
                </a:lnTo>
                <a:lnTo>
                  <a:pt x="1337049" y="1057203"/>
                </a:lnTo>
                <a:lnTo>
                  <a:pt x="1343072" y="1061653"/>
                </a:lnTo>
                <a:lnTo>
                  <a:pt x="1348460" y="1066739"/>
                </a:lnTo>
                <a:lnTo>
                  <a:pt x="1353532" y="1072142"/>
                </a:lnTo>
                <a:lnTo>
                  <a:pt x="1357970" y="1078181"/>
                </a:lnTo>
                <a:lnTo>
                  <a:pt x="1362091" y="1084856"/>
                </a:lnTo>
                <a:lnTo>
                  <a:pt x="1365260" y="1091849"/>
                </a:lnTo>
                <a:lnTo>
                  <a:pt x="1367796" y="1098841"/>
                </a:lnTo>
                <a:lnTo>
                  <a:pt x="1370015" y="1106469"/>
                </a:lnTo>
                <a:lnTo>
                  <a:pt x="1370966" y="1114416"/>
                </a:lnTo>
                <a:lnTo>
                  <a:pt x="1371600" y="1122362"/>
                </a:lnTo>
                <a:lnTo>
                  <a:pt x="1370966" y="1130308"/>
                </a:lnTo>
                <a:lnTo>
                  <a:pt x="1370015" y="1138254"/>
                </a:lnTo>
                <a:lnTo>
                  <a:pt x="1367796" y="1145247"/>
                </a:lnTo>
                <a:lnTo>
                  <a:pt x="1365260" y="1152875"/>
                </a:lnTo>
                <a:lnTo>
                  <a:pt x="1362091" y="1159550"/>
                </a:lnTo>
                <a:lnTo>
                  <a:pt x="1357970" y="1165907"/>
                </a:lnTo>
                <a:lnTo>
                  <a:pt x="1353532" y="1171946"/>
                </a:lnTo>
                <a:lnTo>
                  <a:pt x="1348460" y="1177667"/>
                </a:lnTo>
                <a:lnTo>
                  <a:pt x="1343072" y="1182752"/>
                </a:lnTo>
                <a:lnTo>
                  <a:pt x="1337049" y="1187202"/>
                </a:lnTo>
                <a:lnTo>
                  <a:pt x="1330392" y="1191016"/>
                </a:lnTo>
                <a:lnTo>
                  <a:pt x="1323419" y="1194195"/>
                </a:lnTo>
                <a:lnTo>
                  <a:pt x="1316445" y="1197055"/>
                </a:lnTo>
                <a:lnTo>
                  <a:pt x="1308838" y="1198963"/>
                </a:lnTo>
                <a:lnTo>
                  <a:pt x="1301230" y="1200234"/>
                </a:lnTo>
                <a:lnTo>
                  <a:pt x="1292988" y="1200552"/>
                </a:lnTo>
                <a:lnTo>
                  <a:pt x="1158271" y="1200552"/>
                </a:lnTo>
                <a:lnTo>
                  <a:pt x="1158271" y="1335636"/>
                </a:lnTo>
                <a:lnTo>
                  <a:pt x="1157954" y="1343900"/>
                </a:lnTo>
                <a:lnTo>
                  <a:pt x="1156686" y="1351528"/>
                </a:lnTo>
                <a:lnTo>
                  <a:pt x="1154784" y="1359157"/>
                </a:lnTo>
                <a:lnTo>
                  <a:pt x="1151931" y="1366149"/>
                </a:lnTo>
                <a:lnTo>
                  <a:pt x="1148762" y="1373142"/>
                </a:lnTo>
                <a:lnTo>
                  <a:pt x="1144958" y="1379817"/>
                </a:lnTo>
                <a:lnTo>
                  <a:pt x="1140520" y="1385856"/>
                </a:lnTo>
                <a:lnTo>
                  <a:pt x="1135448" y="1391259"/>
                </a:lnTo>
                <a:lnTo>
                  <a:pt x="1129743" y="1396345"/>
                </a:lnTo>
                <a:lnTo>
                  <a:pt x="1123720" y="1400795"/>
                </a:lnTo>
                <a:lnTo>
                  <a:pt x="1117380" y="1404927"/>
                </a:lnTo>
                <a:lnTo>
                  <a:pt x="1110724" y="1408105"/>
                </a:lnTo>
                <a:lnTo>
                  <a:pt x="1103116" y="1410648"/>
                </a:lnTo>
                <a:lnTo>
                  <a:pt x="1095826" y="1412873"/>
                </a:lnTo>
                <a:lnTo>
                  <a:pt x="1088218" y="1413827"/>
                </a:lnTo>
                <a:lnTo>
                  <a:pt x="1080293" y="1414462"/>
                </a:lnTo>
                <a:lnTo>
                  <a:pt x="1072369" y="1413827"/>
                </a:lnTo>
                <a:lnTo>
                  <a:pt x="1064444" y="1412873"/>
                </a:lnTo>
                <a:lnTo>
                  <a:pt x="1056837" y="1410648"/>
                </a:lnTo>
                <a:lnTo>
                  <a:pt x="1049863" y="1408105"/>
                </a:lnTo>
                <a:lnTo>
                  <a:pt x="1043207" y="1404927"/>
                </a:lnTo>
                <a:lnTo>
                  <a:pt x="1036233" y="1400795"/>
                </a:lnTo>
                <a:lnTo>
                  <a:pt x="1030527" y="1396345"/>
                </a:lnTo>
                <a:lnTo>
                  <a:pt x="1024822" y="1391259"/>
                </a:lnTo>
                <a:lnTo>
                  <a:pt x="1019750" y="1385856"/>
                </a:lnTo>
                <a:lnTo>
                  <a:pt x="1015312" y="1379817"/>
                </a:lnTo>
                <a:lnTo>
                  <a:pt x="1011508" y="1373142"/>
                </a:lnTo>
                <a:lnTo>
                  <a:pt x="1008339" y="1366149"/>
                </a:lnTo>
                <a:lnTo>
                  <a:pt x="1005486" y="1359157"/>
                </a:lnTo>
                <a:lnTo>
                  <a:pt x="1003584" y="1351528"/>
                </a:lnTo>
                <a:lnTo>
                  <a:pt x="1002316" y="1343900"/>
                </a:lnTo>
                <a:lnTo>
                  <a:pt x="1001999" y="1335636"/>
                </a:lnTo>
                <a:lnTo>
                  <a:pt x="1001999" y="1200552"/>
                </a:lnTo>
                <a:lnTo>
                  <a:pt x="867282" y="1200552"/>
                </a:lnTo>
                <a:lnTo>
                  <a:pt x="859357" y="1200234"/>
                </a:lnTo>
                <a:lnTo>
                  <a:pt x="851432" y="1198963"/>
                </a:lnTo>
                <a:lnTo>
                  <a:pt x="843825" y="1197055"/>
                </a:lnTo>
                <a:lnTo>
                  <a:pt x="836534" y="1194195"/>
                </a:lnTo>
                <a:lnTo>
                  <a:pt x="829878" y="1191016"/>
                </a:lnTo>
                <a:lnTo>
                  <a:pt x="823538" y="1187202"/>
                </a:lnTo>
                <a:lnTo>
                  <a:pt x="817515" y="1182752"/>
                </a:lnTo>
                <a:lnTo>
                  <a:pt x="812127" y="1177667"/>
                </a:lnTo>
                <a:lnTo>
                  <a:pt x="807055" y="1171946"/>
                </a:lnTo>
                <a:lnTo>
                  <a:pt x="802300" y="1165907"/>
                </a:lnTo>
                <a:lnTo>
                  <a:pt x="798496" y="1159550"/>
                </a:lnTo>
                <a:lnTo>
                  <a:pt x="795010" y="1152875"/>
                </a:lnTo>
                <a:lnTo>
                  <a:pt x="792791" y="1145247"/>
                </a:lnTo>
                <a:lnTo>
                  <a:pt x="790572" y="1138254"/>
                </a:lnTo>
                <a:lnTo>
                  <a:pt x="789621" y="1130308"/>
                </a:lnTo>
                <a:lnTo>
                  <a:pt x="788987" y="1122362"/>
                </a:lnTo>
                <a:lnTo>
                  <a:pt x="789621" y="1114416"/>
                </a:lnTo>
                <a:lnTo>
                  <a:pt x="790572" y="1106469"/>
                </a:lnTo>
                <a:lnTo>
                  <a:pt x="792791" y="1098841"/>
                </a:lnTo>
                <a:lnTo>
                  <a:pt x="795010" y="1091849"/>
                </a:lnTo>
                <a:lnTo>
                  <a:pt x="798496" y="1084856"/>
                </a:lnTo>
                <a:lnTo>
                  <a:pt x="802300" y="1078181"/>
                </a:lnTo>
                <a:lnTo>
                  <a:pt x="807055" y="1072142"/>
                </a:lnTo>
                <a:lnTo>
                  <a:pt x="812127" y="1066739"/>
                </a:lnTo>
                <a:lnTo>
                  <a:pt x="817515" y="1061653"/>
                </a:lnTo>
                <a:lnTo>
                  <a:pt x="823538" y="1057203"/>
                </a:lnTo>
                <a:lnTo>
                  <a:pt x="829878" y="1053071"/>
                </a:lnTo>
                <a:lnTo>
                  <a:pt x="836534" y="1049893"/>
                </a:lnTo>
                <a:lnTo>
                  <a:pt x="843825" y="1047350"/>
                </a:lnTo>
                <a:lnTo>
                  <a:pt x="851432" y="1045125"/>
                </a:lnTo>
                <a:lnTo>
                  <a:pt x="859357" y="1044172"/>
                </a:lnTo>
                <a:lnTo>
                  <a:pt x="867282" y="1043536"/>
                </a:lnTo>
                <a:lnTo>
                  <a:pt x="1001999" y="1043536"/>
                </a:lnTo>
                <a:lnTo>
                  <a:pt x="1001999" y="908452"/>
                </a:lnTo>
                <a:lnTo>
                  <a:pt x="1002316" y="900506"/>
                </a:lnTo>
                <a:lnTo>
                  <a:pt x="1003584" y="892559"/>
                </a:lnTo>
                <a:lnTo>
                  <a:pt x="1005486" y="885249"/>
                </a:lnTo>
                <a:lnTo>
                  <a:pt x="1008339" y="877939"/>
                </a:lnTo>
                <a:lnTo>
                  <a:pt x="1011508" y="871264"/>
                </a:lnTo>
                <a:lnTo>
                  <a:pt x="1015312" y="864907"/>
                </a:lnTo>
                <a:lnTo>
                  <a:pt x="1019750" y="858868"/>
                </a:lnTo>
                <a:lnTo>
                  <a:pt x="1024822" y="853464"/>
                </a:lnTo>
                <a:lnTo>
                  <a:pt x="1030527" y="848061"/>
                </a:lnTo>
                <a:lnTo>
                  <a:pt x="1036233" y="843293"/>
                </a:lnTo>
                <a:lnTo>
                  <a:pt x="1043207" y="839797"/>
                </a:lnTo>
                <a:lnTo>
                  <a:pt x="1049863" y="836301"/>
                </a:lnTo>
                <a:lnTo>
                  <a:pt x="1056837" y="833758"/>
                </a:lnTo>
                <a:lnTo>
                  <a:pt x="1064444" y="831851"/>
                </a:lnTo>
                <a:lnTo>
                  <a:pt x="1072369" y="830580"/>
                </a:lnTo>
                <a:lnTo>
                  <a:pt x="1080293" y="830262"/>
                </a:lnTo>
                <a:close/>
                <a:moveTo>
                  <a:pt x="301227" y="646747"/>
                </a:moveTo>
                <a:lnTo>
                  <a:pt x="301227" y="1584642"/>
                </a:lnTo>
                <a:lnTo>
                  <a:pt x="1859994" y="1584642"/>
                </a:lnTo>
                <a:lnTo>
                  <a:pt x="1859994" y="646747"/>
                </a:lnTo>
                <a:lnTo>
                  <a:pt x="301227" y="646747"/>
                </a:lnTo>
                <a:close/>
                <a:moveTo>
                  <a:pt x="1997005" y="550545"/>
                </a:moveTo>
                <a:lnTo>
                  <a:pt x="1997719" y="551497"/>
                </a:lnTo>
                <a:lnTo>
                  <a:pt x="2000893" y="557212"/>
                </a:lnTo>
                <a:lnTo>
                  <a:pt x="2003431" y="562609"/>
                </a:lnTo>
                <a:lnTo>
                  <a:pt x="2003954" y="563786"/>
                </a:lnTo>
                <a:lnTo>
                  <a:pt x="2003954" y="550545"/>
                </a:lnTo>
                <a:lnTo>
                  <a:pt x="1997005" y="550545"/>
                </a:lnTo>
                <a:close/>
                <a:moveTo>
                  <a:pt x="156421" y="550545"/>
                </a:moveTo>
                <a:lnTo>
                  <a:pt x="156421" y="565349"/>
                </a:lnTo>
                <a:lnTo>
                  <a:pt x="157790" y="562609"/>
                </a:lnTo>
                <a:lnTo>
                  <a:pt x="160329" y="557212"/>
                </a:lnTo>
                <a:lnTo>
                  <a:pt x="163502" y="551497"/>
                </a:lnTo>
                <a:lnTo>
                  <a:pt x="164097" y="550545"/>
                </a:lnTo>
                <a:lnTo>
                  <a:pt x="156421" y="550545"/>
                </a:lnTo>
                <a:close/>
                <a:moveTo>
                  <a:pt x="78211" y="393700"/>
                </a:moveTo>
                <a:lnTo>
                  <a:pt x="391689" y="393700"/>
                </a:lnTo>
                <a:lnTo>
                  <a:pt x="399638" y="394017"/>
                </a:lnTo>
                <a:lnTo>
                  <a:pt x="407586" y="395287"/>
                </a:lnTo>
                <a:lnTo>
                  <a:pt x="415216" y="397192"/>
                </a:lnTo>
                <a:lnTo>
                  <a:pt x="422211" y="400050"/>
                </a:lnTo>
                <a:lnTo>
                  <a:pt x="428887" y="403225"/>
                </a:lnTo>
                <a:lnTo>
                  <a:pt x="435246" y="407352"/>
                </a:lnTo>
                <a:lnTo>
                  <a:pt x="441286" y="411480"/>
                </a:lnTo>
                <a:lnTo>
                  <a:pt x="447009" y="416877"/>
                </a:lnTo>
                <a:lnTo>
                  <a:pt x="452096" y="422275"/>
                </a:lnTo>
                <a:lnTo>
                  <a:pt x="456865" y="428307"/>
                </a:lnTo>
                <a:lnTo>
                  <a:pt x="460362" y="434657"/>
                </a:lnTo>
                <a:lnTo>
                  <a:pt x="463859" y="441325"/>
                </a:lnTo>
                <a:lnTo>
                  <a:pt x="466403" y="448945"/>
                </a:lnTo>
                <a:lnTo>
                  <a:pt x="468310" y="456565"/>
                </a:lnTo>
                <a:lnTo>
                  <a:pt x="469582" y="463867"/>
                </a:lnTo>
                <a:lnTo>
                  <a:pt x="469900" y="471805"/>
                </a:lnTo>
                <a:lnTo>
                  <a:pt x="469582" y="479742"/>
                </a:lnTo>
                <a:lnTo>
                  <a:pt x="468310" y="487680"/>
                </a:lnTo>
                <a:lnTo>
                  <a:pt x="467595" y="490537"/>
                </a:lnTo>
                <a:lnTo>
                  <a:pt x="1692991" y="490537"/>
                </a:lnTo>
                <a:lnTo>
                  <a:pt x="1692276" y="487680"/>
                </a:lnTo>
                <a:lnTo>
                  <a:pt x="1691005" y="479742"/>
                </a:lnTo>
                <a:lnTo>
                  <a:pt x="1690687" y="471805"/>
                </a:lnTo>
                <a:lnTo>
                  <a:pt x="1691005" y="463867"/>
                </a:lnTo>
                <a:lnTo>
                  <a:pt x="1692276" y="456565"/>
                </a:lnTo>
                <a:lnTo>
                  <a:pt x="1694182" y="448945"/>
                </a:lnTo>
                <a:lnTo>
                  <a:pt x="1697041" y="441325"/>
                </a:lnTo>
                <a:lnTo>
                  <a:pt x="1700218" y="434657"/>
                </a:lnTo>
                <a:lnTo>
                  <a:pt x="1704031" y="428307"/>
                </a:lnTo>
                <a:lnTo>
                  <a:pt x="1708479" y="422275"/>
                </a:lnTo>
                <a:lnTo>
                  <a:pt x="1713562" y="416877"/>
                </a:lnTo>
                <a:lnTo>
                  <a:pt x="1719281" y="411480"/>
                </a:lnTo>
                <a:lnTo>
                  <a:pt x="1725000" y="407352"/>
                </a:lnTo>
                <a:lnTo>
                  <a:pt x="1731354" y="403225"/>
                </a:lnTo>
                <a:lnTo>
                  <a:pt x="1738662" y="400050"/>
                </a:lnTo>
                <a:lnTo>
                  <a:pt x="1745652" y="397192"/>
                </a:lnTo>
                <a:lnTo>
                  <a:pt x="1753277" y="395287"/>
                </a:lnTo>
                <a:lnTo>
                  <a:pt x="1760902" y="394017"/>
                </a:lnTo>
                <a:lnTo>
                  <a:pt x="1768845" y="393700"/>
                </a:lnTo>
                <a:lnTo>
                  <a:pt x="2082429" y="393700"/>
                </a:lnTo>
                <a:lnTo>
                  <a:pt x="2090372" y="394017"/>
                </a:lnTo>
                <a:lnTo>
                  <a:pt x="2097997" y="395287"/>
                </a:lnTo>
                <a:lnTo>
                  <a:pt x="2105622" y="397192"/>
                </a:lnTo>
                <a:lnTo>
                  <a:pt x="2112612" y="400050"/>
                </a:lnTo>
                <a:lnTo>
                  <a:pt x="2119920" y="403225"/>
                </a:lnTo>
                <a:lnTo>
                  <a:pt x="2126274" y="407352"/>
                </a:lnTo>
                <a:lnTo>
                  <a:pt x="2131993" y="411480"/>
                </a:lnTo>
                <a:lnTo>
                  <a:pt x="2137712" y="416877"/>
                </a:lnTo>
                <a:lnTo>
                  <a:pt x="2142795" y="422275"/>
                </a:lnTo>
                <a:lnTo>
                  <a:pt x="2147243" y="428307"/>
                </a:lnTo>
                <a:lnTo>
                  <a:pt x="2151056" y="434657"/>
                </a:lnTo>
                <a:lnTo>
                  <a:pt x="2154233" y="441325"/>
                </a:lnTo>
                <a:lnTo>
                  <a:pt x="2157092" y="448945"/>
                </a:lnTo>
                <a:lnTo>
                  <a:pt x="2158998" y="456565"/>
                </a:lnTo>
                <a:lnTo>
                  <a:pt x="2160269" y="463867"/>
                </a:lnTo>
                <a:lnTo>
                  <a:pt x="2160587" y="471805"/>
                </a:lnTo>
                <a:lnTo>
                  <a:pt x="2160587" y="785177"/>
                </a:lnTo>
                <a:lnTo>
                  <a:pt x="2160269" y="793432"/>
                </a:lnTo>
                <a:lnTo>
                  <a:pt x="2158998" y="801052"/>
                </a:lnTo>
                <a:lnTo>
                  <a:pt x="2157092" y="808355"/>
                </a:lnTo>
                <a:lnTo>
                  <a:pt x="2154233" y="815657"/>
                </a:lnTo>
                <a:lnTo>
                  <a:pt x="2151056" y="822642"/>
                </a:lnTo>
                <a:lnTo>
                  <a:pt x="2147243" y="828992"/>
                </a:lnTo>
                <a:lnTo>
                  <a:pt x="2142795" y="835025"/>
                </a:lnTo>
                <a:lnTo>
                  <a:pt x="2137712" y="840740"/>
                </a:lnTo>
                <a:lnTo>
                  <a:pt x="2131993" y="845820"/>
                </a:lnTo>
                <a:lnTo>
                  <a:pt x="2126274" y="850265"/>
                </a:lnTo>
                <a:lnTo>
                  <a:pt x="2119920" y="854075"/>
                </a:lnTo>
                <a:lnTo>
                  <a:pt x="2112612" y="857250"/>
                </a:lnTo>
                <a:lnTo>
                  <a:pt x="2105622" y="860107"/>
                </a:lnTo>
                <a:lnTo>
                  <a:pt x="2097997" y="862012"/>
                </a:lnTo>
                <a:lnTo>
                  <a:pt x="2090372" y="863282"/>
                </a:lnTo>
                <a:lnTo>
                  <a:pt x="2082429" y="863600"/>
                </a:lnTo>
                <a:lnTo>
                  <a:pt x="2074169" y="863282"/>
                </a:lnTo>
                <a:lnTo>
                  <a:pt x="2066543" y="862012"/>
                </a:lnTo>
                <a:lnTo>
                  <a:pt x="2058918" y="860107"/>
                </a:lnTo>
                <a:lnTo>
                  <a:pt x="2051929" y="857250"/>
                </a:lnTo>
                <a:lnTo>
                  <a:pt x="2045257" y="854075"/>
                </a:lnTo>
                <a:lnTo>
                  <a:pt x="2038267" y="850265"/>
                </a:lnTo>
                <a:lnTo>
                  <a:pt x="2032548" y="845820"/>
                </a:lnTo>
                <a:lnTo>
                  <a:pt x="2026829" y="840740"/>
                </a:lnTo>
                <a:lnTo>
                  <a:pt x="2021746" y="835025"/>
                </a:lnTo>
                <a:lnTo>
                  <a:pt x="2017298" y="828992"/>
                </a:lnTo>
                <a:lnTo>
                  <a:pt x="2016125" y="827039"/>
                </a:lnTo>
                <a:lnTo>
                  <a:pt x="2016125" y="1403398"/>
                </a:lnTo>
                <a:lnTo>
                  <a:pt x="2017298" y="1401445"/>
                </a:lnTo>
                <a:lnTo>
                  <a:pt x="2021746" y="1395412"/>
                </a:lnTo>
                <a:lnTo>
                  <a:pt x="2026829" y="1390015"/>
                </a:lnTo>
                <a:lnTo>
                  <a:pt x="2032548" y="1384617"/>
                </a:lnTo>
                <a:lnTo>
                  <a:pt x="2038267" y="1380490"/>
                </a:lnTo>
                <a:lnTo>
                  <a:pt x="2045257" y="1376362"/>
                </a:lnTo>
                <a:lnTo>
                  <a:pt x="2051929" y="1373187"/>
                </a:lnTo>
                <a:lnTo>
                  <a:pt x="2058918" y="1370330"/>
                </a:lnTo>
                <a:lnTo>
                  <a:pt x="2066543" y="1368425"/>
                </a:lnTo>
                <a:lnTo>
                  <a:pt x="2074169" y="1367155"/>
                </a:lnTo>
                <a:lnTo>
                  <a:pt x="2082429" y="1366837"/>
                </a:lnTo>
                <a:lnTo>
                  <a:pt x="2090372" y="1367155"/>
                </a:lnTo>
                <a:lnTo>
                  <a:pt x="2097997" y="1368425"/>
                </a:lnTo>
                <a:lnTo>
                  <a:pt x="2105622" y="1370330"/>
                </a:lnTo>
                <a:lnTo>
                  <a:pt x="2112612" y="1373187"/>
                </a:lnTo>
                <a:lnTo>
                  <a:pt x="2119920" y="1376362"/>
                </a:lnTo>
                <a:lnTo>
                  <a:pt x="2126274" y="1380490"/>
                </a:lnTo>
                <a:lnTo>
                  <a:pt x="2131993" y="1384617"/>
                </a:lnTo>
                <a:lnTo>
                  <a:pt x="2137712" y="1390015"/>
                </a:lnTo>
                <a:lnTo>
                  <a:pt x="2142795" y="1395412"/>
                </a:lnTo>
                <a:lnTo>
                  <a:pt x="2147243" y="1401445"/>
                </a:lnTo>
                <a:lnTo>
                  <a:pt x="2151056" y="1407795"/>
                </a:lnTo>
                <a:lnTo>
                  <a:pt x="2154233" y="1414462"/>
                </a:lnTo>
                <a:lnTo>
                  <a:pt x="2157092" y="1422082"/>
                </a:lnTo>
                <a:lnTo>
                  <a:pt x="2158998" y="1429702"/>
                </a:lnTo>
                <a:lnTo>
                  <a:pt x="2160269" y="1437005"/>
                </a:lnTo>
                <a:lnTo>
                  <a:pt x="2160587" y="1444942"/>
                </a:lnTo>
                <a:lnTo>
                  <a:pt x="2160587" y="1758315"/>
                </a:lnTo>
                <a:lnTo>
                  <a:pt x="2160269" y="1766570"/>
                </a:lnTo>
                <a:lnTo>
                  <a:pt x="2158998" y="1774190"/>
                </a:lnTo>
                <a:lnTo>
                  <a:pt x="2157092" y="1781492"/>
                </a:lnTo>
                <a:lnTo>
                  <a:pt x="2154233" y="1788795"/>
                </a:lnTo>
                <a:lnTo>
                  <a:pt x="2151056" y="1795462"/>
                </a:lnTo>
                <a:lnTo>
                  <a:pt x="2147243" y="1802130"/>
                </a:lnTo>
                <a:lnTo>
                  <a:pt x="2142795" y="1808162"/>
                </a:lnTo>
                <a:lnTo>
                  <a:pt x="2137712" y="1813877"/>
                </a:lnTo>
                <a:lnTo>
                  <a:pt x="2131993" y="1818957"/>
                </a:lnTo>
                <a:lnTo>
                  <a:pt x="2126274" y="1823402"/>
                </a:lnTo>
                <a:lnTo>
                  <a:pt x="2119920" y="1827212"/>
                </a:lnTo>
                <a:lnTo>
                  <a:pt x="2112612" y="1830387"/>
                </a:lnTo>
                <a:lnTo>
                  <a:pt x="2105622" y="1833245"/>
                </a:lnTo>
                <a:lnTo>
                  <a:pt x="2097997" y="1835150"/>
                </a:lnTo>
                <a:lnTo>
                  <a:pt x="2090372" y="1836420"/>
                </a:lnTo>
                <a:lnTo>
                  <a:pt x="2082429" y="1836737"/>
                </a:lnTo>
                <a:lnTo>
                  <a:pt x="1768845" y="1836737"/>
                </a:lnTo>
                <a:lnTo>
                  <a:pt x="1760902" y="1836420"/>
                </a:lnTo>
                <a:lnTo>
                  <a:pt x="1753277" y="1835150"/>
                </a:lnTo>
                <a:lnTo>
                  <a:pt x="1745652" y="1833245"/>
                </a:lnTo>
                <a:lnTo>
                  <a:pt x="1738662" y="1830387"/>
                </a:lnTo>
                <a:lnTo>
                  <a:pt x="1731354" y="1827212"/>
                </a:lnTo>
                <a:lnTo>
                  <a:pt x="1725000" y="1823402"/>
                </a:lnTo>
                <a:lnTo>
                  <a:pt x="1719281" y="1818957"/>
                </a:lnTo>
                <a:lnTo>
                  <a:pt x="1713562" y="1813877"/>
                </a:lnTo>
                <a:lnTo>
                  <a:pt x="1708479" y="1808162"/>
                </a:lnTo>
                <a:lnTo>
                  <a:pt x="1704031" y="1802130"/>
                </a:lnTo>
                <a:lnTo>
                  <a:pt x="1700218" y="1795462"/>
                </a:lnTo>
                <a:lnTo>
                  <a:pt x="1697041" y="1788795"/>
                </a:lnTo>
                <a:lnTo>
                  <a:pt x="1694182" y="1781492"/>
                </a:lnTo>
                <a:lnTo>
                  <a:pt x="1692276" y="1774190"/>
                </a:lnTo>
                <a:lnTo>
                  <a:pt x="1691005" y="1766570"/>
                </a:lnTo>
                <a:lnTo>
                  <a:pt x="1690687" y="1758315"/>
                </a:lnTo>
                <a:lnTo>
                  <a:pt x="1691005" y="1750377"/>
                </a:lnTo>
                <a:lnTo>
                  <a:pt x="1692276" y="1742757"/>
                </a:lnTo>
                <a:lnTo>
                  <a:pt x="1692594" y="1741487"/>
                </a:lnTo>
                <a:lnTo>
                  <a:pt x="467992" y="1741487"/>
                </a:lnTo>
                <a:lnTo>
                  <a:pt x="468310" y="1742757"/>
                </a:lnTo>
                <a:lnTo>
                  <a:pt x="469582" y="1750377"/>
                </a:lnTo>
                <a:lnTo>
                  <a:pt x="469900" y="1758315"/>
                </a:lnTo>
                <a:lnTo>
                  <a:pt x="469582" y="1766570"/>
                </a:lnTo>
                <a:lnTo>
                  <a:pt x="468310" y="1774190"/>
                </a:lnTo>
                <a:lnTo>
                  <a:pt x="466403" y="1781492"/>
                </a:lnTo>
                <a:lnTo>
                  <a:pt x="463859" y="1788795"/>
                </a:lnTo>
                <a:lnTo>
                  <a:pt x="460362" y="1795462"/>
                </a:lnTo>
                <a:lnTo>
                  <a:pt x="456865" y="1802130"/>
                </a:lnTo>
                <a:lnTo>
                  <a:pt x="452096" y="1808162"/>
                </a:lnTo>
                <a:lnTo>
                  <a:pt x="447009" y="1813877"/>
                </a:lnTo>
                <a:lnTo>
                  <a:pt x="441286" y="1818957"/>
                </a:lnTo>
                <a:lnTo>
                  <a:pt x="435246" y="1823402"/>
                </a:lnTo>
                <a:lnTo>
                  <a:pt x="428887" y="1827212"/>
                </a:lnTo>
                <a:lnTo>
                  <a:pt x="422211" y="1830387"/>
                </a:lnTo>
                <a:lnTo>
                  <a:pt x="415216" y="1833245"/>
                </a:lnTo>
                <a:lnTo>
                  <a:pt x="407586" y="1835150"/>
                </a:lnTo>
                <a:lnTo>
                  <a:pt x="399638" y="1836420"/>
                </a:lnTo>
                <a:lnTo>
                  <a:pt x="391689" y="1836737"/>
                </a:lnTo>
                <a:lnTo>
                  <a:pt x="78211" y="1836737"/>
                </a:lnTo>
                <a:lnTo>
                  <a:pt x="70262" y="1836420"/>
                </a:lnTo>
                <a:lnTo>
                  <a:pt x="62314" y="1835150"/>
                </a:lnTo>
                <a:lnTo>
                  <a:pt x="54684" y="1833245"/>
                </a:lnTo>
                <a:lnTo>
                  <a:pt x="47689" y="1830387"/>
                </a:lnTo>
                <a:lnTo>
                  <a:pt x="40695" y="1827212"/>
                </a:lnTo>
                <a:lnTo>
                  <a:pt x="34018" y="1823402"/>
                </a:lnTo>
                <a:lnTo>
                  <a:pt x="27978" y="1818957"/>
                </a:lnTo>
                <a:lnTo>
                  <a:pt x="22573" y="1813877"/>
                </a:lnTo>
                <a:lnTo>
                  <a:pt x="17804" y="1808162"/>
                </a:lnTo>
                <a:lnTo>
                  <a:pt x="13035" y="1802130"/>
                </a:lnTo>
                <a:lnTo>
                  <a:pt x="8902" y="1795462"/>
                </a:lnTo>
                <a:lnTo>
                  <a:pt x="5723" y="1788795"/>
                </a:lnTo>
                <a:lnTo>
                  <a:pt x="3179" y="1781492"/>
                </a:lnTo>
                <a:lnTo>
                  <a:pt x="1590" y="1774190"/>
                </a:lnTo>
                <a:lnTo>
                  <a:pt x="318" y="1766570"/>
                </a:lnTo>
                <a:lnTo>
                  <a:pt x="0" y="1758315"/>
                </a:lnTo>
                <a:lnTo>
                  <a:pt x="0" y="1444942"/>
                </a:lnTo>
                <a:lnTo>
                  <a:pt x="318" y="1437005"/>
                </a:lnTo>
                <a:lnTo>
                  <a:pt x="1590" y="1429702"/>
                </a:lnTo>
                <a:lnTo>
                  <a:pt x="3179" y="1422082"/>
                </a:lnTo>
                <a:lnTo>
                  <a:pt x="5723" y="1414462"/>
                </a:lnTo>
                <a:lnTo>
                  <a:pt x="8902" y="1407795"/>
                </a:lnTo>
                <a:lnTo>
                  <a:pt x="13035" y="1401445"/>
                </a:lnTo>
                <a:lnTo>
                  <a:pt x="17804" y="1395412"/>
                </a:lnTo>
                <a:lnTo>
                  <a:pt x="22573" y="1390015"/>
                </a:lnTo>
                <a:lnTo>
                  <a:pt x="27978" y="1384617"/>
                </a:lnTo>
                <a:lnTo>
                  <a:pt x="34018" y="1380490"/>
                </a:lnTo>
                <a:lnTo>
                  <a:pt x="40695" y="1376362"/>
                </a:lnTo>
                <a:lnTo>
                  <a:pt x="47689" y="1373187"/>
                </a:lnTo>
                <a:lnTo>
                  <a:pt x="54684" y="1370330"/>
                </a:lnTo>
                <a:lnTo>
                  <a:pt x="62314" y="1368425"/>
                </a:lnTo>
                <a:lnTo>
                  <a:pt x="70262" y="1367155"/>
                </a:lnTo>
                <a:lnTo>
                  <a:pt x="78211" y="1366837"/>
                </a:lnTo>
                <a:lnTo>
                  <a:pt x="86159" y="1367155"/>
                </a:lnTo>
                <a:lnTo>
                  <a:pt x="94107" y="1368425"/>
                </a:lnTo>
                <a:lnTo>
                  <a:pt x="101102" y="1370330"/>
                </a:lnTo>
                <a:lnTo>
                  <a:pt x="108732" y="1373187"/>
                </a:lnTo>
                <a:lnTo>
                  <a:pt x="115408" y="1376362"/>
                </a:lnTo>
                <a:lnTo>
                  <a:pt x="121767" y="1380490"/>
                </a:lnTo>
                <a:lnTo>
                  <a:pt x="127808" y="1384617"/>
                </a:lnTo>
                <a:lnTo>
                  <a:pt x="133530" y="1390015"/>
                </a:lnTo>
                <a:lnTo>
                  <a:pt x="138617" y="1395412"/>
                </a:lnTo>
                <a:lnTo>
                  <a:pt x="143068" y="1401445"/>
                </a:lnTo>
                <a:lnTo>
                  <a:pt x="144462" y="1403765"/>
                </a:lnTo>
                <a:lnTo>
                  <a:pt x="144462" y="826672"/>
                </a:lnTo>
                <a:lnTo>
                  <a:pt x="143068" y="828992"/>
                </a:lnTo>
                <a:lnTo>
                  <a:pt x="138617" y="835025"/>
                </a:lnTo>
                <a:lnTo>
                  <a:pt x="133530" y="840740"/>
                </a:lnTo>
                <a:lnTo>
                  <a:pt x="127808" y="845820"/>
                </a:lnTo>
                <a:lnTo>
                  <a:pt x="121767" y="850265"/>
                </a:lnTo>
                <a:lnTo>
                  <a:pt x="115408" y="854075"/>
                </a:lnTo>
                <a:lnTo>
                  <a:pt x="108732" y="857250"/>
                </a:lnTo>
                <a:lnTo>
                  <a:pt x="101102" y="860107"/>
                </a:lnTo>
                <a:lnTo>
                  <a:pt x="94107" y="862012"/>
                </a:lnTo>
                <a:lnTo>
                  <a:pt x="86159" y="863282"/>
                </a:lnTo>
                <a:lnTo>
                  <a:pt x="78211" y="863600"/>
                </a:lnTo>
                <a:lnTo>
                  <a:pt x="70262" y="863282"/>
                </a:lnTo>
                <a:lnTo>
                  <a:pt x="62314" y="862012"/>
                </a:lnTo>
                <a:lnTo>
                  <a:pt x="54684" y="860107"/>
                </a:lnTo>
                <a:lnTo>
                  <a:pt x="47689" y="857250"/>
                </a:lnTo>
                <a:lnTo>
                  <a:pt x="40695" y="854075"/>
                </a:lnTo>
                <a:lnTo>
                  <a:pt x="34018" y="850265"/>
                </a:lnTo>
                <a:lnTo>
                  <a:pt x="27978" y="845820"/>
                </a:lnTo>
                <a:lnTo>
                  <a:pt x="22573" y="840740"/>
                </a:lnTo>
                <a:lnTo>
                  <a:pt x="17804" y="835025"/>
                </a:lnTo>
                <a:lnTo>
                  <a:pt x="13035" y="828992"/>
                </a:lnTo>
                <a:lnTo>
                  <a:pt x="8902" y="822642"/>
                </a:lnTo>
                <a:lnTo>
                  <a:pt x="5723" y="815657"/>
                </a:lnTo>
                <a:lnTo>
                  <a:pt x="3179" y="808355"/>
                </a:lnTo>
                <a:lnTo>
                  <a:pt x="1590" y="801052"/>
                </a:lnTo>
                <a:lnTo>
                  <a:pt x="318" y="793432"/>
                </a:lnTo>
                <a:lnTo>
                  <a:pt x="0" y="785177"/>
                </a:lnTo>
                <a:lnTo>
                  <a:pt x="0" y="471805"/>
                </a:lnTo>
                <a:lnTo>
                  <a:pt x="318" y="463867"/>
                </a:lnTo>
                <a:lnTo>
                  <a:pt x="1590" y="456565"/>
                </a:lnTo>
                <a:lnTo>
                  <a:pt x="3179" y="448945"/>
                </a:lnTo>
                <a:lnTo>
                  <a:pt x="5723" y="441325"/>
                </a:lnTo>
                <a:lnTo>
                  <a:pt x="8902" y="434657"/>
                </a:lnTo>
                <a:lnTo>
                  <a:pt x="13035" y="428307"/>
                </a:lnTo>
                <a:lnTo>
                  <a:pt x="17804" y="422275"/>
                </a:lnTo>
                <a:lnTo>
                  <a:pt x="22573" y="416877"/>
                </a:lnTo>
                <a:lnTo>
                  <a:pt x="27978" y="411480"/>
                </a:lnTo>
                <a:lnTo>
                  <a:pt x="34018" y="407352"/>
                </a:lnTo>
                <a:lnTo>
                  <a:pt x="40695" y="403225"/>
                </a:lnTo>
                <a:lnTo>
                  <a:pt x="47689" y="400050"/>
                </a:lnTo>
                <a:lnTo>
                  <a:pt x="54684" y="397192"/>
                </a:lnTo>
                <a:lnTo>
                  <a:pt x="62314" y="395287"/>
                </a:lnTo>
                <a:lnTo>
                  <a:pt x="70262" y="394017"/>
                </a:lnTo>
                <a:lnTo>
                  <a:pt x="78211" y="393700"/>
                </a:lnTo>
                <a:close/>
                <a:moveTo>
                  <a:pt x="1080293" y="0"/>
                </a:moveTo>
                <a:lnTo>
                  <a:pt x="1096193" y="636"/>
                </a:lnTo>
                <a:lnTo>
                  <a:pt x="1112092" y="2226"/>
                </a:lnTo>
                <a:lnTo>
                  <a:pt x="1127991" y="4134"/>
                </a:lnTo>
                <a:lnTo>
                  <a:pt x="1142936" y="6996"/>
                </a:lnTo>
                <a:lnTo>
                  <a:pt x="1158517" y="10494"/>
                </a:lnTo>
                <a:lnTo>
                  <a:pt x="1173145" y="14310"/>
                </a:lnTo>
                <a:lnTo>
                  <a:pt x="1188090" y="19716"/>
                </a:lnTo>
                <a:lnTo>
                  <a:pt x="1202399" y="25123"/>
                </a:lnTo>
                <a:lnTo>
                  <a:pt x="1215754" y="31483"/>
                </a:lnTo>
                <a:lnTo>
                  <a:pt x="1229746" y="38797"/>
                </a:lnTo>
                <a:lnTo>
                  <a:pt x="1242783" y="46111"/>
                </a:lnTo>
                <a:lnTo>
                  <a:pt x="1255502" y="54698"/>
                </a:lnTo>
                <a:lnTo>
                  <a:pt x="1267904" y="63284"/>
                </a:lnTo>
                <a:lnTo>
                  <a:pt x="1279351" y="72506"/>
                </a:lnTo>
                <a:lnTo>
                  <a:pt x="1290798" y="82365"/>
                </a:lnTo>
                <a:lnTo>
                  <a:pt x="1301610" y="93177"/>
                </a:lnTo>
                <a:lnTo>
                  <a:pt x="1312421" y="103989"/>
                </a:lnTo>
                <a:lnTo>
                  <a:pt x="1321961" y="115438"/>
                </a:lnTo>
                <a:lnTo>
                  <a:pt x="1331500" y="127204"/>
                </a:lnTo>
                <a:lnTo>
                  <a:pt x="1340086" y="139925"/>
                </a:lnTo>
                <a:lnTo>
                  <a:pt x="1348035" y="152645"/>
                </a:lnTo>
                <a:lnTo>
                  <a:pt x="1355667" y="166002"/>
                </a:lnTo>
                <a:lnTo>
                  <a:pt x="1362981" y="179676"/>
                </a:lnTo>
                <a:lnTo>
                  <a:pt x="1369340" y="193669"/>
                </a:lnTo>
                <a:lnTo>
                  <a:pt x="1374746" y="207979"/>
                </a:lnTo>
                <a:lnTo>
                  <a:pt x="1379516" y="222608"/>
                </a:lnTo>
                <a:lnTo>
                  <a:pt x="1383967" y="237872"/>
                </a:lnTo>
                <a:lnTo>
                  <a:pt x="1387465" y="252819"/>
                </a:lnTo>
                <a:lnTo>
                  <a:pt x="1390327" y="268401"/>
                </a:lnTo>
                <a:lnTo>
                  <a:pt x="1392235" y="284302"/>
                </a:lnTo>
                <a:lnTo>
                  <a:pt x="1393507" y="300202"/>
                </a:lnTo>
                <a:lnTo>
                  <a:pt x="1393825" y="316421"/>
                </a:lnTo>
                <a:lnTo>
                  <a:pt x="1393507" y="324371"/>
                </a:lnTo>
                <a:lnTo>
                  <a:pt x="1392235" y="332322"/>
                </a:lnTo>
                <a:lnTo>
                  <a:pt x="1390327" y="339954"/>
                </a:lnTo>
                <a:lnTo>
                  <a:pt x="1387465" y="347268"/>
                </a:lnTo>
                <a:lnTo>
                  <a:pt x="1384285" y="353946"/>
                </a:lnTo>
                <a:lnTo>
                  <a:pt x="1380470" y="360625"/>
                </a:lnTo>
                <a:lnTo>
                  <a:pt x="1376018" y="366667"/>
                </a:lnTo>
                <a:lnTo>
                  <a:pt x="1370930" y="372073"/>
                </a:lnTo>
                <a:lnTo>
                  <a:pt x="1365207" y="376843"/>
                </a:lnTo>
                <a:lnTo>
                  <a:pt x="1359165" y="381613"/>
                </a:lnTo>
                <a:lnTo>
                  <a:pt x="1352805" y="385747"/>
                </a:lnTo>
                <a:lnTo>
                  <a:pt x="1345809" y="388928"/>
                </a:lnTo>
                <a:lnTo>
                  <a:pt x="1338496" y="391790"/>
                </a:lnTo>
                <a:lnTo>
                  <a:pt x="1331182" y="393698"/>
                </a:lnTo>
                <a:lnTo>
                  <a:pt x="1323551" y="394334"/>
                </a:lnTo>
                <a:lnTo>
                  <a:pt x="1315601" y="395288"/>
                </a:lnTo>
                <a:lnTo>
                  <a:pt x="1307334" y="394334"/>
                </a:lnTo>
                <a:lnTo>
                  <a:pt x="1299702" y="393698"/>
                </a:lnTo>
                <a:lnTo>
                  <a:pt x="1292070" y="391790"/>
                </a:lnTo>
                <a:lnTo>
                  <a:pt x="1285075" y="388928"/>
                </a:lnTo>
                <a:lnTo>
                  <a:pt x="1278079" y="385747"/>
                </a:lnTo>
                <a:lnTo>
                  <a:pt x="1271401" y="381613"/>
                </a:lnTo>
                <a:lnTo>
                  <a:pt x="1265360" y="376843"/>
                </a:lnTo>
                <a:lnTo>
                  <a:pt x="1259954" y="372073"/>
                </a:lnTo>
                <a:lnTo>
                  <a:pt x="1254866" y="366667"/>
                </a:lnTo>
                <a:lnTo>
                  <a:pt x="1250415" y="360625"/>
                </a:lnTo>
                <a:lnTo>
                  <a:pt x="1246281" y="353946"/>
                </a:lnTo>
                <a:lnTo>
                  <a:pt x="1243101" y="347268"/>
                </a:lnTo>
                <a:lnTo>
                  <a:pt x="1240557" y="339954"/>
                </a:lnTo>
                <a:lnTo>
                  <a:pt x="1238331" y="332322"/>
                </a:lnTo>
                <a:lnTo>
                  <a:pt x="1237377" y="324371"/>
                </a:lnTo>
                <a:lnTo>
                  <a:pt x="1236741" y="316421"/>
                </a:lnTo>
                <a:lnTo>
                  <a:pt x="1236741" y="308471"/>
                </a:lnTo>
                <a:lnTo>
                  <a:pt x="1236105" y="300202"/>
                </a:lnTo>
                <a:lnTo>
                  <a:pt x="1235151" y="292252"/>
                </a:lnTo>
                <a:lnTo>
                  <a:pt x="1233561" y="284302"/>
                </a:lnTo>
                <a:lnTo>
                  <a:pt x="1231972" y="276670"/>
                </a:lnTo>
                <a:lnTo>
                  <a:pt x="1230064" y="269355"/>
                </a:lnTo>
                <a:lnTo>
                  <a:pt x="1227202" y="261723"/>
                </a:lnTo>
                <a:lnTo>
                  <a:pt x="1224658" y="254409"/>
                </a:lnTo>
                <a:lnTo>
                  <a:pt x="1221478" y="247413"/>
                </a:lnTo>
                <a:lnTo>
                  <a:pt x="1218298" y="240734"/>
                </a:lnTo>
                <a:lnTo>
                  <a:pt x="1214164" y="233738"/>
                </a:lnTo>
                <a:lnTo>
                  <a:pt x="1210349" y="227378"/>
                </a:lnTo>
                <a:lnTo>
                  <a:pt x="1205897" y="221018"/>
                </a:lnTo>
                <a:lnTo>
                  <a:pt x="1201127" y="215293"/>
                </a:lnTo>
                <a:lnTo>
                  <a:pt x="1196357" y="209569"/>
                </a:lnTo>
                <a:lnTo>
                  <a:pt x="1191270" y="204163"/>
                </a:lnTo>
                <a:lnTo>
                  <a:pt x="1185546" y="198439"/>
                </a:lnTo>
                <a:lnTo>
                  <a:pt x="1180140" y="193669"/>
                </a:lnTo>
                <a:lnTo>
                  <a:pt x="1174099" y="188898"/>
                </a:lnTo>
                <a:lnTo>
                  <a:pt x="1167739" y="184446"/>
                </a:lnTo>
                <a:lnTo>
                  <a:pt x="1161379" y="180312"/>
                </a:lnTo>
                <a:lnTo>
                  <a:pt x="1155020" y="176178"/>
                </a:lnTo>
                <a:lnTo>
                  <a:pt x="1148342" y="172998"/>
                </a:lnTo>
                <a:lnTo>
                  <a:pt x="1141028" y="169818"/>
                </a:lnTo>
                <a:lnTo>
                  <a:pt x="1134033" y="166638"/>
                </a:lnTo>
                <a:lnTo>
                  <a:pt x="1126719" y="164412"/>
                </a:lnTo>
                <a:lnTo>
                  <a:pt x="1119087" y="162186"/>
                </a:lnTo>
                <a:lnTo>
                  <a:pt x="1111774" y="160277"/>
                </a:lnTo>
                <a:lnTo>
                  <a:pt x="1104142" y="159005"/>
                </a:lnTo>
                <a:lnTo>
                  <a:pt x="1096193" y="158051"/>
                </a:lnTo>
                <a:lnTo>
                  <a:pt x="1088243" y="157097"/>
                </a:lnTo>
                <a:lnTo>
                  <a:pt x="1080293" y="157097"/>
                </a:lnTo>
                <a:lnTo>
                  <a:pt x="1072026" y="157097"/>
                </a:lnTo>
                <a:lnTo>
                  <a:pt x="1064076" y="158051"/>
                </a:lnTo>
                <a:lnTo>
                  <a:pt x="1056445" y="159005"/>
                </a:lnTo>
                <a:lnTo>
                  <a:pt x="1048495" y="160277"/>
                </a:lnTo>
                <a:lnTo>
                  <a:pt x="1040864" y="162186"/>
                </a:lnTo>
                <a:lnTo>
                  <a:pt x="1033550" y="164412"/>
                </a:lnTo>
                <a:lnTo>
                  <a:pt x="1026236" y="166638"/>
                </a:lnTo>
                <a:lnTo>
                  <a:pt x="1019241" y="169818"/>
                </a:lnTo>
                <a:lnTo>
                  <a:pt x="1012245" y="172998"/>
                </a:lnTo>
                <a:lnTo>
                  <a:pt x="1005567" y="176178"/>
                </a:lnTo>
                <a:lnTo>
                  <a:pt x="998890" y="180312"/>
                </a:lnTo>
                <a:lnTo>
                  <a:pt x="992530" y="184446"/>
                </a:lnTo>
                <a:lnTo>
                  <a:pt x="986488" y="188898"/>
                </a:lnTo>
                <a:lnTo>
                  <a:pt x="980447" y="193669"/>
                </a:lnTo>
                <a:lnTo>
                  <a:pt x="974723" y="198439"/>
                </a:lnTo>
                <a:lnTo>
                  <a:pt x="969317" y="204163"/>
                </a:lnTo>
                <a:lnTo>
                  <a:pt x="964230" y="209569"/>
                </a:lnTo>
                <a:lnTo>
                  <a:pt x="959142" y="215293"/>
                </a:lnTo>
                <a:lnTo>
                  <a:pt x="954690" y="221018"/>
                </a:lnTo>
                <a:lnTo>
                  <a:pt x="950238" y="227378"/>
                </a:lnTo>
                <a:lnTo>
                  <a:pt x="946105" y="233738"/>
                </a:lnTo>
                <a:lnTo>
                  <a:pt x="942289" y="240734"/>
                </a:lnTo>
                <a:lnTo>
                  <a:pt x="938791" y="247413"/>
                </a:lnTo>
                <a:lnTo>
                  <a:pt x="935611" y="254409"/>
                </a:lnTo>
                <a:lnTo>
                  <a:pt x="932749" y="261723"/>
                </a:lnTo>
                <a:lnTo>
                  <a:pt x="930523" y="269355"/>
                </a:lnTo>
                <a:lnTo>
                  <a:pt x="928615" y="276670"/>
                </a:lnTo>
                <a:lnTo>
                  <a:pt x="926390" y="284302"/>
                </a:lnTo>
                <a:lnTo>
                  <a:pt x="925436" y="292252"/>
                </a:lnTo>
                <a:lnTo>
                  <a:pt x="924164" y="300202"/>
                </a:lnTo>
                <a:lnTo>
                  <a:pt x="923846" y="308471"/>
                </a:lnTo>
                <a:lnTo>
                  <a:pt x="923210" y="316421"/>
                </a:lnTo>
                <a:lnTo>
                  <a:pt x="922892" y="324371"/>
                </a:lnTo>
                <a:lnTo>
                  <a:pt x="921620" y="332322"/>
                </a:lnTo>
                <a:lnTo>
                  <a:pt x="919712" y="339954"/>
                </a:lnTo>
                <a:lnTo>
                  <a:pt x="917486" y="347268"/>
                </a:lnTo>
                <a:lnTo>
                  <a:pt x="913670" y="353946"/>
                </a:lnTo>
                <a:lnTo>
                  <a:pt x="909854" y="360625"/>
                </a:lnTo>
                <a:lnTo>
                  <a:pt x="905403" y="366667"/>
                </a:lnTo>
                <a:lnTo>
                  <a:pt x="900315" y="372073"/>
                </a:lnTo>
                <a:lnTo>
                  <a:pt x="894591" y="376843"/>
                </a:lnTo>
                <a:lnTo>
                  <a:pt x="888868" y="381613"/>
                </a:lnTo>
                <a:lnTo>
                  <a:pt x="882508" y="385747"/>
                </a:lnTo>
                <a:lnTo>
                  <a:pt x="875512" y="388928"/>
                </a:lnTo>
                <a:lnTo>
                  <a:pt x="868517" y="391790"/>
                </a:lnTo>
                <a:lnTo>
                  <a:pt x="860885" y="393698"/>
                </a:lnTo>
                <a:lnTo>
                  <a:pt x="852935" y="394334"/>
                </a:lnTo>
                <a:lnTo>
                  <a:pt x="844986" y="395288"/>
                </a:lnTo>
                <a:lnTo>
                  <a:pt x="837036" y="394334"/>
                </a:lnTo>
                <a:lnTo>
                  <a:pt x="829087" y="393698"/>
                </a:lnTo>
                <a:lnTo>
                  <a:pt x="821455" y="391790"/>
                </a:lnTo>
                <a:lnTo>
                  <a:pt x="814459" y="388928"/>
                </a:lnTo>
                <a:lnTo>
                  <a:pt x="807782" y="385747"/>
                </a:lnTo>
                <a:lnTo>
                  <a:pt x="801422" y="381613"/>
                </a:lnTo>
                <a:lnTo>
                  <a:pt x="795063" y="376843"/>
                </a:lnTo>
                <a:lnTo>
                  <a:pt x="789339" y="372073"/>
                </a:lnTo>
                <a:lnTo>
                  <a:pt x="784569" y="366667"/>
                </a:lnTo>
                <a:lnTo>
                  <a:pt x="779799" y="360625"/>
                </a:lnTo>
                <a:lnTo>
                  <a:pt x="775984" y="353946"/>
                </a:lnTo>
                <a:lnTo>
                  <a:pt x="772804" y="347268"/>
                </a:lnTo>
                <a:lnTo>
                  <a:pt x="769942" y="339954"/>
                </a:lnTo>
                <a:lnTo>
                  <a:pt x="768352" y="332322"/>
                </a:lnTo>
                <a:lnTo>
                  <a:pt x="767080" y="324371"/>
                </a:lnTo>
                <a:lnTo>
                  <a:pt x="766762" y="316421"/>
                </a:lnTo>
                <a:lnTo>
                  <a:pt x="767080" y="300202"/>
                </a:lnTo>
                <a:lnTo>
                  <a:pt x="768352" y="284302"/>
                </a:lnTo>
                <a:lnTo>
                  <a:pt x="770260" y="268401"/>
                </a:lnTo>
                <a:lnTo>
                  <a:pt x="773122" y="252819"/>
                </a:lnTo>
                <a:lnTo>
                  <a:pt x="776301" y="237872"/>
                </a:lnTo>
                <a:lnTo>
                  <a:pt x="780753" y="222608"/>
                </a:lnTo>
                <a:lnTo>
                  <a:pt x="785841" y="207979"/>
                </a:lnTo>
                <a:lnTo>
                  <a:pt x="791247" y="193669"/>
                </a:lnTo>
                <a:lnTo>
                  <a:pt x="797288" y="179676"/>
                </a:lnTo>
                <a:lnTo>
                  <a:pt x="804602" y="166002"/>
                </a:lnTo>
                <a:lnTo>
                  <a:pt x="811916" y="152645"/>
                </a:lnTo>
                <a:lnTo>
                  <a:pt x="819865" y="139925"/>
                </a:lnTo>
                <a:lnTo>
                  <a:pt x="828769" y="127204"/>
                </a:lnTo>
                <a:lnTo>
                  <a:pt x="838308" y="115438"/>
                </a:lnTo>
                <a:lnTo>
                  <a:pt x="848166" y="103989"/>
                </a:lnTo>
                <a:lnTo>
                  <a:pt x="858659" y="93177"/>
                </a:lnTo>
                <a:lnTo>
                  <a:pt x="869153" y="82365"/>
                </a:lnTo>
                <a:lnTo>
                  <a:pt x="880918" y="72506"/>
                </a:lnTo>
                <a:lnTo>
                  <a:pt x="892683" y="63284"/>
                </a:lnTo>
                <a:lnTo>
                  <a:pt x="905085" y="54698"/>
                </a:lnTo>
                <a:lnTo>
                  <a:pt x="917804" y="46111"/>
                </a:lnTo>
                <a:lnTo>
                  <a:pt x="930841" y="38797"/>
                </a:lnTo>
                <a:lnTo>
                  <a:pt x="944515" y="31483"/>
                </a:lnTo>
                <a:lnTo>
                  <a:pt x="958188" y="25123"/>
                </a:lnTo>
                <a:lnTo>
                  <a:pt x="972497" y="19716"/>
                </a:lnTo>
                <a:lnTo>
                  <a:pt x="986806" y="14310"/>
                </a:lnTo>
                <a:lnTo>
                  <a:pt x="1002070" y="10494"/>
                </a:lnTo>
                <a:lnTo>
                  <a:pt x="1017015" y="6996"/>
                </a:lnTo>
                <a:lnTo>
                  <a:pt x="1032596" y="4134"/>
                </a:lnTo>
                <a:lnTo>
                  <a:pt x="1048177" y="2226"/>
                </a:lnTo>
                <a:lnTo>
                  <a:pt x="1064076" y="636"/>
                </a:lnTo>
                <a:lnTo>
                  <a:pt x="1080293" y="0"/>
                </a:lnTo>
                <a:close/>
              </a:path>
            </a:pathLst>
          </a:custGeom>
          <a:solidFill>
            <a:srgbClr val="FEFFFF"/>
          </a:solidFill>
          <a:ln>
            <a:noFill/>
          </a:ln>
        </p:spPr>
        <p:txBody>
          <a:bodyPr vert="horz" wrap="square" lIns="91440" tIns="45720" rIns="91440" bIns="45720" numCol="1" anchor="t" anchorCtr="0" compatLnSpc="1"/>
          <a:lstStyle/>
          <a:p>
            <a:endParaRPr lang="zh-CN" altLang="en-US"/>
          </a:p>
        </p:txBody>
      </p:sp>
      <p:sp>
        <p:nvSpPr>
          <p:cNvPr id="31" name="矩形 30"/>
          <p:cNvSpPr/>
          <p:nvPr/>
        </p:nvSpPr>
        <p:spPr>
          <a:xfrm>
            <a:off x="852797" y="2010412"/>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32" name="矩形 31"/>
          <p:cNvSpPr/>
          <p:nvPr/>
        </p:nvSpPr>
        <p:spPr>
          <a:xfrm>
            <a:off x="8837038" y="2010412"/>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33" name="矩形 32"/>
          <p:cNvSpPr/>
          <p:nvPr/>
        </p:nvSpPr>
        <p:spPr>
          <a:xfrm>
            <a:off x="852797" y="4599060"/>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34" name="矩形 33"/>
          <p:cNvSpPr/>
          <p:nvPr/>
        </p:nvSpPr>
        <p:spPr>
          <a:xfrm>
            <a:off x="8837038" y="4599060"/>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39" name="矩形 38"/>
          <p:cNvSpPr/>
          <p:nvPr/>
        </p:nvSpPr>
        <p:spPr>
          <a:xfrm>
            <a:off x="983730" y="2340219"/>
            <a:ext cx="3673995" cy="14954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0" name="文本框 39"/>
          <p:cNvSpPr txBox="1"/>
          <p:nvPr/>
        </p:nvSpPr>
        <p:spPr>
          <a:xfrm>
            <a:off x="376046" y="2354206"/>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
        <p:nvSpPr>
          <p:cNvPr id="18" name="任意多边形: 形状 17"/>
          <p:cNvSpPr/>
          <p:nvPr/>
        </p:nvSpPr>
        <p:spPr>
          <a:xfrm>
            <a:off x="4657725" y="3413616"/>
            <a:ext cx="1133441" cy="2559624"/>
          </a:xfrm>
          <a:custGeom>
            <a:avLst/>
            <a:gdLst>
              <a:gd name="connsiteX0" fmla="*/ 908775 w 1133441"/>
              <a:gd name="connsiteY0" fmla="*/ 0 h 2559624"/>
              <a:gd name="connsiteX1" fmla="*/ 999401 w 1133441"/>
              <a:gd name="connsiteY1" fmla="*/ 130660 h 2559624"/>
              <a:gd name="connsiteX2" fmla="*/ 635115 w 1133441"/>
              <a:gd name="connsiteY2" fmla="*/ 1505873 h 2559624"/>
              <a:gd name="connsiteX3" fmla="*/ 635984 w 1133441"/>
              <a:gd name="connsiteY3" fmla="*/ 1507391 h 2559624"/>
              <a:gd name="connsiteX4" fmla="*/ 310292 w 1133441"/>
              <a:gd name="connsiteY4" fmla="*/ 2427854 h 2559624"/>
              <a:gd name="connsiteX5" fmla="*/ 155325 w 1133441"/>
              <a:gd name="connsiteY5" fmla="*/ 2368302 h 2559624"/>
              <a:gd name="connsiteX6" fmla="*/ 153057 w 1133441"/>
              <a:gd name="connsiteY6" fmla="*/ 2374921 h 2559624"/>
              <a:gd name="connsiteX7" fmla="*/ 80098 w 1133441"/>
              <a:gd name="connsiteY7" fmla="*/ 2559624 h 2559624"/>
              <a:gd name="connsiteX8" fmla="*/ 498349 w 1133441"/>
              <a:gd name="connsiteY8" fmla="*/ 1294897 h 2559624"/>
              <a:gd name="connsiteX9" fmla="*/ 497185 w 1133441"/>
              <a:gd name="connsiteY9" fmla="*/ 1292863 h 2559624"/>
              <a:gd name="connsiteX10" fmla="*/ 772833 w 1133441"/>
              <a:gd name="connsiteY10" fmla="*/ 260354 h 2559624"/>
              <a:gd name="connsiteX11" fmla="*/ 733314 w 1133441"/>
              <a:gd name="connsiteY11" fmla="*/ 203492 h 2559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33441" h="2559624">
                <a:moveTo>
                  <a:pt x="908775" y="0"/>
                </a:moveTo>
                <a:lnTo>
                  <a:pt x="999401" y="130660"/>
                </a:lnTo>
                <a:cubicBezTo>
                  <a:pt x="1275098" y="612288"/>
                  <a:pt x="1111827" y="1225126"/>
                  <a:pt x="635115" y="1505873"/>
                </a:cubicBezTo>
                <a:lnTo>
                  <a:pt x="635984" y="1507391"/>
                </a:lnTo>
                <a:cubicBezTo>
                  <a:pt x="312477" y="1696125"/>
                  <a:pt x="180158" y="2088275"/>
                  <a:pt x="310292" y="2427854"/>
                </a:cubicBezTo>
                <a:cubicBezTo>
                  <a:pt x="315217" y="2417997"/>
                  <a:pt x="165898" y="2360810"/>
                  <a:pt x="155325" y="2368302"/>
                </a:cubicBezTo>
                <a:lnTo>
                  <a:pt x="153057" y="2374921"/>
                </a:lnTo>
                <a:cubicBezTo>
                  <a:pt x="139720" y="2407487"/>
                  <a:pt x="75724" y="2548553"/>
                  <a:pt x="80098" y="2559624"/>
                </a:cubicBezTo>
                <a:cubicBezTo>
                  <a:pt x="-115849" y="2098467"/>
                  <a:pt x="56844" y="1554175"/>
                  <a:pt x="498349" y="1294897"/>
                </a:cubicBezTo>
                <a:lnTo>
                  <a:pt x="497185" y="1292863"/>
                </a:lnTo>
                <a:cubicBezTo>
                  <a:pt x="856628" y="1083164"/>
                  <a:pt x="980048" y="622346"/>
                  <a:pt x="772833" y="260354"/>
                </a:cubicBezTo>
                <a:lnTo>
                  <a:pt x="733314" y="203492"/>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 name="直接箭头连接符 5"/>
          <p:cNvCxnSpPr/>
          <p:nvPr/>
        </p:nvCxnSpPr>
        <p:spPr>
          <a:xfrm flipH="1">
            <a:off x="4045141" y="2947403"/>
            <a:ext cx="1746025" cy="17460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直接箭头连接符 20"/>
          <p:cNvCxnSpPr/>
          <p:nvPr/>
        </p:nvCxnSpPr>
        <p:spPr>
          <a:xfrm flipH="1">
            <a:off x="4351432" y="2431538"/>
            <a:ext cx="1746025" cy="17460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任意多边形: 形状 23"/>
          <p:cNvSpPr/>
          <p:nvPr/>
        </p:nvSpPr>
        <p:spPr>
          <a:xfrm flipH="1">
            <a:off x="6644465" y="3413616"/>
            <a:ext cx="1133441" cy="2559624"/>
          </a:xfrm>
          <a:custGeom>
            <a:avLst/>
            <a:gdLst>
              <a:gd name="connsiteX0" fmla="*/ 908775 w 1133441"/>
              <a:gd name="connsiteY0" fmla="*/ 0 h 2559624"/>
              <a:gd name="connsiteX1" fmla="*/ 999401 w 1133441"/>
              <a:gd name="connsiteY1" fmla="*/ 130660 h 2559624"/>
              <a:gd name="connsiteX2" fmla="*/ 635115 w 1133441"/>
              <a:gd name="connsiteY2" fmla="*/ 1505873 h 2559624"/>
              <a:gd name="connsiteX3" fmla="*/ 635984 w 1133441"/>
              <a:gd name="connsiteY3" fmla="*/ 1507391 h 2559624"/>
              <a:gd name="connsiteX4" fmla="*/ 310292 w 1133441"/>
              <a:gd name="connsiteY4" fmla="*/ 2427854 h 2559624"/>
              <a:gd name="connsiteX5" fmla="*/ 155325 w 1133441"/>
              <a:gd name="connsiteY5" fmla="*/ 2368302 h 2559624"/>
              <a:gd name="connsiteX6" fmla="*/ 153057 w 1133441"/>
              <a:gd name="connsiteY6" fmla="*/ 2374921 h 2559624"/>
              <a:gd name="connsiteX7" fmla="*/ 80098 w 1133441"/>
              <a:gd name="connsiteY7" fmla="*/ 2559624 h 2559624"/>
              <a:gd name="connsiteX8" fmla="*/ 498349 w 1133441"/>
              <a:gd name="connsiteY8" fmla="*/ 1294897 h 2559624"/>
              <a:gd name="connsiteX9" fmla="*/ 497185 w 1133441"/>
              <a:gd name="connsiteY9" fmla="*/ 1292863 h 2559624"/>
              <a:gd name="connsiteX10" fmla="*/ 772833 w 1133441"/>
              <a:gd name="connsiteY10" fmla="*/ 260354 h 2559624"/>
              <a:gd name="connsiteX11" fmla="*/ 733314 w 1133441"/>
              <a:gd name="connsiteY11" fmla="*/ 203492 h 2559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33441" h="2559624">
                <a:moveTo>
                  <a:pt x="908775" y="0"/>
                </a:moveTo>
                <a:lnTo>
                  <a:pt x="999401" y="130660"/>
                </a:lnTo>
                <a:cubicBezTo>
                  <a:pt x="1275098" y="612288"/>
                  <a:pt x="1111827" y="1225126"/>
                  <a:pt x="635115" y="1505873"/>
                </a:cubicBezTo>
                <a:lnTo>
                  <a:pt x="635984" y="1507391"/>
                </a:lnTo>
                <a:cubicBezTo>
                  <a:pt x="312477" y="1696125"/>
                  <a:pt x="180158" y="2088275"/>
                  <a:pt x="310292" y="2427854"/>
                </a:cubicBezTo>
                <a:cubicBezTo>
                  <a:pt x="315217" y="2417997"/>
                  <a:pt x="165898" y="2360810"/>
                  <a:pt x="155325" y="2368302"/>
                </a:cubicBezTo>
                <a:lnTo>
                  <a:pt x="153057" y="2374921"/>
                </a:lnTo>
                <a:cubicBezTo>
                  <a:pt x="139720" y="2407487"/>
                  <a:pt x="75724" y="2548553"/>
                  <a:pt x="80098" y="2559624"/>
                </a:cubicBezTo>
                <a:cubicBezTo>
                  <a:pt x="-115849" y="2098467"/>
                  <a:pt x="56844" y="1554175"/>
                  <a:pt x="498349" y="1294897"/>
                </a:cubicBezTo>
                <a:lnTo>
                  <a:pt x="497185" y="1292863"/>
                </a:lnTo>
                <a:cubicBezTo>
                  <a:pt x="856628" y="1083164"/>
                  <a:pt x="980048" y="622346"/>
                  <a:pt x="772833" y="260354"/>
                </a:cubicBezTo>
                <a:lnTo>
                  <a:pt x="733314" y="203492"/>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5" name="直接箭头连接符 24"/>
          <p:cNvCxnSpPr/>
          <p:nvPr/>
        </p:nvCxnSpPr>
        <p:spPr>
          <a:xfrm>
            <a:off x="6644465" y="2947403"/>
            <a:ext cx="1746025" cy="17460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直接箭头连接符 25"/>
          <p:cNvCxnSpPr/>
          <p:nvPr/>
        </p:nvCxnSpPr>
        <p:spPr>
          <a:xfrm>
            <a:off x="6338174" y="2431538"/>
            <a:ext cx="1746025" cy="17460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7" name="矩形 26"/>
          <p:cNvSpPr/>
          <p:nvPr/>
        </p:nvSpPr>
        <p:spPr>
          <a:xfrm>
            <a:off x="7992282" y="2340219"/>
            <a:ext cx="3673995" cy="14954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8" name="文本框 27"/>
          <p:cNvSpPr txBox="1"/>
          <p:nvPr/>
        </p:nvSpPr>
        <p:spPr>
          <a:xfrm>
            <a:off x="7384598" y="2354206"/>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
        <p:nvSpPr>
          <p:cNvPr id="30" name="椭圆 29"/>
          <p:cNvSpPr/>
          <p:nvPr/>
        </p:nvSpPr>
        <p:spPr>
          <a:xfrm>
            <a:off x="5442897" y="2036367"/>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31" name="KSO_Shape"/>
          <p:cNvSpPr/>
          <p:nvPr/>
        </p:nvSpPr>
        <p:spPr bwMode="auto">
          <a:xfrm>
            <a:off x="5811680" y="2447797"/>
            <a:ext cx="568641" cy="483345"/>
          </a:xfrm>
          <a:custGeom>
            <a:avLst/>
            <a:gdLst>
              <a:gd name="T0" fmla="*/ 160329 w 2160587"/>
              <a:gd name="T1" fmla="*/ 1674812 h 1836737"/>
              <a:gd name="T2" fmla="*/ 1129743 w 2160587"/>
              <a:gd name="T3" fmla="*/ 848061 h 1836737"/>
              <a:gd name="T4" fmla="*/ 1158271 w 2160587"/>
              <a:gd name="T5" fmla="*/ 1043536 h 1836737"/>
              <a:gd name="T6" fmla="*/ 1353532 w 2160587"/>
              <a:gd name="T7" fmla="*/ 1072142 h 1836737"/>
              <a:gd name="T8" fmla="*/ 1367796 w 2160587"/>
              <a:gd name="T9" fmla="*/ 1145247 h 1836737"/>
              <a:gd name="T10" fmla="*/ 1316445 w 2160587"/>
              <a:gd name="T11" fmla="*/ 1197055 h 1836737"/>
              <a:gd name="T12" fmla="*/ 1148762 w 2160587"/>
              <a:gd name="T13" fmla="*/ 1373142 h 1836737"/>
              <a:gd name="T14" fmla="*/ 1088218 w 2160587"/>
              <a:gd name="T15" fmla="*/ 1413827 h 1836737"/>
              <a:gd name="T16" fmla="*/ 1019750 w 2160587"/>
              <a:gd name="T17" fmla="*/ 1385856 h 1836737"/>
              <a:gd name="T18" fmla="*/ 859357 w 2160587"/>
              <a:gd name="T19" fmla="*/ 1200234 h 1836737"/>
              <a:gd name="T20" fmla="*/ 798496 w 2160587"/>
              <a:gd name="T21" fmla="*/ 1159550 h 1836737"/>
              <a:gd name="T22" fmla="*/ 798496 w 2160587"/>
              <a:gd name="T23" fmla="*/ 1084856 h 1836737"/>
              <a:gd name="T24" fmla="*/ 859357 w 2160587"/>
              <a:gd name="T25" fmla="*/ 1044172 h 1836737"/>
              <a:gd name="T26" fmla="*/ 1019750 w 2160587"/>
              <a:gd name="T27" fmla="*/ 858868 h 1836737"/>
              <a:gd name="T28" fmla="*/ 301227 w 2160587"/>
              <a:gd name="T29" fmla="*/ 646747 h 1836737"/>
              <a:gd name="T30" fmla="*/ 2003954 w 2160587"/>
              <a:gd name="T31" fmla="*/ 550545 h 1836737"/>
              <a:gd name="T32" fmla="*/ 391689 w 2160587"/>
              <a:gd name="T33" fmla="*/ 393700 h 1836737"/>
              <a:gd name="T34" fmla="*/ 456865 w 2160587"/>
              <a:gd name="T35" fmla="*/ 428307 h 1836737"/>
              <a:gd name="T36" fmla="*/ 1692991 w 2160587"/>
              <a:gd name="T37" fmla="*/ 490537 h 1836737"/>
              <a:gd name="T38" fmla="*/ 1708479 w 2160587"/>
              <a:gd name="T39" fmla="*/ 422275 h 1836737"/>
              <a:gd name="T40" fmla="*/ 2082429 w 2160587"/>
              <a:gd name="T41" fmla="*/ 393700 h 1836737"/>
              <a:gd name="T42" fmla="*/ 2147243 w 2160587"/>
              <a:gd name="T43" fmla="*/ 428307 h 1836737"/>
              <a:gd name="T44" fmla="*/ 2157092 w 2160587"/>
              <a:gd name="T45" fmla="*/ 808355 h 1836737"/>
              <a:gd name="T46" fmla="*/ 2105622 w 2160587"/>
              <a:gd name="T47" fmla="*/ 860107 h 1836737"/>
              <a:gd name="T48" fmla="*/ 2032548 w 2160587"/>
              <a:gd name="T49" fmla="*/ 845820 h 1836737"/>
              <a:gd name="T50" fmla="*/ 2038267 w 2160587"/>
              <a:gd name="T51" fmla="*/ 1380490 h 1836737"/>
              <a:gd name="T52" fmla="*/ 2112612 w 2160587"/>
              <a:gd name="T53" fmla="*/ 1373187 h 1836737"/>
              <a:gd name="T54" fmla="*/ 2158998 w 2160587"/>
              <a:gd name="T55" fmla="*/ 1429702 h 1836737"/>
              <a:gd name="T56" fmla="*/ 2142795 w 2160587"/>
              <a:gd name="T57" fmla="*/ 1808162 h 1836737"/>
              <a:gd name="T58" fmla="*/ 1768845 w 2160587"/>
              <a:gd name="T59" fmla="*/ 1836737 h 1836737"/>
              <a:gd name="T60" fmla="*/ 1704031 w 2160587"/>
              <a:gd name="T61" fmla="*/ 1802130 h 1836737"/>
              <a:gd name="T62" fmla="*/ 467992 w 2160587"/>
              <a:gd name="T63" fmla="*/ 1741487 h 1836737"/>
              <a:gd name="T64" fmla="*/ 452096 w 2160587"/>
              <a:gd name="T65" fmla="*/ 1808162 h 1836737"/>
              <a:gd name="T66" fmla="*/ 78211 w 2160587"/>
              <a:gd name="T67" fmla="*/ 1836737 h 1836737"/>
              <a:gd name="T68" fmla="*/ 13035 w 2160587"/>
              <a:gd name="T69" fmla="*/ 1802130 h 1836737"/>
              <a:gd name="T70" fmla="*/ 3179 w 2160587"/>
              <a:gd name="T71" fmla="*/ 1422082 h 1836737"/>
              <a:gd name="T72" fmla="*/ 54684 w 2160587"/>
              <a:gd name="T73" fmla="*/ 1370330 h 1836737"/>
              <a:gd name="T74" fmla="*/ 127808 w 2160587"/>
              <a:gd name="T75" fmla="*/ 1384617 h 1836737"/>
              <a:gd name="T76" fmla="*/ 121767 w 2160587"/>
              <a:gd name="T77" fmla="*/ 850265 h 1836737"/>
              <a:gd name="T78" fmla="*/ 47689 w 2160587"/>
              <a:gd name="T79" fmla="*/ 857250 h 1836737"/>
              <a:gd name="T80" fmla="*/ 1590 w 2160587"/>
              <a:gd name="T81" fmla="*/ 801052 h 1836737"/>
              <a:gd name="T82" fmla="*/ 17804 w 2160587"/>
              <a:gd name="T83" fmla="*/ 422275 h 1836737"/>
              <a:gd name="T84" fmla="*/ 1080293 w 2160587"/>
              <a:gd name="T85" fmla="*/ 0 h 1836737"/>
              <a:gd name="T86" fmla="*/ 1229746 w 2160587"/>
              <a:gd name="T87" fmla="*/ 38797 h 1836737"/>
              <a:gd name="T88" fmla="*/ 1340086 w 2160587"/>
              <a:gd name="T89" fmla="*/ 139925 h 1836737"/>
              <a:gd name="T90" fmla="*/ 1392235 w 2160587"/>
              <a:gd name="T91" fmla="*/ 284302 h 1836737"/>
              <a:gd name="T92" fmla="*/ 1370930 w 2160587"/>
              <a:gd name="T93" fmla="*/ 372073 h 1836737"/>
              <a:gd name="T94" fmla="*/ 1299702 w 2160587"/>
              <a:gd name="T95" fmla="*/ 393698 h 1836737"/>
              <a:gd name="T96" fmla="*/ 1243101 w 2160587"/>
              <a:gd name="T97" fmla="*/ 347268 h 1836737"/>
              <a:gd name="T98" fmla="*/ 1230064 w 2160587"/>
              <a:gd name="T99" fmla="*/ 269355 h 1836737"/>
              <a:gd name="T100" fmla="*/ 1191270 w 2160587"/>
              <a:gd name="T101" fmla="*/ 204163 h 1836737"/>
              <a:gd name="T102" fmla="*/ 1126719 w 2160587"/>
              <a:gd name="T103" fmla="*/ 164412 h 1836737"/>
              <a:gd name="T104" fmla="*/ 1048495 w 2160587"/>
              <a:gd name="T105" fmla="*/ 160277 h 1836737"/>
              <a:gd name="T106" fmla="*/ 980447 w 2160587"/>
              <a:gd name="T107" fmla="*/ 193669 h 1836737"/>
              <a:gd name="T108" fmla="*/ 935611 w 2160587"/>
              <a:gd name="T109" fmla="*/ 254409 h 1836737"/>
              <a:gd name="T110" fmla="*/ 921620 w 2160587"/>
              <a:gd name="T111" fmla="*/ 332322 h 1836737"/>
              <a:gd name="T112" fmla="*/ 875512 w 2160587"/>
              <a:gd name="T113" fmla="*/ 388928 h 1836737"/>
              <a:gd name="T114" fmla="*/ 801422 w 2160587"/>
              <a:gd name="T115" fmla="*/ 381613 h 1836737"/>
              <a:gd name="T116" fmla="*/ 766762 w 2160587"/>
              <a:gd name="T117" fmla="*/ 316421 h 1836737"/>
              <a:gd name="T118" fmla="*/ 804602 w 2160587"/>
              <a:gd name="T119" fmla="*/ 166002 h 1836737"/>
              <a:gd name="T120" fmla="*/ 905085 w 2160587"/>
              <a:gd name="T121" fmla="*/ 54698 h 1836737"/>
              <a:gd name="T122" fmla="*/ 1048177 w 2160587"/>
              <a:gd name="T123" fmla="*/ 2226 h 1836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160587" h="1836737">
                <a:moveTo>
                  <a:pt x="2003954" y="1667985"/>
                </a:moveTo>
                <a:lnTo>
                  <a:pt x="2003431" y="1669097"/>
                </a:lnTo>
                <a:lnTo>
                  <a:pt x="2000893" y="1674812"/>
                </a:lnTo>
                <a:lnTo>
                  <a:pt x="1997719" y="1679892"/>
                </a:lnTo>
                <a:lnTo>
                  <a:pt x="2003954" y="1679892"/>
                </a:lnTo>
                <a:lnTo>
                  <a:pt x="2003954" y="1667985"/>
                </a:lnTo>
                <a:close/>
                <a:moveTo>
                  <a:pt x="156421" y="1666510"/>
                </a:moveTo>
                <a:lnTo>
                  <a:pt x="156421" y="1679892"/>
                </a:lnTo>
                <a:lnTo>
                  <a:pt x="163502" y="1679892"/>
                </a:lnTo>
                <a:lnTo>
                  <a:pt x="160329" y="1674812"/>
                </a:lnTo>
                <a:lnTo>
                  <a:pt x="157790" y="1669097"/>
                </a:lnTo>
                <a:lnTo>
                  <a:pt x="156421" y="1666510"/>
                </a:lnTo>
                <a:close/>
                <a:moveTo>
                  <a:pt x="1080293" y="830262"/>
                </a:moveTo>
                <a:lnTo>
                  <a:pt x="1088218" y="830580"/>
                </a:lnTo>
                <a:lnTo>
                  <a:pt x="1095826" y="831851"/>
                </a:lnTo>
                <a:lnTo>
                  <a:pt x="1103116" y="833758"/>
                </a:lnTo>
                <a:lnTo>
                  <a:pt x="1110724" y="836301"/>
                </a:lnTo>
                <a:lnTo>
                  <a:pt x="1117380" y="839797"/>
                </a:lnTo>
                <a:lnTo>
                  <a:pt x="1123720" y="843293"/>
                </a:lnTo>
                <a:lnTo>
                  <a:pt x="1129743" y="848061"/>
                </a:lnTo>
                <a:lnTo>
                  <a:pt x="1135448" y="853464"/>
                </a:lnTo>
                <a:lnTo>
                  <a:pt x="1140520" y="858868"/>
                </a:lnTo>
                <a:lnTo>
                  <a:pt x="1144958" y="864907"/>
                </a:lnTo>
                <a:lnTo>
                  <a:pt x="1148762" y="871264"/>
                </a:lnTo>
                <a:lnTo>
                  <a:pt x="1151931" y="877939"/>
                </a:lnTo>
                <a:lnTo>
                  <a:pt x="1154784" y="885249"/>
                </a:lnTo>
                <a:lnTo>
                  <a:pt x="1156686" y="892559"/>
                </a:lnTo>
                <a:lnTo>
                  <a:pt x="1157954" y="900506"/>
                </a:lnTo>
                <a:lnTo>
                  <a:pt x="1158271" y="908452"/>
                </a:lnTo>
                <a:lnTo>
                  <a:pt x="1158271" y="1043536"/>
                </a:lnTo>
                <a:lnTo>
                  <a:pt x="1292988" y="1043536"/>
                </a:lnTo>
                <a:lnTo>
                  <a:pt x="1301230" y="1044172"/>
                </a:lnTo>
                <a:lnTo>
                  <a:pt x="1308838" y="1045125"/>
                </a:lnTo>
                <a:lnTo>
                  <a:pt x="1316445" y="1047350"/>
                </a:lnTo>
                <a:lnTo>
                  <a:pt x="1323419" y="1049893"/>
                </a:lnTo>
                <a:lnTo>
                  <a:pt x="1330392" y="1053071"/>
                </a:lnTo>
                <a:lnTo>
                  <a:pt x="1337049" y="1057203"/>
                </a:lnTo>
                <a:lnTo>
                  <a:pt x="1343072" y="1061653"/>
                </a:lnTo>
                <a:lnTo>
                  <a:pt x="1348460" y="1066739"/>
                </a:lnTo>
                <a:lnTo>
                  <a:pt x="1353532" y="1072142"/>
                </a:lnTo>
                <a:lnTo>
                  <a:pt x="1357970" y="1078181"/>
                </a:lnTo>
                <a:lnTo>
                  <a:pt x="1362091" y="1084856"/>
                </a:lnTo>
                <a:lnTo>
                  <a:pt x="1365260" y="1091849"/>
                </a:lnTo>
                <a:lnTo>
                  <a:pt x="1367796" y="1098841"/>
                </a:lnTo>
                <a:lnTo>
                  <a:pt x="1370015" y="1106469"/>
                </a:lnTo>
                <a:lnTo>
                  <a:pt x="1370966" y="1114416"/>
                </a:lnTo>
                <a:lnTo>
                  <a:pt x="1371600" y="1122362"/>
                </a:lnTo>
                <a:lnTo>
                  <a:pt x="1370966" y="1130308"/>
                </a:lnTo>
                <a:lnTo>
                  <a:pt x="1370015" y="1138254"/>
                </a:lnTo>
                <a:lnTo>
                  <a:pt x="1367796" y="1145247"/>
                </a:lnTo>
                <a:lnTo>
                  <a:pt x="1365260" y="1152875"/>
                </a:lnTo>
                <a:lnTo>
                  <a:pt x="1362091" y="1159550"/>
                </a:lnTo>
                <a:lnTo>
                  <a:pt x="1357970" y="1165907"/>
                </a:lnTo>
                <a:lnTo>
                  <a:pt x="1353532" y="1171946"/>
                </a:lnTo>
                <a:lnTo>
                  <a:pt x="1348460" y="1177667"/>
                </a:lnTo>
                <a:lnTo>
                  <a:pt x="1343072" y="1182752"/>
                </a:lnTo>
                <a:lnTo>
                  <a:pt x="1337049" y="1187202"/>
                </a:lnTo>
                <a:lnTo>
                  <a:pt x="1330392" y="1191016"/>
                </a:lnTo>
                <a:lnTo>
                  <a:pt x="1323419" y="1194195"/>
                </a:lnTo>
                <a:lnTo>
                  <a:pt x="1316445" y="1197055"/>
                </a:lnTo>
                <a:lnTo>
                  <a:pt x="1308838" y="1198963"/>
                </a:lnTo>
                <a:lnTo>
                  <a:pt x="1301230" y="1200234"/>
                </a:lnTo>
                <a:lnTo>
                  <a:pt x="1292988" y="1200552"/>
                </a:lnTo>
                <a:lnTo>
                  <a:pt x="1158271" y="1200552"/>
                </a:lnTo>
                <a:lnTo>
                  <a:pt x="1158271" y="1335636"/>
                </a:lnTo>
                <a:lnTo>
                  <a:pt x="1157954" y="1343900"/>
                </a:lnTo>
                <a:lnTo>
                  <a:pt x="1156686" y="1351528"/>
                </a:lnTo>
                <a:lnTo>
                  <a:pt x="1154784" y="1359157"/>
                </a:lnTo>
                <a:lnTo>
                  <a:pt x="1151931" y="1366149"/>
                </a:lnTo>
                <a:lnTo>
                  <a:pt x="1148762" y="1373142"/>
                </a:lnTo>
                <a:lnTo>
                  <a:pt x="1144958" y="1379817"/>
                </a:lnTo>
                <a:lnTo>
                  <a:pt x="1140520" y="1385856"/>
                </a:lnTo>
                <a:lnTo>
                  <a:pt x="1135448" y="1391259"/>
                </a:lnTo>
                <a:lnTo>
                  <a:pt x="1129743" y="1396345"/>
                </a:lnTo>
                <a:lnTo>
                  <a:pt x="1123720" y="1400795"/>
                </a:lnTo>
                <a:lnTo>
                  <a:pt x="1117380" y="1404927"/>
                </a:lnTo>
                <a:lnTo>
                  <a:pt x="1110724" y="1408105"/>
                </a:lnTo>
                <a:lnTo>
                  <a:pt x="1103116" y="1410648"/>
                </a:lnTo>
                <a:lnTo>
                  <a:pt x="1095826" y="1412873"/>
                </a:lnTo>
                <a:lnTo>
                  <a:pt x="1088218" y="1413827"/>
                </a:lnTo>
                <a:lnTo>
                  <a:pt x="1080293" y="1414462"/>
                </a:lnTo>
                <a:lnTo>
                  <a:pt x="1072369" y="1413827"/>
                </a:lnTo>
                <a:lnTo>
                  <a:pt x="1064444" y="1412873"/>
                </a:lnTo>
                <a:lnTo>
                  <a:pt x="1056837" y="1410648"/>
                </a:lnTo>
                <a:lnTo>
                  <a:pt x="1049863" y="1408105"/>
                </a:lnTo>
                <a:lnTo>
                  <a:pt x="1043207" y="1404927"/>
                </a:lnTo>
                <a:lnTo>
                  <a:pt x="1036233" y="1400795"/>
                </a:lnTo>
                <a:lnTo>
                  <a:pt x="1030527" y="1396345"/>
                </a:lnTo>
                <a:lnTo>
                  <a:pt x="1024822" y="1391259"/>
                </a:lnTo>
                <a:lnTo>
                  <a:pt x="1019750" y="1385856"/>
                </a:lnTo>
                <a:lnTo>
                  <a:pt x="1015312" y="1379817"/>
                </a:lnTo>
                <a:lnTo>
                  <a:pt x="1011508" y="1373142"/>
                </a:lnTo>
                <a:lnTo>
                  <a:pt x="1008339" y="1366149"/>
                </a:lnTo>
                <a:lnTo>
                  <a:pt x="1005486" y="1359157"/>
                </a:lnTo>
                <a:lnTo>
                  <a:pt x="1003584" y="1351528"/>
                </a:lnTo>
                <a:lnTo>
                  <a:pt x="1002316" y="1343900"/>
                </a:lnTo>
                <a:lnTo>
                  <a:pt x="1001999" y="1335636"/>
                </a:lnTo>
                <a:lnTo>
                  <a:pt x="1001999" y="1200552"/>
                </a:lnTo>
                <a:lnTo>
                  <a:pt x="867282" y="1200552"/>
                </a:lnTo>
                <a:lnTo>
                  <a:pt x="859357" y="1200234"/>
                </a:lnTo>
                <a:lnTo>
                  <a:pt x="851432" y="1198963"/>
                </a:lnTo>
                <a:lnTo>
                  <a:pt x="843825" y="1197055"/>
                </a:lnTo>
                <a:lnTo>
                  <a:pt x="836534" y="1194195"/>
                </a:lnTo>
                <a:lnTo>
                  <a:pt x="829878" y="1191016"/>
                </a:lnTo>
                <a:lnTo>
                  <a:pt x="823538" y="1187202"/>
                </a:lnTo>
                <a:lnTo>
                  <a:pt x="817515" y="1182752"/>
                </a:lnTo>
                <a:lnTo>
                  <a:pt x="812127" y="1177667"/>
                </a:lnTo>
                <a:lnTo>
                  <a:pt x="807055" y="1171946"/>
                </a:lnTo>
                <a:lnTo>
                  <a:pt x="802300" y="1165907"/>
                </a:lnTo>
                <a:lnTo>
                  <a:pt x="798496" y="1159550"/>
                </a:lnTo>
                <a:lnTo>
                  <a:pt x="795010" y="1152875"/>
                </a:lnTo>
                <a:lnTo>
                  <a:pt x="792791" y="1145247"/>
                </a:lnTo>
                <a:lnTo>
                  <a:pt x="790572" y="1138254"/>
                </a:lnTo>
                <a:lnTo>
                  <a:pt x="789621" y="1130308"/>
                </a:lnTo>
                <a:lnTo>
                  <a:pt x="788987" y="1122362"/>
                </a:lnTo>
                <a:lnTo>
                  <a:pt x="789621" y="1114416"/>
                </a:lnTo>
                <a:lnTo>
                  <a:pt x="790572" y="1106469"/>
                </a:lnTo>
                <a:lnTo>
                  <a:pt x="792791" y="1098841"/>
                </a:lnTo>
                <a:lnTo>
                  <a:pt x="795010" y="1091849"/>
                </a:lnTo>
                <a:lnTo>
                  <a:pt x="798496" y="1084856"/>
                </a:lnTo>
                <a:lnTo>
                  <a:pt x="802300" y="1078181"/>
                </a:lnTo>
                <a:lnTo>
                  <a:pt x="807055" y="1072142"/>
                </a:lnTo>
                <a:lnTo>
                  <a:pt x="812127" y="1066739"/>
                </a:lnTo>
                <a:lnTo>
                  <a:pt x="817515" y="1061653"/>
                </a:lnTo>
                <a:lnTo>
                  <a:pt x="823538" y="1057203"/>
                </a:lnTo>
                <a:lnTo>
                  <a:pt x="829878" y="1053071"/>
                </a:lnTo>
                <a:lnTo>
                  <a:pt x="836534" y="1049893"/>
                </a:lnTo>
                <a:lnTo>
                  <a:pt x="843825" y="1047350"/>
                </a:lnTo>
                <a:lnTo>
                  <a:pt x="851432" y="1045125"/>
                </a:lnTo>
                <a:lnTo>
                  <a:pt x="859357" y="1044172"/>
                </a:lnTo>
                <a:lnTo>
                  <a:pt x="867282" y="1043536"/>
                </a:lnTo>
                <a:lnTo>
                  <a:pt x="1001999" y="1043536"/>
                </a:lnTo>
                <a:lnTo>
                  <a:pt x="1001999" y="908452"/>
                </a:lnTo>
                <a:lnTo>
                  <a:pt x="1002316" y="900506"/>
                </a:lnTo>
                <a:lnTo>
                  <a:pt x="1003584" y="892559"/>
                </a:lnTo>
                <a:lnTo>
                  <a:pt x="1005486" y="885249"/>
                </a:lnTo>
                <a:lnTo>
                  <a:pt x="1008339" y="877939"/>
                </a:lnTo>
                <a:lnTo>
                  <a:pt x="1011508" y="871264"/>
                </a:lnTo>
                <a:lnTo>
                  <a:pt x="1015312" y="864907"/>
                </a:lnTo>
                <a:lnTo>
                  <a:pt x="1019750" y="858868"/>
                </a:lnTo>
                <a:lnTo>
                  <a:pt x="1024822" y="853464"/>
                </a:lnTo>
                <a:lnTo>
                  <a:pt x="1030527" y="848061"/>
                </a:lnTo>
                <a:lnTo>
                  <a:pt x="1036233" y="843293"/>
                </a:lnTo>
                <a:lnTo>
                  <a:pt x="1043207" y="839797"/>
                </a:lnTo>
                <a:lnTo>
                  <a:pt x="1049863" y="836301"/>
                </a:lnTo>
                <a:lnTo>
                  <a:pt x="1056837" y="833758"/>
                </a:lnTo>
                <a:lnTo>
                  <a:pt x="1064444" y="831851"/>
                </a:lnTo>
                <a:lnTo>
                  <a:pt x="1072369" y="830580"/>
                </a:lnTo>
                <a:lnTo>
                  <a:pt x="1080293" y="830262"/>
                </a:lnTo>
                <a:close/>
                <a:moveTo>
                  <a:pt x="301227" y="646747"/>
                </a:moveTo>
                <a:lnTo>
                  <a:pt x="301227" y="1584642"/>
                </a:lnTo>
                <a:lnTo>
                  <a:pt x="1859994" y="1584642"/>
                </a:lnTo>
                <a:lnTo>
                  <a:pt x="1859994" y="646747"/>
                </a:lnTo>
                <a:lnTo>
                  <a:pt x="301227" y="646747"/>
                </a:lnTo>
                <a:close/>
                <a:moveTo>
                  <a:pt x="1997005" y="550545"/>
                </a:moveTo>
                <a:lnTo>
                  <a:pt x="1997719" y="551497"/>
                </a:lnTo>
                <a:lnTo>
                  <a:pt x="2000893" y="557212"/>
                </a:lnTo>
                <a:lnTo>
                  <a:pt x="2003431" y="562609"/>
                </a:lnTo>
                <a:lnTo>
                  <a:pt x="2003954" y="563786"/>
                </a:lnTo>
                <a:lnTo>
                  <a:pt x="2003954" y="550545"/>
                </a:lnTo>
                <a:lnTo>
                  <a:pt x="1997005" y="550545"/>
                </a:lnTo>
                <a:close/>
                <a:moveTo>
                  <a:pt x="156421" y="550545"/>
                </a:moveTo>
                <a:lnTo>
                  <a:pt x="156421" y="565349"/>
                </a:lnTo>
                <a:lnTo>
                  <a:pt x="157790" y="562609"/>
                </a:lnTo>
                <a:lnTo>
                  <a:pt x="160329" y="557212"/>
                </a:lnTo>
                <a:lnTo>
                  <a:pt x="163502" y="551497"/>
                </a:lnTo>
                <a:lnTo>
                  <a:pt x="164097" y="550545"/>
                </a:lnTo>
                <a:lnTo>
                  <a:pt x="156421" y="550545"/>
                </a:lnTo>
                <a:close/>
                <a:moveTo>
                  <a:pt x="78211" y="393700"/>
                </a:moveTo>
                <a:lnTo>
                  <a:pt x="391689" y="393700"/>
                </a:lnTo>
                <a:lnTo>
                  <a:pt x="399638" y="394017"/>
                </a:lnTo>
                <a:lnTo>
                  <a:pt x="407586" y="395287"/>
                </a:lnTo>
                <a:lnTo>
                  <a:pt x="415216" y="397192"/>
                </a:lnTo>
                <a:lnTo>
                  <a:pt x="422211" y="400050"/>
                </a:lnTo>
                <a:lnTo>
                  <a:pt x="428887" y="403225"/>
                </a:lnTo>
                <a:lnTo>
                  <a:pt x="435246" y="407352"/>
                </a:lnTo>
                <a:lnTo>
                  <a:pt x="441286" y="411480"/>
                </a:lnTo>
                <a:lnTo>
                  <a:pt x="447009" y="416877"/>
                </a:lnTo>
                <a:lnTo>
                  <a:pt x="452096" y="422275"/>
                </a:lnTo>
                <a:lnTo>
                  <a:pt x="456865" y="428307"/>
                </a:lnTo>
                <a:lnTo>
                  <a:pt x="460362" y="434657"/>
                </a:lnTo>
                <a:lnTo>
                  <a:pt x="463859" y="441325"/>
                </a:lnTo>
                <a:lnTo>
                  <a:pt x="466403" y="448945"/>
                </a:lnTo>
                <a:lnTo>
                  <a:pt x="468310" y="456565"/>
                </a:lnTo>
                <a:lnTo>
                  <a:pt x="469582" y="463867"/>
                </a:lnTo>
                <a:lnTo>
                  <a:pt x="469900" y="471805"/>
                </a:lnTo>
                <a:lnTo>
                  <a:pt x="469582" y="479742"/>
                </a:lnTo>
                <a:lnTo>
                  <a:pt x="468310" y="487680"/>
                </a:lnTo>
                <a:lnTo>
                  <a:pt x="467595" y="490537"/>
                </a:lnTo>
                <a:lnTo>
                  <a:pt x="1692991" y="490537"/>
                </a:lnTo>
                <a:lnTo>
                  <a:pt x="1692276" y="487680"/>
                </a:lnTo>
                <a:lnTo>
                  <a:pt x="1691005" y="479742"/>
                </a:lnTo>
                <a:lnTo>
                  <a:pt x="1690687" y="471805"/>
                </a:lnTo>
                <a:lnTo>
                  <a:pt x="1691005" y="463867"/>
                </a:lnTo>
                <a:lnTo>
                  <a:pt x="1692276" y="456565"/>
                </a:lnTo>
                <a:lnTo>
                  <a:pt x="1694182" y="448945"/>
                </a:lnTo>
                <a:lnTo>
                  <a:pt x="1697041" y="441325"/>
                </a:lnTo>
                <a:lnTo>
                  <a:pt x="1700218" y="434657"/>
                </a:lnTo>
                <a:lnTo>
                  <a:pt x="1704031" y="428307"/>
                </a:lnTo>
                <a:lnTo>
                  <a:pt x="1708479" y="422275"/>
                </a:lnTo>
                <a:lnTo>
                  <a:pt x="1713562" y="416877"/>
                </a:lnTo>
                <a:lnTo>
                  <a:pt x="1719281" y="411480"/>
                </a:lnTo>
                <a:lnTo>
                  <a:pt x="1725000" y="407352"/>
                </a:lnTo>
                <a:lnTo>
                  <a:pt x="1731354" y="403225"/>
                </a:lnTo>
                <a:lnTo>
                  <a:pt x="1738662" y="400050"/>
                </a:lnTo>
                <a:lnTo>
                  <a:pt x="1745652" y="397192"/>
                </a:lnTo>
                <a:lnTo>
                  <a:pt x="1753277" y="395287"/>
                </a:lnTo>
                <a:lnTo>
                  <a:pt x="1760902" y="394017"/>
                </a:lnTo>
                <a:lnTo>
                  <a:pt x="1768845" y="393700"/>
                </a:lnTo>
                <a:lnTo>
                  <a:pt x="2082429" y="393700"/>
                </a:lnTo>
                <a:lnTo>
                  <a:pt x="2090372" y="394017"/>
                </a:lnTo>
                <a:lnTo>
                  <a:pt x="2097997" y="395287"/>
                </a:lnTo>
                <a:lnTo>
                  <a:pt x="2105622" y="397192"/>
                </a:lnTo>
                <a:lnTo>
                  <a:pt x="2112612" y="400050"/>
                </a:lnTo>
                <a:lnTo>
                  <a:pt x="2119920" y="403225"/>
                </a:lnTo>
                <a:lnTo>
                  <a:pt x="2126274" y="407352"/>
                </a:lnTo>
                <a:lnTo>
                  <a:pt x="2131993" y="411480"/>
                </a:lnTo>
                <a:lnTo>
                  <a:pt x="2137712" y="416877"/>
                </a:lnTo>
                <a:lnTo>
                  <a:pt x="2142795" y="422275"/>
                </a:lnTo>
                <a:lnTo>
                  <a:pt x="2147243" y="428307"/>
                </a:lnTo>
                <a:lnTo>
                  <a:pt x="2151056" y="434657"/>
                </a:lnTo>
                <a:lnTo>
                  <a:pt x="2154233" y="441325"/>
                </a:lnTo>
                <a:lnTo>
                  <a:pt x="2157092" y="448945"/>
                </a:lnTo>
                <a:lnTo>
                  <a:pt x="2158998" y="456565"/>
                </a:lnTo>
                <a:lnTo>
                  <a:pt x="2160269" y="463867"/>
                </a:lnTo>
                <a:lnTo>
                  <a:pt x="2160587" y="471805"/>
                </a:lnTo>
                <a:lnTo>
                  <a:pt x="2160587" y="785177"/>
                </a:lnTo>
                <a:lnTo>
                  <a:pt x="2160269" y="793432"/>
                </a:lnTo>
                <a:lnTo>
                  <a:pt x="2158998" y="801052"/>
                </a:lnTo>
                <a:lnTo>
                  <a:pt x="2157092" y="808355"/>
                </a:lnTo>
                <a:lnTo>
                  <a:pt x="2154233" y="815657"/>
                </a:lnTo>
                <a:lnTo>
                  <a:pt x="2151056" y="822642"/>
                </a:lnTo>
                <a:lnTo>
                  <a:pt x="2147243" y="828992"/>
                </a:lnTo>
                <a:lnTo>
                  <a:pt x="2142795" y="835025"/>
                </a:lnTo>
                <a:lnTo>
                  <a:pt x="2137712" y="840740"/>
                </a:lnTo>
                <a:lnTo>
                  <a:pt x="2131993" y="845820"/>
                </a:lnTo>
                <a:lnTo>
                  <a:pt x="2126274" y="850265"/>
                </a:lnTo>
                <a:lnTo>
                  <a:pt x="2119920" y="854075"/>
                </a:lnTo>
                <a:lnTo>
                  <a:pt x="2112612" y="857250"/>
                </a:lnTo>
                <a:lnTo>
                  <a:pt x="2105622" y="860107"/>
                </a:lnTo>
                <a:lnTo>
                  <a:pt x="2097997" y="862012"/>
                </a:lnTo>
                <a:lnTo>
                  <a:pt x="2090372" y="863282"/>
                </a:lnTo>
                <a:lnTo>
                  <a:pt x="2082429" y="863600"/>
                </a:lnTo>
                <a:lnTo>
                  <a:pt x="2074169" y="863282"/>
                </a:lnTo>
                <a:lnTo>
                  <a:pt x="2066543" y="862012"/>
                </a:lnTo>
                <a:lnTo>
                  <a:pt x="2058918" y="860107"/>
                </a:lnTo>
                <a:lnTo>
                  <a:pt x="2051929" y="857250"/>
                </a:lnTo>
                <a:lnTo>
                  <a:pt x="2045257" y="854075"/>
                </a:lnTo>
                <a:lnTo>
                  <a:pt x="2038267" y="850265"/>
                </a:lnTo>
                <a:lnTo>
                  <a:pt x="2032548" y="845820"/>
                </a:lnTo>
                <a:lnTo>
                  <a:pt x="2026829" y="840740"/>
                </a:lnTo>
                <a:lnTo>
                  <a:pt x="2021746" y="835025"/>
                </a:lnTo>
                <a:lnTo>
                  <a:pt x="2017298" y="828992"/>
                </a:lnTo>
                <a:lnTo>
                  <a:pt x="2016125" y="827039"/>
                </a:lnTo>
                <a:lnTo>
                  <a:pt x="2016125" y="1403398"/>
                </a:lnTo>
                <a:lnTo>
                  <a:pt x="2017298" y="1401445"/>
                </a:lnTo>
                <a:lnTo>
                  <a:pt x="2021746" y="1395412"/>
                </a:lnTo>
                <a:lnTo>
                  <a:pt x="2026829" y="1390015"/>
                </a:lnTo>
                <a:lnTo>
                  <a:pt x="2032548" y="1384617"/>
                </a:lnTo>
                <a:lnTo>
                  <a:pt x="2038267" y="1380490"/>
                </a:lnTo>
                <a:lnTo>
                  <a:pt x="2045257" y="1376362"/>
                </a:lnTo>
                <a:lnTo>
                  <a:pt x="2051929" y="1373187"/>
                </a:lnTo>
                <a:lnTo>
                  <a:pt x="2058918" y="1370330"/>
                </a:lnTo>
                <a:lnTo>
                  <a:pt x="2066543" y="1368425"/>
                </a:lnTo>
                <a:lnTo>
                  <a:pt x="2074169" y="1367155"/>
                </a:lnTo>
                <a:lnTo>
                  <a:pt x="2082429" y="1366837"/>
                </a:lnTo>
                <a:lnTo>
                  <a:pt x="2090372" y="1367155"/>
                </a:lnTo>
                <a:lnTo>
                  <a:pt x="2097997" y="1368425"/>
                </a:lnTo>
                <a:lnTo>
                  <a:pt x="2105622" y="1370330"/>
                </a:lnTo>
                <a:lnTo>
                  <a:pt x="2112612" y="1373187"/>
                </a:lnTo>
                <a:lnTo>
                  <a:pt x="2119920" y="1376362"/>
                </a:lnTo>
                <a:lnTo>
                  <a:pt x="2126274" y="1380490"/>
                </a:lnTo>
                <a:lnTo>
                  <a:pt x="2131993" y="1384617"/>
                </a:lnTo>
                <a:lnTo>
                  <a:pt x="2137712" y="1390015"/>
                </a:lnTo>
                <a:lnTo>
                  <a:pt x="2142795" y="1395412"/>
                </a:lnTo>
                <a:lnTo>
                  <a:pt x="2147243" y="1401445"/>
                </a:lnTo>
                <a:lnTo>
                  <a:pt x="2151056" y="1407795"/>
                </a:lnTo>
                <a:lnTo>
                  <a:pt x="2154233" y="1414462"/>
                </a:lnTo>
                <a:lnTo>
                  <a:pt x="2157092" y="1422082"/>
                </a:lnTo>
                <a:lnTo>
                  <a:pt x="2158998" y="1429702"/>
                </a:lnTo>
                <a:lnTo>
                  <a:pt x="2160269" y="1437005"/>
                </a:lnTo>
                <a:lnTo>
                  <a:pt x="2160587" y="1444942"/>
                </a:lnTo>
                <a:lnTo>
                  <a:pt x="2160587" y="1758315"/>
                </a:lnTo>
                <a:lnTo>
                  <a:pt x="2160269" y="1766570"/>
                </a:lnTo>
                <a:lnTo>
                  <a:pt x="2158998" y="1774190"/>
                </a:lnTo>
                <a:lnTo>
                  <a:pt x="2157092" y="1781492"/>
                </a:lnTo>
                <a:lnTo>
                  <a:pt x="2154233" y="1788795"/>
                </a:lnTo>
                <a:lnTo>
                  <a:pt x="2151056" y="1795462"/>
                </a:lnTo>
                <a:lnTo>
                  <a:pt x="2147243" y="1802130"/>
                </a:lnTo>
                <a:lnTo>
                  <a:pt x="2142795" y="1808162"/>
                </a:lnTo>
                <a:lnTo>
                  <a:pt x="2137712" y="1813877"/>
                </a:lnTo>
                <a:lnTo>
                  <a:pt x="2131993" y="1818957"/>
                </a:lnTo>
                <a:lnTo>
                  <a:pt x="2126274" y="1823402"/>
                </a:lnTo>
                <a:lnTo>
                  <a:pt x="2119920" y="1827212"/>
                </a:lnTo>
                <a:lnTo>
                  <a:pt x="2112612" y="1830387"/>
                </a:lnTo>
                <a:lnTo>
                  <a:pt x="2105622" y="1833245"/>
                </a:lnTo>
                <a:lnTo>
                  <a:pt x="2097997" y="1835150"/>
                </a:lnTo>
                <a:lnTo>
                  <a:pt x="2090372" y="1836420"/>
                </a:lnTo>
                <a:lnTo>
                  <a:pt x="2082429" y="1836737"/>
                </a:lnTo>
                <a:lnTo>
                  <a:pt x="1768845" y="1836737"/>
                </a:lnTo>
                <a:lnTo>
                  <a:pt x="1760902" y="1836420"/>
                </a:lnTo>
                <a:lnTo>
                  <a:pt x="1753277" y="1835150"/>
                </a:lnTo>
                <a:lnTo>
                  <a:pt x="1745652" y="1833245"/>
                </a:lnTo>
                <a:lnTo>
                  <a:pt x="1738662" y="1830387"/>
                </a:lnTo>
                <a:lnTo>
                  <a:pt x="1731354" y="1827212"/>
                </a:lnTo>
                <a:lnTo>
                  <a:pt x="1725000" y="1823402"/>
                </a:lnTo>
                <a:lnTo>
                  <a:pt x="1719281" y="1818957"/>
                </a:lnTo>
                <a:lnTo>
                  <a:pt x="1713562" y="1813877"/>
                </a:lnTo>
                <a:lnTo>
                  <a:pt x="1708479" y="1808162"/>
                </a:lnTo>
                <a:lnTo>
                  <a:pt x="1704031" y="1802130"/>
                </a:lnTo>
                <a:lnTo>
                  <a:pt x="1700218" y="1795462"/>
                </a:lnTo>
                <a:lnTo>
                  <a:pt x="1697041" y="1788795"/>
                </a:lnTo>
                <a:lnTo>
                  <a:pt x="1694182" y="1781492"/>
                </a:lnTo>
                <a:lnTo>
                  <a:pt x="1692276" y="1774190"/>
                </a:lnTo>
                <a:lnTo>
                  <a:pt x="1691005" y="1766570"/>
                </a:lnTo>
                <a:lnTo>
                  <a:pt x="1690687" y="1758315"/>
                </a:lnTo>
                <a:lnTo>
                  <a:pt x="1691005" y="1750377"/>
                </a:lnTo>
                <a:lnTo>
                  <a:pt x="1692276" y="1742757"/>
                </a:lnTo>
                <a:lnTo>
                  <a:pt x="1692594" y="1741487"/>
                </a:lnTo>
                <a:lnTo>
                  <a:pt x="467992" y="1741487"/>
                </a:lnTo>
                <a:lnTo>
                  <a:pt x="468310" y="1742757"/>
                </a:lnTo>
                <a:lnTo>
                  <a:pt x="469582" y="1750377"/>
                </a:lnTo>
                <a:lnTo>
                  <a:pt x="469900" y="1758315"/>
                </a:lnTo>
                <a:lnTo>
                  <a:pt x="469582" y="1766570"/>
                </a:lnTo>
                <a:lnTo>
                  <a:pt x="468310" y="1774190"/>
                </a:lnTo>
                <a:lnTo>
                  <a:pt x="466403" y="1781492"/>
                </a:lnTo>
                <a:lnTo>
                  <a:pt x="463859" y="1788795"/>
                </a:lnTo>
                <a:lnTo>
                  <a:pt x="460362" y="1795462"/>
                </a:lnTo>
                <a:lnTo>
                  <a:pt x="456865" y="1802130"/>
                </a:lnTo>
                <a:lnTo>
                  <a:pt x="452096" y="1808162"/>
                </a:lnTo>
                <a:lnTo>
                  <a:pt x="447009" y="1813877"/>
                </a:lnTo>
                <a:lnTo>
                  <a:pt x="441286" y="1818957"/>
                </a:lnTo>
                <a:lnTo>
                  <a:pt x="435246" y="1823402"/>
                </a:lnTo>
                <a:lnTo>
                  <a:pt x="428887" y="1827212"/>
                </a:lnTo>
                <a:lnTo>
                  <a:pt x="422211" y="1830387"/>
                </a:lnTo>
                <a:lnTo>
                  <a:pt x="415216" y="1833245"/>
                </a:lnTo>
                <a:lnTo>
                  <a:pt x="407586" y="1835150"/>
                </a:lnTo>
                <a:lnTo>
                  <a:pt x="399638" y="1836420"/>
                </a:lnTo>
                <a:lnTo>
                  <a:pt x="391689" y="1836737"/>
                </a:lnTo>
                <a:lnTo>
                  <a:pt x="78211" y="1836737"/>
                </a:lnTo>
                <a:lnTo>
                  <a:pt x="70262" y="1836420"/>
                </a:lnTo>
                <a:lnTo>
                  <a:pt x="62314" y="1835150"/>
                </a:lnTo>
                <a:lnTo>
                  <a:pt x="54684" y="1833245"/>
                </a:lnTo>
                <a:lnTo>
                  <a:pt x="47689" y="1830387"/>
                </a:lnTo>
                <a:lnTo>
                  <a:pt x="40695" y="1827212"/>
                </a:lnTo>
                <a:lnTo>
                  <a:pt x="34018" y="1823402"/>
                </a:lnTo>
                <a:lnTo>
                  <a:pt x="27978" y="1818957"/>
                </a:lnTo>
                <a:lnTo>
                  <a:pt x="22573" y="1813877"/>
                </a:lnTo>
                <a:lnTo>
                  <a:pt x="17804" y="1808162"/>
                </a:lnTo>
                <a:lnTo>
                  <a:pt x="13035" y="1802130"/>
                </a:lnTo>
                <a:lnTo>
                  <a:pt x="8902" y="1795462"/>
                </a:lnTo>
                <a:lnTo>
                  <a:pt x="5723" y="1788795"/>
                </a:lnTo>
                <a:lnTo>
                  <a:pt x="3179" y="1781492"/>
                </a:lnTo>
                <a:lnTo>
                  <a:pt x="1590" y="1774190"/>
                </a:lnTo>
                <a:lnTo>
                  <a:pt x="318" y="1766570"/>
                </a:lnTo>
                <a:lnTo>
                  <a:pt x="0" y="1758315"/>
                </a:lnTo>
                <a:lnTo>
                  <a:pt x="0" y="1444942"/>
                </a:lnTo>
                <a:lnTo>
                  <a:pt x="318" y="1437005"/>
                </a:lnTo>
                <a:lnTo>
                  <a:pt x="1590" y="1429702"/>
                </a:lnTo>
                <a:lnTo>
                  <a:pt x="3179" y="1422082"/>
                </a:lnTo>
                <a:lnTo>
                  <a:pt x="5723" y="1414462"/>
                </a:lnTo>
                <a:lnTo>
                  <a:pt x="8902" y="1407795"/>
                </a:lnTo>
                <a:lnTo>
                  <a:pt x="13035" y="1401445"/>
                </a:lnTo>
                <a:lnTo>
                  <a:pt x="17804" y="1395412"/>
                </a:lnTo>
                <a:lnTo>
                  <a:pt x="22573" y="1390015"/>
                </a:lnTo>
                <a:lnTo>
                  <a:pt x="27978" y="1384617"/>
                </a:lnTo>
                <a:lnTo>
                  <a:pt x="34018" y="1380490"/>
                </a:lnTo>
                <a:lnTo>
                  <a:pt x="40695" y="1376362"/>
                </a:lnTo>
                <a:lnTo>
                  <a:pt x="47689" y="1373187"/>
                </a:lnTo>
                <a:lnTo>
                  <a:pt x="54684" y="1370330"/>
                </a:lnTo>
                <a:lnTo>
                  <a:pt x="62314" y="1368425"/>
                </a:lnTo>
                <a:lnTo>
                  <a:pt x="70262" y="1367155"/>
                </a:lnTo>
                <a:lnTo>
                  <a:pt x="78211" y="1366837"/>
                </a:lnTo>
                <a:lnTo>
                  <a:pt x="86159" y="1367155"/>
                </a:lnTo>
                <a:lnTo>
                  <a:pt x="94107" y="1368425"/>
                </a:lnTo>
                <a:lnTo>
                  <a:pt x="101102" y="1370330"/>
                </a:lnTo>
                <a:lnTo>
                  <a:pt x="108732" y="1373187"/>
                </a:lnTo>
                <a:lnTo>
                  <a:pt x="115408" y="1376362"/>
                </a:lnTo>
                <a:lnTo>
                  <a:pt x="121767" y="1380490"/>
                </a:lnTo>
                <a:lnTo>
                  <a:pt x="127808" y="1384617"/>
                </a:lnTo>
                <a:lnTo>
                  <a:pt x="133530" y="1390015"/>
                </a:lnTo>
                <a:lnTo>
                  <a:pt x="138617" y="1395412"/>
                </a:lnTo>
                <a:lnTo>
                  <a:pt x="143068" y="1401445"/>
                </a:lnTo>
                <a:lnTo>
                  <a:pt x="144462" y="1403765"/>
                </a:lnTo>
                <a:lnTo>
                  <a:pt x="144462" y="826672"/>
                </a:lnTo>
                <a:lnTo>
                  <a:pt x="143068" y="828992"/>
                </a:lnTo>
                <a:lnTo>
                  <a:pt x="138617" y="835025"/>
                </a:lnTo>
                <a:lnTo>
                  <a:pt x="133530" y="840740"/>
                </a:lnTo>
                <a:lnTo>
                  <a:pt x="127808" y="845820"/>
                </a:lnTo>
                <a:lnTo>
                  <a:pt x="121767" y="850265"/>
                </a:lnTo>
                <a:lnTo>
                  <a:pt x="115408" y="854075"/>
                </a:lnTo>
                <a:lnTo>
                  <a:pt x="108732" y="857250"/>
                </a:lnTo>
                <a:lnTo>
                  <a:pt x="101102" y="860107"/>
                </a:lnTo>
                <a:lnTo>
                  <a:pt x="94107" y="862012"/>
                </a:lnTo>
                <a:lnTo>
                  <a:pt x="86159" y="863282"/>
                </a:lnTo>
                <a:lnTo>
                  <a:pt x="78211" y="863600"/>
                </a:lnTo>
                <a:lnTo>
                  <a:pt x="70262" y="863282"/>
                </a:lnTo>
                <a:lnTo>
                  <a:pt x="62314" y="862012"/>
                </a:lnTo>
                <a:lnTo>
                  <a:pt x="54684" y="860107"/>
                </a:lnTo>
                <a:lnTo>
                  <a:pt x="47689" y="857250"/>
                </a:lnTo>
                <a:lnTo>
                  <a:pt x="40695" y="854075"/>
                </a:lnTo>
                <a:lnTo>
                  <a:pt x="34018" y="850265"/>
                </a:lnTo>
                <a:lnTo>
                  <a:pt x="27978" y="845820"/>
                </a:lnTo>
                <a:lnTo>
                  <a:pt x="22573" y="840740"/>
                </a:lnTo>
                <a:lnTo>
                  <a:pt x="17804" y="835025"/>
                </a:lnTo>
                <a:lnTo>
                  <a:pt x="13035" y="828992"/>
                </a:lnTo>
                <a:lnTo>
                  <a:pt x="8902" y="822642"/>
                </a:lnTo>
                <a:lnTo>
                  <a:pt x="5723" y="815657"/>
                </a:lnTo>
                <a:lnTo>
                  <a:pt x="3179" y="808355"/>
                </a:lnTo>
                <a:lnTo>
                  <a:pt x="1590" y="801052"/>
                </a:lnTo>
                <a:lnTo>
                  <a:pt x="318" y="793432"/>
                </a:lnTo>
                <a:lnTo>
                  <a:pt x="0" y="785177"/>
                </a:lnTo>
                <a:lnTo>
                  <a:pt x="0" y="471805"/>
                </a:lnTo>
                <a:lnTo>
                  <a:pt x="318" y="463867"/>
                </a:lnTo>
                <a:lnTo>
                  <a:pt x="1590" y="456565"/>
                </a:lnTo>
                <a:lnTo>
                  <a:pt x="3179" y="448945"/>
                </a:lnTo>
                <a:lnTo>
                  <a:pt x="5723" y="441325"/>
                </a:lnTo>
                <a:lnTo>
                  <a:pt x="8902" y="434657"/>
                </a:lnTo>
                <a:lnTo>
                  <a:pt x="13035" y="428307"/>
                </a:lnTo>
                <a:lnTo>
                  <a:pt x="17804" y="422275"/>
                </a:lnTo>
                <a:lnTo>
                  <a:pt x="22573" y="416877"/>
                </a:lnTo>
                <a:lnTo>
                  <a:pt x="27978" y="411480"/>
                </a:lnTo>
                <a:lnTo>
                  <a:pt x="34018" y="407352"/>
                </a:lnTo>
                <a:lnTo>
                  <a:pt x="40695" y="403225"/>
                </a:lnTo>
                <a:lnTo>
                  <a:pt x="47689" y="400050"/>
                </a:lnTo>
                <a:lnTo>
                  <a:pt x="54684" y="397192"/>
                </a:lnTo>
                <a:lnTo>
                  <a:pt x="62314" y="395287"/>
                </a:lnTo>
                <a:lnTo>
                  <a:pt x="70262" y="394017"/>
                </a:lnTo>
                <a:lnTo>
                  <a:pt x="78211" y="393700"/>
                </a:lnTo>
                <a:close/>
                <a:moveTo>
                  <a:pt x="1080293" y="0"/>
                </a:moveTo>
                <a:lnTo>
                  <a:pt x="1096193" y="636"/>
                </a:lnTo>
                <a:lnTo>
                  <a:pt x="1112092" y="2226"/>
                </a:lnTo>
                <a:lnTo>
                  <a:pt x="1127991" y="4134"/>
                </a:lnTo>
                <a:lnTo>
                  <a:pt x="1142936" y="6996"/>
                </a:lnTo>
                <a:lnTo>
                  <a:pt x="1158517" y="10494"/>
                </a:lnTo>
                <a:lnTo>
                  <a:pt x="1173145" y="14310"/>
                </a:lnTo>
                <a:lnTo>
                  <a:pt x="1188090" y="19716"/>
                </a:lnTo>
                <a:lnTo>
                  <a:pt x="1202399" y="25123"/>
                </a:lnTo>
                <a:lnTo>
                  <a:pt x="1215754" y="31483"/>
                </a:lnTo>
                <a:lnTo>
                  <a:pt x="1229746" y="38797"/>
                </a:lnTo>
                <a:lnTo>
                  <a:pt x="1242783" y="46111"/>
                </a:lnTo>
                <a:lnTo>
                  <a:pt x="1255502" y="54698"/>
                </a:lnTo>
                <a:lnTo>
                  <a:pt x="1267904" y="63284"/>
                </a:lnTo>
                <a:lnTo>
                  <a:pt x="1279351" y="72506"/>
                </a:lnTo>
                <a:lnTo>
                  <a:pt x="1290798" y="82365"/>
                </a:lnTo>
                <a:lnTo>
                  <a:pt x="1301610" y="93177"/>
                </a:lnTo>
                <a:lnTo>
                  <a:pt x="1312421" y="103989"/>
                </a:lnTo>
                <a:lnTo>
                  <a:pt x="1321961" y="115438"/>
                </a:lnTo>
                <a:lnTo>
                  <a:pt x="1331500" y="127204"/>
                </a:lnTo>
                <a:lnTo>
                  <a:pt x="1340086" y="139925"/>
                </a:lnTo>
                <a:lnTo>
                  <a:pt x="1348035" y="152645"/>
                </a:lnTo>
                <a:lnTo>
                  <a:pt x="1355667" y="166002"/>
                </a:lnTo>
                <a:lnTo>
                  <a:pt x="1362981" y="179676"/>
                </a:lnTo>
                <a:lnTo>
                  <a:pt x="1369340" y="193669"/>
                </a:lnTo>
                <a:lnTo>
                  <a:pt x="1374746" y="207979"/>
                </a:lnTo>
                <a:lnTo>
                  <a:pt x="1379516" y="222608"/>
                </a:lnTo>
                <a:lnTo>
                  <a:pt x="1383967" y="237872"/>
                </a:lnTo>
                <a:lnTo>
                  <a:pt x="1387465" y="252819"/>
                </a:lnTo>
                <a:lnTo>
                  <a:pt x="1390327" y="268401"/>
                </a:lnTo>
                <a:lnTo>
                  <a:pt x="1392235" y="284302"/>
                </a:lnTo>
                <a:lnTo>
                  <a:pt x="1393507" y="300202"/>
                </a:lnTo>
                <a:lnTo>
                  <a:pt x="1393825" y="316421"/>
                </a:lnTo>
                <a:lnTo>
                  <a:pt x="1393507" y="324371"/>
                </a:lnTo>
                <a:lnTo>
                  <a:pt x="1392235" y="332322"/>
                </a:lnTo>
                <a:lnTo>
                  <a:pt x="1390327" y="339954"/>
                </a:lnTo>
                <a:lnTo>
                  <a:pt x="1387465" y="347268"/>
                </a:lnTo>
                <a:lnTo>
                  <a:pt x="1384285" y="353946"/>
                </a:lnTo>
                <a:lnTo>
                  <a:pt x="1380470" y="360625"/>
                </a:lnTo>
                <a:lnTo>
                  <a:pt x="1376018" y="366667"/>
                </a:lnTo>
                <a:lnTo>
                  <a:pt x="1370930" y="372073"/>
                </a:lnTo>
                <a:lnTo>
                  <a:pt x="1365207" y="376843"/>
                </a:lnTo>
                <a:lnTo>
                  <a:pt x="1359165" y="381613"/>
                </a:lnTo>
                <a:lnTo>
                  <a:pt x="1352805" y="385747"/>
                </a:lnTo>
                <a:lnTo>
                  <a:pt x="1345809" y="388928"/>
                </a:lnTo>
                <a:lnTo>
                  <a:pt x="1338496" y="391790"/>
                </a:lnTo>
                <a:lnTo>
                  <a:pt x="1331182" y="393698"/>
                </a:lnTo>
                <a:lnTo>
                  <a:pt x="1323551" y="394334"/>
                </a:lnTo>
                <a:lnTo>
                  <a:pt x="1315601" y="395288"/>
                </a:lnTo>
                <a:lnTo>
                  <a:pt x="1307334" y="394334"/>
                </a:lnTo>
                <a:lnTo>
                  <a:pt x="1299702" y="393698"/>
                </a:lnTo>
                <a:lnTo>
                  <a:pt x="1292070" y="391790"/>
                </a:lnTo>
                <a:lnTo>
                  <a:pt x="1285075" y="388928"/>
                </a:lnTo>
                <a:lnTo>
                  <a:pt x="1278079" y="385747"/>
                </a:lnTo>
                <a:lnTo>
                  <a:pt x="1271401" y="381613"/>
                </a:lnTo>
                <a:lnTo>
                  <a:pt x="1265360" y="376843"/>
                </a:lnTo>
                <a:lnTo>
                  <a:pt x="1259954" y="372073"/>
                </a:lnTo>
                <a:lnTo>
                  <a:pt x="1254866" y="366667"/>
                </a:lnTo>
                <a:lnTo>
                  <a:pt x="1250415" y="360625"/>
                </a:lnTo>
                <a:lnTo>
                  <a:pt x="1246281" y="353946"/>
                </a:lnTo>
                <a:lnTo>
                  <a:pt x="1243101" y="347268"/>
                </a:lnTo>
                <a:lnTo>
                  <a:pt x="1240557" y="339954"/>
                </a:lnTo>
                <a:lnTo>
                  <a:pt x="1238331" y="332322"/>
                </a:lnTo>
                <a:lnTo>
                  <a:pt x="1237377" y="324371"/>
                </a:lnTo>
                <a:lnTo>
                  <a:pt x="1236741" y="316421"/>
                </a:lnTo>
                <a:lnTo>
                  <a:pt x="1236741" y="308471"/>
                </a:lnTo>
                <a:lnTo>
                  <a:pt x="1236105" y="300202"/>
                </a:lnTo>
                <a:lnTo>
                  <a:pt x="1235151" y="292252"/>
                </a:lnTo>
                <a:lnTo>
                  <a:pt x="1233561" y="284302"/>
                </a:lnTo>
                <a:lnTo>
                  <a:pt x="1231972" y="276670"/>
                </a:lnTo>
                <a:lnTo>
                  <a:pt x="1230064" y="269355"/>
                </a:lnTo>
                <a:lnTo>
                  <a:pt x="1227202" y="261723"/>
                </a:lnTo>
                <a:lnTo>
                  <a:pt x="1224658" y="254409"/>
                </a:lnTo>
                <a:lnTo>
                  <a:pt x="1221478" y="247413"/>
                </a:lnTo>
                <a:lnTo>
                  <a:pt x="1218298" y="240734"/>
                </a:lnTo>
                <a:lnTo>
                  <a:pt x="1214164" y="233738"/>
                </a:lnTo>
                <a:lnTo>
                  <a:pt x="1210349" y="227378"/>
                </a:lnTo>
                <a:lnTo>
                  <a:pt x="1205897" y="221018"/>
                </a:lnTo>
                <a:lnTo>
                  <a:pt x="1201127" y="215293"/>
                </a:lnTo>
                <a:lnTo>
                  <a:pt x="1196357" y="209569"/>
                </a:lnTo>
                <a:lnTo>
                  <a:pt x="1191270" y="204163"/>
                </a:lnTo>
                <a:lnTo>
                  <a:pt x="1185546" y="198439"/>
                </a:lnTo>
                <a:lnTo>
                  <a:pt x="1180140" y="193669"/>
                </a:lnTo>
                <a:lnTo>
                  <a:pt x="1174099" y="188898"/>
                </a:lnTo>
                <a:lnTo>
                  <a:pt x="1167739" y="184446"/>
                </a:lnTo>
                <a:lnTo>
                  <a:pt x="1161379" y="180312"/>
                </a:lnTo>
                <a:lnTo>
                  <a:pt x="1155020" y="176178"/>
                </a:lnTo>
                <a:lnTo>
                  <a:pt x="1148342" y="172998"/>
                </a:lnTo>
                <a:lnTo>
                  <a:pt x="1141028" y="169818"/>
                </a:lnTo>
                <a:lnTo>
                  <a:pt x="1134033" y="166638"/>
                </a:lnTo>
                <a:lnTo>
                  <a:pt x="1126719" y="164412"/>
                </a:lnTo>
                <a:lnTo>
                  <a:pt x="1119087" y="162186"/>
                </a:lnTo>
                <a:lnTo>
                  <a:pt x="1111774" y="160277"/>
                </a:lnTo>
                <a:lnTo>
                  <a:pt x="1104142" y="159005"/>
                </a:lnTo>
                <a:lnTo>
                  <a:pt x="1096193" y="158051"/>
                </a:lnTo>
                <a:lnTo>
                  <a:pt x="1088243" y="157097"/>
                </a:lnTo>
                <a:lnTo>
                  <a:pt x="1080293" y="157097"/>
                </a:lnTo>
                <a:lnTo>
                  <a:pt x="1072026" y="157097"/>
                </a:lnTo>
                <a:lnTo>
                  <a:pt x="1064076" y="158051"/>
                </a:lnTo>
                <a:lnTo>
                  <a:pt x="1056445" y="159005"/>
                </a:lnTo>
                <a:lnTo>
                  <a:pt x="1048495" y="160277"/>
                </a:lnTo>
                <a:lnTo>
                  <a:pt x="1040864" y="162186"/>
                </a:lnTo>
                <a:lnTo>
                  <a:pt x="1033550" y="164412"/>
                </a:lnTo>
                <a:lnTo>
                  <a:pt x="1026236" y="166638"/>
                </a:lnTo>
                <a:lnTo>
                  <a:pt x="1019241" y="169818"/>
                </a:lnTo>
                <a:lnTo>
                  <a:pt x="1012245" y="172998"/>
                </a:lnTo>
                <a:lnTo>
                  <a:pt x="1005567" y="176178"/>
                </a:lnTo>
                <a:lnTo>
                  <a:pt x="998890" y="180312"/>
                </a:lnTo>
                <a:lnTo>
                  <a:pt x="992530" y="184446"/>
                </a:lnTo>
                <a:lnTo>
                  <a:pt x="986488" y="188898"/>
                </a:lnTo>
                <a:lnTo>
                  <a:pt x="980447" y="193669"/>
                </a:lnTo>
                <a:lnTo>
                  <a:pt x="974723" y="198439"/>
                </a:lnTo>
                <a:lnTo>
                  <a:pt x="969317" y="204163"/>
                </a:lnTo>
                <a:lnTo>
                  <a:pt x="964230" y="209569"/>
                </a:lnTo>
                <a:lnTo>
                  <a:pt x="959142" y="215293"/>
                </a:lnTo>
                <a:lnTo>
                  <a:pt x="954690" y="221018"/>
                </a:lnTo>
                <a:lnTo>
                  <a:pt x="950238" y="227378"/>
                </a:lnTo>
                <a:lnTo>
                  <a:pt x="946105" y="233738"/>
                </a:lnTo>
                <a:lnTo>
                  <a:pt x="942289" y="240734"/>
                </a:lnTo>
                <a:lnTo>
                  <a:pt x="938791" y="247413"/>
                </a:lnTo>
                <a:lnTo>
                  <a:pt x="935611" y="254409"/>
                </a:lnTo>
                <a:lnTo>
                  <a:pt x="932749" y="261723"/>
                </a:lnTo>
                <a:lnTo>
                  <a:pt x="930523" y="269355"/>
                </a:lnTo>
                <a:lnTo>
                  <a:pt x="928615" y="276670"/>
                </a:lnTo>
                <a:lnTo>
                  <a:pt x="926390" y="284302"/>
                </a:lnTo>
                <a:lnTo>
                  <a:pt x="925436" y="292252"/>
                </a:lnTo>
                <a:lnTo>
                  <a:pt x="924164" y="300202"/>
                </a:lnTo>
                <a:lnTo>
                  <a:pt x="923846" y="308471"/>
                </a:lnTo>
                <a:lnTo>
                  <a:pt x="923210" y="316421"/>
                </a:lnTo>
                <a:lnTo>
                  <a:pt x="922892" y="324371"/>
                </a:lnTo>
                <a:lnTo>
                  <a:pt x="921620" y="332322"/>
                </a:lnTo>
                <a:lnTo>
                  <a:pt x="919712" y="339954"/>
                </a:lnTo>
                <a:lnTo>
                  <a:pt x="917486" y="347268"/>
                </a:lnTo>
                <a:lnTo>
                  <a:pt x="913670" y="353946"/>
                </a:lnTo>
                <a:lnTo>
                  <a:pt x="909854" y="360625"/>
                </a:lnTo>
                <a:lnTo>
                  <a:pt x="905403" y="366667"/>
                </a:lnTo>
                <a:lnTo>
                  <a:pt x="900315" y="372073"/>
                </a:lnTo>
                <a:lnTo>
                  <a:pt x="894591" y="376843"/>
                </a:lnTo>
                <a:lnTo>
                  <a:pt x="888868" y="381613"/>
                </a:lnTo>
                <a:lnTo>
                  <a:pt x="882508" y="385747"/>
                </a:lnTo>
                <a:lnTo>
                  <a:pt x="875512" y="388928"/>
                </a:lnTo>
                <a:lnTo>
                  <a:pt x="868517" y="391790"/>
                </a:lnTo>
                <a:lnTo>
                  <a:pt x="860885" y="393698"/>
                </a:lnTo>
                <a:lnTo>
                  <a:pt x="852935" y="394334"/>
                </a:lnTo>
                <a:lnTo>
                  <a:pt x="844986" y="395288"/>
                </a:lnTo>
                <a:lnTo>
                  <a:pt x="837036" y="394334"/>
                </a:lnTo>
                <a:lnTo>
                  <a:pt x="829087" y="393698"/>
                </a:lnTo>
                <a:lnTo>
                  <a:pt x="821455" y="391790"/>
                </a:lnTo>
                <a:lnTo>
                  <a:pt x="814459" y="388928"/>
                </a:lnTo>
                <a:lnTo>
                  <a:pt x="807782" y="385747"/>
                </a:lnTo>
                <a:lnTo>
                  <a:pt x="801422" y="381613"/>
                </a:lnTo>
                <a:lnTo>
                  <a:pt x="795063" y="376843"/>
                </a:lnTo>
                <a:lnTo>
                  <a:pt x="789339" y="372073"/>
                </a:lnTo>
                <a:lnTo>
                  <a:pt x="784569" y="366667"/>
                </a:lnTo>
                <a:lnTo>
                  <a:pt x="779799" y="360625"/>
                </a:lnTo>
                <a:lnTo>
                  <a:pt x="775984" y="353946"/>
                </a:lnTo>
                <a:lnTo>
                  <a:pt x="772804" y="347268"/>
                </a:lnTo>
                <a:lnTo>
                  <a:pt x="769942" y="339954"/>
                </a:lnTo>
                <a:lnTo>
                  <a:pt x="768352" y="332322"/>
                </a:lnTo>
                <a:lnTo>
                  <a:pt x="767080" y="324371"/>
                </a:lnTo>
                <a:lnTo>
                  <a:pt x="766762" y="316421"/>
                </a:lnTo>
                <a:lnTo>
                  <a:pt x="767080" y="300202"/>
                </a:lnTo>
                <a:lnTo>
                  <a:pt x="768352" y="284302"/>
                </a:lnTo>
                <a:lnTo>
                  <a:pt x="770260" y="268401"/>
                </a:lnTo>
                <a:lnTo>
                  <a:pt x="773122" y="252819"/>
                </a:lnTo>
                <a:lnTo>
                  <a:pt x="776301" y="237872"/>
                </a:lnTo>
                <a:lnTo>
                  <a:pt x="780753" y="222608"/>
                </a:lnTo>
                <a:lnTo>
                  <a:pt x="785841" y="207979"/>
                </a:lnTo>
                <a:lnTo>
                  <a:pt x="791247" y="193669"/>
                </a:lnTo>
                <a:lnTo>
                  <a:pt x="797288" y="179676"/>
                </a:lnTo>
                <a:lnTo>
                  <a:pt x="804602" y="166002"/>
                </a:lnTo>
                <a:lnTo>
                  <a:pt x="811916" y="152645"/>
                </a:lnTo>
                <a:lnTo>
                  <a:pt x="819865" y="139925"/>
                </a:lnTo>
                <a:lnTo>
                  <a:pt x="828769" y="127204"/>
                </a:lnTo>
                <a:lnTo>
                  <a:pt x="838308" y="115438"/>
                </a:lnTo>
                <a:lnTo>
                  <a:pt x="848166" y="103989"/>
                </a:lnTo>
                <a:lnTo>
                  <a:pt x="858659" y="93177"/>
                </a:lnTo>
                <a:lnTo>
                  <a:pt x="869153" y="82365"/>
                </a:lnTo>
                <a:lnTo>
                  <a:pt x="880918" y="72506"/>
                </a:lnTo>
                <a:lnTo>
                  <a:pt x="892683" y="63284"/>
                </a:lnTo>
                <a:lnTo>
                  <a:pt x="905085" y="54698"/>
                </a:lnTo>
                <a:lnTo>
                  <a:pt x="917804" y="46111"/>
                </a:lnTo>
                <a:lnTo>
                  <a:pt x="930841" y="38797"/>
                </a:lnTo>
                <a:lnTo>
                  <a:pt x="944515" y="31483"/>
                </a:lnTo>
                <a:lnTo>
                  <a:pt x="958188" y="25123"/>
                </a:lnTo>
                <a:lnTo>
                  <a:pt x="972497" y="19716"/>
                </a:lnTo>
                <a:lnTo>
                  <a:pt x="986806" y="14310"/>
                </a:lnTo>
                <a:lnTo>
                  <a:pt x="1002070" y="10494"/>
                </a:lnTo>
                <a:lnTo>
                  <a:pt x="1017015" y="6996"/>
                </a:lnTo>
                <a:lnTo>
                  <a:pt x="1032596" y="4134"/>
                </a:lnTo>
                <a:lnTo>
                  <a:pt x="1048177" y="2226"/>
                </a:lnTo>
                <a:lnTo>
                  <a:pt x="1064076" y="636"/>
                </a:lnTo>
                <a:lnTo>
                  <a:pt x="1080293"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42" name="文本框 41"/>
          <p:cNvSpPr txBox="1"/>
          <p:nvPr/>
        </p:nvSpPr>
        <p:spPr>
          <a:xfrm>
            <a:off x="4722644" y="5172892"/>
            <a:ext cx="2971800" cy="923330"/>
          </a:xfrm>
          <a:prstGeom prst="rect">
            <a:avLst/>
          </a:prstGeom>
          <a:noFill/>
        </p:spPr>
        <p:txBody>
          <a:bodyPr wrap="square" rtlCol="0">
            <a:spAutoFit/>
          </a:bodyPr>
          <a:lstStyle/>
          <a:p>
            <a:pPr algn="ctr"/>
            <a:r>
              <a:rPr lang="en-US" altLang="zh-CN" sz="5400" dirty="0">
                <a:solidFill>
                  <a:schemeClr val="accent1"/>
                </a:solidFill>
                <a:latin typeface="+mj-ea"/>
                <a:ea typeface="+mj-ea"/>
              </a:rPr>
              <a:t>4098</a:t>
            </a:r>
            <a:r>
              <a:rPr lang="zh-CN" altLang="en-US" sz="2800" dirty="0">
                <a:solidFill>
                  <a:schemeClr val="accent1"/>
                </a:solidFill>
                <a:latin typeface="+mj-ea"/>
                <a:ea typeface="+mj-ea"/>
              </a:rPr>
              <a:t>万</a:t>
            </a:r>
            <a:endParaRPr lang="zh-CN" altLang="en-US" sz="5400" dirty="0">
              <a:solidFill>
                <a:schemeClr val="accent1"/>
              </a:solidFill>
              <a:latin typeface="+mj-ea"/>
              <a:ea typeface="+mj-ea"/>
            </a:endParaRPr>
          </a:p>
        </p:txBody>
      </p:sp>
      <p:sp>
        <p:nvSpPr>
          <p:cNvPr id="47" name="矩形 46"/>
          <p:cNvSpPr/>
          <p:nvPr/>
        </p:nvSpPr>
        <p:spPr>
          <a:xfrm>
            <a:off x="8390490" y="4698610"/>
            <a:ext cx="3327223" cy="10740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dirty="0">
                <a:solidFill>
                  <a:schemeClr val="accent1"/>
                </a:solidFill>
                <a:latin typeface="+mn-ea"/>
              </a:rPr>
              <a:t>请输入您的小标题</a:t>
            </a:r>
            <a:endParaRPr lang="zh-CN" altLang="zh-CN" dirty="0">
              <a:solidFill>
                <a:schemeClr val="accent1"/>
              </a:solidFill>
              <a:latin typeface="+mn-ea"/>
            </a:endParaRPr>
          </a:p>
        </p:txBody>
      </p:sp>
      <p:sp>
        <p:nvSpPr>
          <p:cNvPr id="48" name="矩形 47"/>
          <p:cNvSpPr/>
          <p:nvPr/>
        </p:nvSpPr>
        <p:spPr>
          <a:xfrm>
            <a:off x="782837" y="4698610"/>
            <a:ext cx="3327223" cy="10740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dirty="0">
                <a:solidFill>
                  <a:schemeClr val="accent1"/>
                </a:solidFill>
                <a:latin typeface="+mn-ea"/>
              </a:rPr>
              <a:t>请输入您的小标题</a:t>
            </a:r>
            <a:endParaRPr lang="zh-CN" altLang="zh-CN" dirty="0">
              <a:solidFill>
                <a:schemeClr val="accent1"/>
              </a:solidFill>
              <a:latin typeface="+mn-ea"/>
            </a:endParaRP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sp>
        <p:nvSpPr>
          <p:cNvPr id="17" name="L 形 16"/>
          <p:cNvSpPr/>
          <p:nvPr/>
        </p:nvSpPr>
        <p:spPr>
          <a:xfrm rot="13509573">
            <a:off x="3644900" y="2929368"/>
            <a:ext cx="674688" cy="665162"/>
          </a:xfrm>
          <a:prstGeom prst="corner">
            <a:avLst>
              <a:gd name="adj1" fmla="val 33246"/>
              <a:gd name="adj2" fmla="val 30243"/>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ea typeface="宋体" panose="02010600030101010101" pitchFamily="2" charset="-122"/>
            </a:endParaRPr>
          </a:p>
        </p:txBody>
      </p:sp>
      <p:sp>
        <p:nvSpPr>
          <p:cNvPr id="19" name="L 形 18"/>
          <p:cNvSpPr/>
          <p:nvPr/>
        </p:nvSpPr>
        <p:spPr>
          <a:xfrm rot="13509573">
            <a:off x="7721600" y="2929368"/>
            <a:ext cx="674688" cy="665162"/>
          </a:xfrm>
          <a:prstGeom prst="corner">
            <a:avLst>
              <a:gd name="adj1" fmla="val 33246"/>
              <a:gd name="adj2" fmla="val 30243"/>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ea typeface="宋体" panose="02010600030101010101" pitchFamily="2" charset="-122"/>
            </a:endParaRPr>
          </a:p>
        </p:txBody>
      </p:sp>
      <p:sp>
        <p:nvSpPr>
          <p:cNvPr id="21" name="矩形: 圆角 20"/>
          <p:cNvSpPr/>
          <p:nvPr/>
        </p:nvSpPr>
        <p:spPr bwMode="auto">
          <a:xfrm>
            <a:off x="1028700" y="2276905"/>
            <a:ext cx="2282825" cy="1970088"/>
          </a:xfrm>
          <a:prstGeom prst="roundRect">
            <a:avLst/>
          </a:prstGeom>
          <a:solidFill>
            <a:schemeClr val="accent1"/>
          </a:solidFill>
          <a:ln>
            <a:no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2" name="KSO_Shape"/>
          <p:cNvSpPr/>
          <p:nvPr/>
        </p:nvSpPr>
        <p:spPr bwMode="auto">
          <a:xfrm>
            <a:off x="1709738" y="2449943"/>
            <a:ext cx="906462" cy="1011237"/>
          </a:xfrm>
          <a:custGeom>
            <a:avLst/>
            <a:gdLst>
              <a:gd name="T0" fmla="*/ 527033 w 2960688"/>
              <a:gd name="T1" fmla="*/ 1877159 h 3298826"/>
              <a:gd name="T2" fmla="*/ 409443 w 2960688"/>
              <a:gd name="T3" fmla="*/ 2000501 h 3298826"/>
              <a:gd name="T4" fmla="*/ 411355 w 2960688"/>
              <a:gd name="T5" fmla="*/ 2233197 h 3298826"/>
              <a:gd name="T6" fmla="*/ 351125 w 2960688"/>
              <a:gd name="T7" fmla="*/ 2312034 h 3298826"/>
              <a:gd name="T8" fmla="*/ 273369 w 2960688"/>
              <a:gd name="T9" fmla="*/ 2124161 h 3298826"/>
              <a:gd name="T10" fmla="*/ 346027 w 2960688"/>
              <a:gd name="T11" fmla="*/ 1891464 h 3298826"/>
              <a:gd name="T12" fmla="*/ 896304 w 2960688"/>
              <a:gd name="T13" fmla="*/ 1785321 h 3298826"/>
              <a:gd name="T14" fmla="*/ 1068706 w 2960688"/>
              <a:gd name="T15" fmla="*/ 2016555 h 3298826"/>
              <a:gd name="T16" fmla="*/ 1068071 w 2960688"/>
              <a:gd name="T17" fmla="*/ 2228732 h 3298826"/>
              <a:gd name="T18" fmla="*/ 959169 w 2960688"/>
              <a:gd name="T19" fmla="*/ 2409781 h 3298826"/>
              <a:gd name="T20" fmla="*/ 713741 w 2960688"/>
              <a:gd name="T21" fmla="*/ 2518728 h 3298826"/>
              <a:gd name="T22" fmla="*/ 693421 w 2960688"/>
              <a:gd name="T23" fmla="*/ 1957476 h 3298826"/>
              <a:gd name="T24" fmla="*/ 640080 w 2960688"/>
              <a:gd name="T25" fmla="*/ 1634173 h 3298826"/>
              <a:gd name="T26" fmla="*/ 392430 w 2960688"/>
              <a:gd name="T27" fmla="*/ 1729423 h 3298826"/>
              <a:gd name="T28" fmla="*/ 232092 w 2960688"/>
              <a:gd name="T29" fmla="*/ 1935163 h 3298826"/>
              <a:gd name="T30" fmla="*/ 200025 w 2960688"/>
              <a:gd name="T31" fmla="*/ 2188846 h 3298826"/>
              <a:gd name="T32" fmla="*/ 307658 w 2960688"/>
              <a:gd name="T33" fmla="*/ 2432368 h 3298826"/>
              <a:gd name="T34" fmla="*/ 520065 w 2960688"/>
              <a:gd name="T35" fmla="*/ 2581276 h 3298826"/>
              <a:gd name="T36" fmla="*/ 775335 w 2960688"/>
              <a:gd name="T37" fmla="*/ 2601279 h 3298826"/>
              <a:gd name="T38" fmla="*/ 1014095 w 2960688"/>
              <a:gd name="T39" fmla="*/ 2481581 h 3298826"/>
              <a:gd name="T40" fmla="*/ 1151890 w 2960688"/>
              <a:gd name="T41" fmla="*/ 2263141 h 3298826"/>
              <a:gd name="T42" fmla="*/ 1159510 w 2960688"/>
              <a:gd name="T43" fmla="*/ 2006283 h 3298826"/>
              <a:gd name="T44" fmla="*/ 1027748 w 2960688"/>
              <a:gd name="T45" fmla="*/ 1773556 h 3298826"/>
              <a:gd name="T46" fmla="*/ 803275 w 2960688"/>
              <a:gd name="T47" fmla="*/ 1647190 h 3298826"/>
              <a:gd name="T48" fmla="*/ 1574800 w 2960688"/>
              <a:gd name="T49" fmla="*/ 2092842 h 3298826"/>
              <a:gd name="T50" fmla="*/ 2153920 w 2960688"/>
              <a:gd name="T51" fmla="*/ 1496357 h 3298826"/>
              <a:gd name="T52" fmla="*/ 2773363 w 2960688"/>
              <a:gd name="T53" fmla="*/ 1705761 h 3298826"/>
              <a:gd name="T54" fmla="*/ 2930208 w 2960688"/>
              <a:gd name="T55" fmla="*/ 2034463 h 3298826"/>
              <a:gd name="T56" fmla="*/ 2534285 w 2960688"/>
              <a:gd name="T57" fmla="*/ 2333022 h 3298826"/>
              <a:gd name="T58" fmla="*/ 2062798 w 2960688"/>
              <a:gd name="T59" fmla="*/ 2832102 h 3298826"/>
              <a:gd name="T60" fmla="*/ 1393825 w 2960688"/>
              <a:gd name="T61" fmla="*/ 2435503 h 3298826"/>
              <a:gd name="T62" fmla="*/ 1449705 w 2960688"/>
              <a:gd name="T63" fmla="*/ 1990995 h 3298826"/>
              <a:gd name="T64" fmla="*/ 1293813 w 2960688"/>
              <a:gd name="T65" fmla="*/ 1642623 h 3298826"/>
              <a:gd name="T66" fmla="*/ 818833 w 2960688"/>
              <a:gd name="T67" fmla="*/ 1450340 h 3298826"/>
              <a:gd name="T68" fmla="*/ 1141095 w 2960688"/>
              <a:gd name="T69" fmla="*/ 1611630 h 3298826"/>
              <a:gd name="T70" fmla="*/ 1340803 w 2960688"/>
              <a:gd name="T71" fmla="*/ 1927861 h 3298826"/>
              <a:gd name="T72" fmla="*/ 1348423 w 2960688"/>
              <a:gd name="T73" fmla="*/ 2284731 h 3298826"/>
              <a:gd name="T74" fmla="*/ 1223010 w 2960688"/>
              <a:gd name="T75" fmla="*/ 2541906 h 3298826"/>
              <a:gd name="T76" fmla="*/ 1473200 w 2960688"/>
              <a:gd name="T77" fmla="*/ 3188336 h 3298826"/>
              <a:gd name="T78" fmla="*/ 1409700 w 2960688"/>
              <a:gd name="T79" fmla="*/ 3287079 h 3298826"/>
              <a:gd name="T80" fmla="*/ 1293813 w 2960688"/>
              <a:gd name="T81" fmla="*/ 3278189 h 3298826"/>
              <a:gd name="T82" fmla="*/ 780415 w 2960688"/>
              <a:gd name="T83" fmla="*/ 2798129 h 3298826"/>
              <a:gd name="T84" fmla="*/ 485775 w 2960688"/>
              <a:gd name="T85" fmla="*/ 2775904 h 3298826"/>
              <a:gd name="T86" fmla="*/ 179387 w 2960688"/>
              <a:gd name="T87" fmla="*/ 2582863 h 3298826"/>
              <a:gd name="T88" fmla="*/ 11747 w 2960688"/>
              <a:gd name="T89" fmla="*/ 2248853 h 3298826"/>
              <a:gd name="T90" fmla="*/ 39687 w 2960688"/>
              <a:gd name="T91" fmla="*/ 1891666 h 3298826"/>
              <a:gd name="T92" fmla="*/ 248285 w 2960688"/>
              <a:gd name="T93" fmla="*/ 1593533 h 3298826"/>
              <a:gd name="T94" fmla="*/ 589598 w 2960688"/>
              <a:gd name="T95" fmla="*/ 1443356 h 3298826"/>
              <a:gd name="T96" fmla="*/ 2009571 w 2960688"/>
              <a:gd name="T97" fmla="*/ 44471 h 3298826"/>
              <a:gd name="T98" fmla="*/ 2211293 w 2960688"/>
              <a:gd name="T99" fmla="*/ 227752 h 3298826"/>
              <a:gd name="T100" fmla="*/ 2308501 w 2960688"/>
              <a:gd name="T101" fmla="*/ 511410 h 3298826"/>
              <a:gd name="T102" fmla="*/ 2385695 w 2960688"/>
              <a:gd name="T103" fmla="*/ 681985 h 3298826"/>
              <a:gd name="T104" fmla="*/ 2326608 w 2960688"/>
              <a:gd name="T105" fmla="*/ 854149 h 3298826"/>
              <a:gd name="T106" fmla="*/ 2142358 w 2960688"/>
              <a:gd name="T107" fmla="*/ 1198477 h 3298826"/>
              <a:gd name="T108" fmla="*/ 1940000 w 2960688"/>
              <a:gd name="T109" fmla="*/ 1360477 h 3298826"/>
              <a:gd name="T110" fmla="*/ 1698569 w 2960688"/>
              <a:gd name="T111" fmla="*/ 1367782 h 3298826"/>
              <a:gd name="T112" fmla="*/ 1505106 w 2960688"/>
              <a:gd name="T113" fmla="*/ 1235642 h 3298826"/>
              <a:gd name="T114" fmla="*/ 1298619 w 2960688"/>
              <a:gd name="T115" fmla="*/ 873208 h 3298826"/>
              <a:gd name="T116" fmla="*/ 1219200 w 2960688"/>
              <a:gd name="T117" fmla="*/ 700409 h 3298826"/>
              <a:gd name="T118" fmla="*/ 1306560 w 2960688"/>
              <a:gd name="T119" fmla="*/ 536504 h 3298826"/>
              <a:gd name="T120" fmla="*/ 1394873 w 2960688"/>
              <a:gd name="T121" fmla="*/ 248081 h 3298826"/>
              <a:gd name="T122" fmla="*/ 1587383 w 2960688"/>
              <a:gd name="T123" fmla="*/ 54953 h 32988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960688" h="3298826">
                <a:moveTo>
                  <a:pt x="472859" y="1797050"/>
                </a:moveTo>
                <a:lnTo>
                  <a:pt x="478276" y="1797050"/>
                </a:lnTo>
                <a:lnTo>
                  <a:pt x="483375" y="1797686"/>
                </a:lnTo>
                <a:lnTo>
                  <a:pt x="488792" y="1798640"/>
                </a:lnTo>
                <a:lnTo>
                  <a:pt x="493891" y="1800229"/>
                </a:lnTo>
                <a:lnTo>
                  <a:pt x="499309" y="1802454"/>
                </a:lnTo>
                <a:lnTo>
                  <a:pt x="503770" y="1804679"/>
                </a:lnTo>
                <a:lnTo>
                  <a:pt x="508550" y="1807858"/>
                </a:lnTo>
                <a:lnTo>
                  <a:pt x="512693" y="1811355"/>
                </a:lnTo>
                <a:lnTo>
                  <a:pt x="516836" y="1815170"/>
                </a:lnTo>
                <a:lnTo>
                  <a:pt x="520341" y="1819302"/>
                </a:lnTo>
                <a:lnTo>
                  <a:pt x="523846" y="1824071"/>
                </a:lnTo>
                <a:lnTo>
                  <a:pt x="526396" y="1829157"/>
                </a:lnTo>
                <a:lnTo>
                  <a:pt x="528945" y="1834561"/>
                </a:lnTo>
                <a:lnTo>
                  <a:pt x="530220" y="1839648"/>
                </a:lnTo>
                <a:lnTo>
                  <a:pt x="531495" y="1845370"/>
                </a:lnTo>
                <a:lnTo>
                  <a:pt x="531813" y="1850774"/>
                </a:lnTo>
                <a:lnTo>
                  <a:pt x="531813" y="1855860"/>
                </a:lnTo>
                <a:lnTo>
                  <a:pt x="531495" y="1861264"/>
                </a:lnTo>
                <a:lnTo>
                  <a:pt x="530220" y="1866668"/>
                </a:lnTo>
                <a:lnTo>
                  <a:pt x="528945" y="1871755"/>
                </a:lnTo>
                <a:lnTo>
                  <a:pt x="527033" y="1877159"/>
                </a:lnTo>
                <a:lnTo>
                  <a:pt x="524165" y="1881609"/>
                </a:lnTo>
                <a:lnTo>
                  <a:pt x="520978" y="1886378"/>
                </a:lnTo>
                <a:lnTo>
                  <a:pt x="517792" y="1890510"/>
                </a:lnTo>
                <a:lnTo>
                  <a:pt x="513968" y="1894643"/>
                </a:lnTo>
                <a:lnTo>
                  <a:pt x="509506" y="1898140"/>
                </a:lnTo>
                <a:lnTo>
                  <a:pt x="504726" y="1901636"/>
                </a:lnTo>
                <a:lnTo>
                  <a:pt x="495803" y="1907358"/>
                </a:lnTo>
                <a:lnTo>
                  <a:pt x="486880" y="1913080"/>
                </a:lnTo>
                <a:lnTo>
                  <a:pt x="478913" y="1918803"/>
                </a:lnTo>
                <a:lnTo>
                  <a:pt x="471265" y="1924842"/>
                </a:lnTo>
                <a:lnTo>
                  <a:pt x="463936" y="1931200"/>
                </a:lnTo>
                <a:lnTo>
                  <a:pt x="457244" y="1937240"/>
                </a:lnTo>
                <a:lnTo>
                  <a:pt x="450870" y="1943280"/>
                </a:lnTo>
                <a:lnTo>
                  <a:pt x="444815" y="1949320"/>
                </a:lnTo>
                <a:lnTo>
                  <a:pt x="439398" y="1955678"/>
                </a:lnTo>
                <a:lnTo>
                  <a:pt x="433980" y="1962036"/>
                </a:lnTo>
                <a:lnTo>
                  <a:pt x="429519" y="1968076"/>
                </a:lnTo>
                <a:lnTo>
                  <a:pt x="424739" y="1974751"/>
                </a:lnTo>
                <a:lnTo>
                  <a:pt x="420596" y="1980791"/>
                </a:lnTo>
                <a:lnTo>
                  <a:pt x="416453" y="1987467"/>
                </a:lnTo>
                <a:lnTo>
                  <a:pt x="412948" y="1993825"/>
                </a:lnTo>
                <a:lnTo>
                  <a:pt x="409443" y="2000501"/>
                </a:lnTo>
                <a:lnTo>
                  <a:pt x="406256" y="2006858"/>
                </a:lnTo>
                <a:lnTo>
                  <a:pt x="403388" y="2013534"/>
                </a:lnTo>
                <a:lnTo>
                  <a:pt x="400838" y="2019892"/>
                </a:lnTo>
                <a:lnTo>
                  <a:pt x="398608" y="2026886"/>
                </a:lnTo>
                <a:lnTo>
                  <a:pt x="394465" y="2039919"/>
                </a:lnTo>
                <a:lnTo>
                  <a:pt x="391278" y="2053271"/>
                </a:lnTo>
                <a:lnTo>
                  <a:pt x="388729" y="2066622"/>
                </a:lnTo>
                <a:lnTo>
                  <a:pt x="387135" y="2079974"/>
                </a:lnTo>
                <a:lnTo>
                  <a:pt x="386498" y="2093007"/>
                </a:lnTo>
                <a:lnTo>
                  <a:pt x="385861" y="2106041"/>
                </a:lnTo>
                <a:lnTo>
                  <a:pt x="385861" y="2118439"/>
                </a:lnTo>
                <a:lnTo>
                  <a:pt x="386817" y="2130518"/>
                </a:lnTo>
                <a:lnTo>
                  <a:pt x="387773" y="2141962"/>
                </a:lnTo>
                <a:lnTo>
                  <a:pt x="389366" y="2153724"/>
                </a:lnTo>
                <a:lnTo>
                  <a:pt x="391278" y="2164215"/>
                </a:lnTo>
                <a:lnTo>
                  <a:pt x="393190" y="2174705"/>
                </a:lnTo>
                <a:lnTo>
                  <a:pt x="395421" y="2184242"/>
                </a:lnTo>
                <a:lnTo>
                  <a:pt x="397970" y="2193461"/>
                </a:lnTo>
                <a:lnTo>
                  <a:pt x="402432" y="2209038"/>
                </a:lnTo>
                <a:lnTo>
                  <a:pt x="406574" y="2221435"/>
                </a:lnTo>
                <a:lnTo>
                  <a:pt x="409761" y="2229383"/>
                </a:lnTo>
                <a:lnTo>
                  <a:pt x="411355" y="2233197"/>
                </a:lnTo>
                <a:lnTo>
                  <a:pt x="413585" y="2238602"/>
                </a:lnTo>
                <a:lnTo>
                  <a:pt x="415179" y="2244006"/>
                </a:lnTo>
                <a:lnTo>
                  <a:pt x="416453" y="2249728"/>
                </a:lnTo>
                <a:lnTo>
                  <a:pt x="416772" y="2255132"/>
                </a:lnTo>
                <a:lnTo>
                  <a:pt x="416772" y="2260536"/>
                </a:lnTo>
                <a:lnTo>
                  <a:pt x="415816" y="2265940"/>
                </a:lnTo>
                <a:lnTo>
                  <a:pt x="414860" y="2271026"/>
                </a:lnTo>
                <a:lnTo>
                  <a:pt x="413267" y="2276113"/>
                </a:lnTo>
                <a:lnTo>
                  <a:pt x="411036" y="2281199"/>
                </a:lnTo>
                <a:lnTo>
                  <a:pt x="408168" y="2285967"/>
                </a:lnTo>
                <a:lnTo>
                  <a:pt x="405300" y="2290736"/>
                </a:lnTo>
                <a:lnTo>
                  <a:pt x="401794" y="2294868"/>
                </a:lnTo>
                <a:lnTo>
                  <a:pt x="397970" y="2298683"/>
                </a:lnTo>
                <a:lnTo>
                  <a:pt x="393509" y="2302180"/>
                </a:lnTo>
                <a:lnTo>
                  <a:pt x="389047" y="2305359"/>
                </a:lnTo>
                <a:lnTo>
                  <a:pt x="383630" y="2307902"/>
                </a:lnTo>
                <a:lnTo>
                  <a:pt x="378213" y="2309809"/>
                </a:lnTo>
                <a:lnTo>
                  <a:pt x="372795" y="2311717"/>
                </a:lnTo>
                <a:lnTo>
                  <a:pt x="367696" y="2312670"/>
                </a:lnTo>
                <a:lnTo>
                  <a:pt x="361642" y="2312988"/>
                </a:lnTo>
                <a:lnTo>
                  <a:pt x="356543" y="2312988"/>
                </a:lnTo>
                <a:lnTo>
                  <a:pt x="351125" y="2312034"/>
                </a:lnTo>
                <a:lnTo>
                  <a:pt x="345708" y="2311081"/>
                </a:lnTo>
                <a:lnTo>
                  <a:pt x="340609" y="2309491"/>
                </a:lnTo>
                <a:lnTo>
                  <a:pt x="335829" y="2307584"/>
                </a:lnTo>
                <a:lnTo>
                  <a:pt x="330730" y="2304723"/>
                </a:lnTo>
                <a:lnTo>
                  <a:pt x="326587" y="2301862"/>
                </a:lnTo>
                <a:lnTo>
                  <a:pt x="322126" y="2298365"/>
                </a:lnTo>
                <a:lnTo>
                  <a:pt x="318302" y="2294550"/>
                </a:lnTo>
                <a:lnTo>
                  <a:pt x="314478" y="2289782"/>
                </a:lnTo>
                <a:lnTo>
                  <a:pt x="311610" y="2285332"/>
                </a:lnTo>
                <a:lnTo>
                  <a:pt x="308742" y="2280245"/>
                </a:lnTo>
                <a:lnTo>
                  <a:pt x="306830" y="2275795"/>
                </a:lnTo>
                <a:lnTo>
                  <a:pt x="302687" y="2264987"/>
                </a:lnTo>
                <a:lnTo>
                  <a:pt x="296951" y="2249092"/>
                </a:lnTo>
                <a:lnTo>
                  <a:pt x="293764" y="2239237"/>
                </a:lnTo>
                <a:lnTo>
                  <a:pt x="290259" y="2228111"/>
                </a:lnTo>
                <a:lnTo>
                  <a:pt x="287391" y="2216349"/>
                </a:lnTo>
                <a:lnTo>
                  <a:pt x="284204" y="2202998"/>
                </a:lnTo>
                <a:lnTo>
                  <a:pt x="281017" y="2189328"/>
                </a:lnTo>
                <a:lnTo>
                  <a:pt x="278468" y="2173752"/>
                </a:lnTo>
                <a:lnTo>
                  <a:pt x="276556" y="2158175"/>
                </a:lnTo>
                <a:lnTo>
                  <a:pt x="274644" y="2141645"/>
                </a:lnTo>
                <a:lnTo>
                  <a:pt x="273369" y="2124161"/>
                </a:lnTo>
                <a:lnTo>
                  <a:pt x="273050" y="2106041"/>
                </a:lnTo>
                <a:lnTo>
                  <a:pt x="273369" y="2088239"/>
                </a:lnTo>
                <a:lnTo>
                  <a:pt x="274325" y="2078384"/>
                </a:lnTo>
                <a:lnTo>
                  <a:pt x="274962" y="2069483"/>
                </a:lnTo>
                <a:lnTo>
                  <a:pt x="275918" y="2059629"/>
                </a:lnTo>
                <a:lnTo>
                  <a:pt x="277193" y="2049774"/>
                </a:lnTo>
                <a:lnTo>
                  <a:pt x="278786" y="2040237"/>
                </a:lnTo>
                <a:lnTo>
                  <a:pt x="280698" y="2030382"/>
                </a:lnTo>
                <a:lnTo>
                  <a:pt x="282929" y="2020846"/>
                </a:lnTo>
                <a:lnTo>
                  <a:pt x="285479" y="2010673"/>
                </a:lnTo>
                <a:lnTo>
                  <a:pt x="288347" y="2000819"/>
                </a:lnTo>
                <a:lnTo>
                  <a:pt x="291533" y="1990328"/>
                </a:lnTo>
                <a:lnTo>
                  <a:pt x="295039" y="1980473"/>
                </a:lnTo>
                <a:lnTo>
                  <a:pt x="299181" y="1970619"/>
                </a:lnTo>
                <a:lnTo>
                  <a:pt x="303324" y="1960446"/>
                </a:lnTo>
                <a:lnTo>
                  <a:pt x="308423" y="1950274"/>
                </a:lnTo>
                <a:lnTo>
                  <a:pt x="313522" y="1940419"/>
                </a:lnTo>
                <a:lnTo>
                  <a:pt x="319258" y="1930247"/>
                </a:lnTo>
                <a:lnTo>
                  <a:pt x="325313" y="1920710"/>
                </a:lnTo>
                <a:lnTo>
                  <a:pt x="331368" y="1910855"/>
                </a:lnTo>
                <a:lnTo>
                  <a:pt x="338697" y="1901318"/>
                </a:lnTo>
                <a:lnTo>
                  <a:pt x="346027" y="1891464"/>
                </a:lnTo>
                <a:lnTo>
                  <a:pt x="353675" y="1881927"/>
                </a:lnTo>
                <a:lnTo>
                  <a:pt x="362279" y="1872708"/>
                </a:lnTo>
                <a:lnTo>
                  <a:pt x="370883" y="1863807"/>
                </a:lnTo>
                <a:lnTo>
                  <a:pt x="380125" y="1854906"/>
                </a:lnTo>
                <a:lnTo>
                  <a:pt x="389685" y="1846005"/>
                </a:lnTo>
                <a:lnTo>
                  <a:pt x="400201" y="1837740"/>
                </a:lnTo>
                <a:lnTo>
                  <a:pt x="411036" y="1829157"/>
                </a:lnTo>
                <a:lnTo>
                  <a:pt x="422190" y="1820892"/>
                </a:lnTo>
                <a:lnTo>
                  <a:pt x="433980" y="1813263"/>
                </a:lnTo>
                <a:lnTo>
                  <a:pt x="446409" y="1805315"/>
                </a:lnTo>
                <a:lnTo>
                  <a:pt x="451189" y="1802772"/>
                </a:lnTo>
                <a:lnTo>
                  <a:pt x="456606" y="1800547"/>
                </a:lnTo>
                <a:lnTo>
                  <a:pt x="461705" y="1798957"/>
                </a:lnTo>
                <a:lnTo>
                  <a:pt x="467441" y="1797686"/>
                </a:lnTo>
                <a:lnTo>
                  <a:pt x="472859" y="1797050"/>
                </a:lnTo>
                <a:close/>
                <a:moveTo>
                  <a:pt x="799783" y="1741488"/>
                </a:moveTo>
                <a:lnTo>
                  <a:pt x="816611" y="1747205"/>
                </a:lnTo>
                <a:lnTo>
                  <a:pt x="833438" y="1753558"/>
                </a:lnTo>
                <a:lnTo>
                  <a:pt x="849631" y="1760228"/>
                </a:lnTo>
                <a:lnTo>
                  <a:pt x="865506" y="1767851"/>
                </a:lnTo>
                <a:lnTo>
                  <a:pt x="881064" y="1776427"/>
                </a:lnTo>
                <a:lnTo>
                  <a:pt x="896304" y="1785321"/>
                </a:lnTo>
                <a:lnTo>
                  <a:pt x="910909" y="1795167"/>
                </a:lnTo>
                <a:lnTo>
                  <a:pt x="925514" y="1805332"/>
                </a:lnTo>
                <a:lnTo>
                  <a:pt x="939166" y="1816131"/>
                </a:lnTo>
                <a:lnTo>
                  <a:pt x="952819" y="1827566"/>
                </a:lnTo>
                <a:lnTo>
                  <a:pt x="965201" y="1839953"/>
                </a:lnTo>
                <a:lnTo>
                  <a:pt x="977584" y="1852976"/>
                </a:lnTo>
                <a:lnTo>
                  <a:pt x="989331" y="1866317"/>
                </a:lnTo>
                <a:lnTo>
                  <a:pt x="1000444" y="1879975"/>
                </a:lnTo>
                <a:lnTo>
                  <a:pt x="1011239" y="1894586"/>
                </a:lnTo>
                <a:lnTo>
                  <a:pt x="1021081" y="1909514"/>
                </a:lnTo>
                <a:lnTo>
                  <a:pt x="1026479" y="1918090"/>
                </a:lnTo>
                <a:lnTo>
                  <a:pt x="1031559" y="1926666"/>
                </a:lnTo>
                <a:lnTo>
                  <a:pt x="1036004" y="1935242"/>
                </a:lnTo>
                <a:lnTo>
                  <a:pt x="1040766" y="1944136"/>
                </a:lnTo>
                <a:lnTo>
                  <a:pt x="1044894" y="1952712"/>
                </a:lnTo>
                <a:lnTo>
                  <a:pt x="1049021" y="1961605"/>
                </a:lnTo>
                <a:lnTo>
                  <a:pt x="1052831" y="1970817"/>
                </a:lnTo>
                <a:lnTo>
                  <a:pt x="1056324" y="1979710"/>
                </a:lnTo>
                <a:lnTo>
                  <a:pt x="1059816" y="1988922"/>
                </a:lnTo>
                <a:lnTo>
                  <a:pt x="1062991" y="1997815"/>
                </a:lnTo>
                <a:lnTo>
                  <a:pt x="1065849" y="2007026"/>
                </a:lnTo>
                <a:lnTo>
                  <a:pt x="1068706" y="2016555"/>
                </a:lnTo>
                <a:lnTo>
                  <a:pt x="1070929" y="2025767"/>
                </a:lnTo>
                <a:lnTo>
                  <a:pt x="1073151" y="2035295"/>
                </a:lnTo>
                <a:lnTo>
                  <a:pt x="1075056" y="2044507"/>
                </a:lnTo>
                <a:lnTo>
                  <a:pt x="1076961" y="2054353"/>
                </a:lnTo>
                <a:lnTo>
                  <a:pt x="1078549" y="2063882"/>
                </a:lnTo>
                <a:lnTo>
                  <a:pt x="1079819" y="2073411"/>
                </a:lnTo>
                <a:lnTo>
                  <a:pt x="1080771" y="2082940"/>
                </a:lnTo>
                <a:lnTo>
                  <a:pt x="1081724" y="2092786"/>
                </a:lnTo>
                <a:lnTo>
                  <a:pt x="1082359" y="2102315"/>
                </a:lnTo>
                <a:lnTo>
                  <a:pt x="1082676" y="2111844"/>
                </a:lnTo>
                <a:lnTo>
                  <a:pt x="1082676" y="2122008"/>
                </a:lnTo>
                <a:lnTo>
                  <a:pt x="1082676" y="2131537"/>
                </a:lnTo>
                <a:lnTo>
                  <a:pt x="1082359" y="2141066"/>
                </a:lnTo>
                <a:lnTo>
                  <a:pt x="1081724" y="2150913"/>
                </a:lnTo>
                <a:lnTo>
                  <a:pt x="1080771" y="2160442"/>
                </a:lnTo>
                <a:lnTo>
                  <a:pt x="1079819" y="2170606"/>
                </a:lnTo>
                <a:lnTo>
                  <a:pt x="1078231" y="2180135"/>
                </a:lnTo>
                <a:lnTo>
                  <a:pt x="1076644" y="2189981"/>
                </a:lnTo>
                <a:lnTo>
                  <a:pt x="1075056" y="2199510"/>
                </a:lnTo>
                <a:lnTo>
                  <a:pt x="1072834" y="2209674"/>
                </a:lnTo>
                <a:lnTo>
                  <a:pt x="1070611" y="2219203"/>
                </a:lnTo>
                <a:lnTo>
                  <a:pt x="1068071" y="2228732"/>
                </a:lnTo>
                <a:lnTo>
                  <a:pt x="1065214" y="2238261"/>
                </a:lnTo>
                <a:lnTo>
                  <a:pt x="1062356" y="2247472"/>
                </a:lnTo>
                <a:lnTo>
                  <a:pt x="1058864" y="2257001"/>
                </a:lnTo>
                <a:lnTo>
                  <a:pt x="1055689" y="2266212"/>
                </a:lnTo>
                <a:lnTo>
                  <a:pt x="1052196" y="2275106"/>
                </a:lnTo>
                <a:lnTo>
                  <a:pt x="1048386" y="2284317"/>
                </a:lnTo>
                <a:lnTo>
                  <a:pt x="1044259" y="2292893"/>
                </a:lnTo>
                <a:lnTo>
                  <a:pt x="1039814" y="2301787"/>
                </a:lnTo>
                <a:lnTo>
                  <a:pt x="1035369" y="2310045"/>
                </a:lnTo>
                <a:lnTo>
                  <a:pt x="1030606" y="2318621"/>
                </a:lnTo>
                <a:lnTo>
                  <a:pt x="1025844" y="2327197"/>
                </a:lnTo>
                <a:lnTo>
                  <a:pt x="1020764" y="2335456"/>
                </a:lnTo>
                <a:lnTo>
                  <a:pt x="1015366" y="2343396"/>
                </a:lnTo>
                <a:lnTo>
                  <a:pt x="1009969" y="2351655"/>
                </a:lnTo>
                <a:lnTo>
                  <a:pt x="1004254" y="2359278"/>
                </a:lnTo>
                <a:lnTo>
                  <a:pt x="998539" y="2366901"/>
                </a:lnTo>
                <a:lnTo>
                  <a:pt x="992506" y="2374524"/>
                </a:lnTo>
                <a:lnTo>
                  <a:pt x="985839" y="2381830"/>
                </a:lnTo>
                <a:lnTo>
                  <a:pt x="979806" y="2389135"/>
                </a:lnTo>
                <a:lnTo>
                  <a:pt x="972821" y="2396440"/>
                </a:lnTo>
                <a:lnTo>
                  <a:pt x="966471" y="2403111"/>
                </a:lnTo>
                <a:lnTo>
                  <a:pt x="959169" y="2409781"/>
                </a:lnTo>
                <a:lnTo>
                  <a:pt x="952184" y="2416451"/>
                </a:lnTo>
                <a:lnTo>
                  <a:pt x="944564" y="2423121"/>
                </a:lnTo>
                <a:lnTo>
                  <a:pt x="937261" y="2429156"/>
                </a:lnTo>
                <a:lnTo>
                  <a:pt x="929641" y="2435191"/>
                </a:lnTo>
                <a:lnTo>
                  <a:pt x="921704" y="2441544"/>
                </a:lnTo>
                <a:lnTo>
                  <a:pt x="913766" y="2447261"/>
                </a:lnTo>
                <a:lnTo>
                  <a:pt x="905511" y="2452661"/>
                </a:lnTo>
                <a:lnTo>
                  <a:pt x="897256" y="2458061"/>
                </a:lnTo>
                <a:lnTo>
                  <a:pt x="884874" y="2465684"/>
                </a:lnTo>
                <a:lnTo>
                  <a:pt x="872809" y="2472354"/>
                </a:lnTo>
                <a:lnTo>
                  <a:pt x="860426" y="2478707"/>
                </a:lnTo>
                <a:lnTo>
                  <a:pt x="847726" y="2484742"/>
                </a:lnTo>
                <a:lnTo>
                  <a:pt x="834708" y="2490141"/>
                </a:lnTo>
                <a:lnTo>
                  <a:pt x="821691" y="2495541"/>
                </a:lnTo>
                <a:lnTo>
                  <a:pt x="808991" y="2499988"/>
                </a:lnTo>
                <a:lnTo>
                  <a:pt x="795338" y="2503799"/>
                </a:lnTo>
                <a:lnTo>
                  <a:pt x="782003" y="2507611"/>
                </a:lnTo>
                <a:lnTo>
                  <a:pt x="768668" y="2510787"/>
                </a:lnTo>
                <a:lnTo>
                  <a:pt x="755016" y="2513328"/>
                </a:lnTo>
                <a:lnTo>
                  <a:pt x="741046" y="2515552"/>
                </a:lnTo>
                <a:lnTo>
                  <a:pt x="727393" y="2517140"/>
                </a:lnTo>
                <a:lnTo>
                  <a:pt x="713741" y="2518728"/>
                </a:lnTo>
                <a:lnTo>
                  <a:pt x="699771" y="2519363"/>
                </a:lnTo>
                <a:lnTo>
                  <a:pt x="685801" y="2519363"/>
                </a:lnTo>
                <a:lnTo>
                  <a:pt x="675958" y="2519363"/>
                </a:lnTo>
                <a:lnTo>
                  <a:pt x="666116" y="2519046"/>
                </a:lnTo>
                <a:lnTo>
                  <a:pt x="646113" y="2517140"/>
                </a:lnTo>
                <a:lnTo>
                  <a:pt x="647701" y="2406922"/>
                </a:lnTo>
                <a:lnTo>
                  <a:pt x="648971" y="2312586"/>
                </a:lnTo>
                <a:lnTo>
                  <a:pt x="650241" y="2242708"/>
                </a:lnTo>
                <a:lnTo>
                  <a:pt x="650876" y="2220156"/>
                </a:lnTo>
                <a:lnTo>
                  <a:pt x="651193" y="2207133"/>
                </a:lnTo>
                <a:lnTo>
                  <a:pt x="653416" y="2182040"/>
                </a:lnTo>
                <a:lnTo>
                  <a:pt x="656273" y="2157583"/>
                </a:lnTo>
                <a:lnTo>
                  <a:pt x="658813" y="2134078"/>
                </a:lnTo>
                <a:lnTo>
                  <a:pt x="661988" y="2111209"/>
                </a:lnTo>
                <a:lnTo>
                  <a:pt x="665481" y="2089293"/>
                </a:lnTo>
                <a:lnTo>
                  <a:pt x="668973" y="2068329"/>
                </a:lnTo>
                <a:lnTo>
                  <a:pt x="672148" y="2048001"/>
                </a:lnTo>
                <a:lnTo>
                  <a:pt x="675958" y="2028625"/>
                </a:lnTo>
                <a:lnTo>
                  <a:pt x="680403" y="2009885"/>
                </a:lnTo>
                <a:lnTo>
                  <a:pt x="684531" y="1991463"/>
                </a:lnTo>
                <a:lnTo>
                  <a:pt x="688658" y="1974311"/>
                </a:lnTo>
                <a:lnTo>
                  <a:pt x="693421" y="1957476"/>
                </a:lnTo>
                <a:lnTo>
                  <a:pt x="697866" y="1941595"/>
                </a:lnTo>
                <a:lnTo>
                  <a:pt x="702946" y="1926031"/>
                </a:lnTo>
                <a:lnTo>
                  <a:pt x="707708" y="1911420"/>
                </a:lnTo>
                <a:lnTo>
                  <a:pt x="712788" y="1897444"/>
                </a:lnTo>
                <a:lnTo>
                  <a:pt x="717868" y="1883786"/>
                </a:lnTo>
                <a:lnTo>
                  <a:pt x="723266" y="1870763"/>
                </a:lnTo>
                <a:lnTo>
                  <a:pt x="728663" y="1858693"/>
                </a:lnTo>
                <a:lnTo>
                  <a:pt x="733743" y="1846941"/>
                </a:lnTo>
                <a:lnTo>
                  <a:pt x="739141" y="1835824"/>
                </a:lnTo>
                <a:lnTo>
                  <a:pt x="744538" y="1825025"/>
                </a:lnTo>
                <a:lnTo>
                  <a:pt x="750253" y="1814543"/>
                </a:lnTo>
                <a:lnTo>
                  <a:pt x="755651" y="1804696"/>
                </a:lnTo>
                <a:lnTo>
                  <a:pt x="761366" y="1795485"/>
                </a:lnTo>
                <a:lnTo>
                  <a:pt x="766763" y="1786591"/>
                </a:lnTo>
                <a:lnTo>
                  <a:pt x="777876" y="1770392"/>
                </a:lnTo>
                <a:lnTo>
                  <a:pt x="788988" y="1755464"/>
                </a:lnTo>
                <a:lnTo>
                  <a:pt x="799783" y="1741488"/>
                </a:lnTo>
                <a:close/>
                <a:moveTo>
                  <a:pt x="687070" y="1632268"/>
                </a:moveTo>
                <a:lnTo>
                  <a:pt x="675640" y="1632585"/>
                </a:lnTo>
                <a:lnTo>
                  <a:pt x="663575" y="1632585"/>
                </a:lnTo>
                <a:lnTo>
                  <a:pt x="651828" y="1633538"/>
                </a:lnTo>
                <a:lnTo>
                  <a:pt x="640080" y="1634173"/>
                </a:lnTo>
                <a:lnTo>
                  <a:pt x="628015" y="1635760"/>
                </a:lnTo>
                <a:lnTo>
                  <a:pt x="616585" y="1637348"/>
                </a:lnTo>
                <a:lnTo>
                  <a:pt x="604838" y="1638935"/>
                </a:lnTo>
                <a:lnTo>
                  <a:pt x="592773" y="1641158"/>
                </a:lnTo>
                <a:lnTo>
                  <a:pt x="581343" y="1643381"/>
                </a:lnTo>
                <a:lnTo>
                  <a:pt x="569595" y="1645920"/>
                </a:lnTo>
                <a:lnTo>
                  <a:pt x="558165" y="1649095"/>
                </a:lnTo>
                <a:lnTo>
                  <a:pt x="546735" y="1652270"/>
                </a:lnTo>
                <a:lnTo>
                  <a:pt x="534670" y="1655763"/>
                </a:lnTo>
                <a:lnTo>
                  <a:pt x="523240" y="1659573"/>
                </a:lnTo>
                <a:lnTo>
                  <a:pt x="512128" y="1663700"/>
                </a:lnTo>
                <a:lnTo>
                  <a:pt x="500698" y="1668145"/>
                </a:lnTo>
                <a:lnTo>
                  <a:pt x="489268" y="1672908"/>
                </a:lnTo>
                <a:lnTo>
                  <a:pt x="478155" y="1678305"/>
                </a:lnTo>
                <a:lnTo>
                  <a:pt x="467043" y="1683703"/>
                </a:lnTo>
                <a:lnTo>
                  <a:pt x="455930" y="1689418"/>
                </a:lnTo>
                <a:lnTo>
                  <a:pt x="444818" y="1695133"/>
                </a:lnTo>
                <a:lnTo>
                  <a:pt x="434023" y="1701483"/>
                </a:lnTo>
                <a:lnTo>
                  <a:pt x="423545" y="1708150"/>
                </a:lnTo>
                <a:lnTo>
                  <a:pt x="412750" y="1714818"/>
                </a:lnTo>
                <a:lnTo>
                  <a:pt x="402273" y="1721803"/>
                </a:lnTo>
                <a:lnTo>
                  <a:pt x="392430" y="1729423"/>
                </a:lnTo>
                <a:lnTo>
                  <a:pt x="382588" y="1736726"/>
                </a:lnTo>
                <a:lnTo>
                  <a:pt x="373063" y="1744663"/>
                </a:lnTo>
                <a:lnTo>
                  <a:pt x="363220" y="1752283"/>
                </a:lnTo>
                <a:lnTo>
                  <a:pt x="354330" y="1760856"/>
                </a:lnTo>
                <a:lnTo>
                  <a:pt x="345440" y="1768793"/>
                </a:lnTo>
                <a:lnTo>
                  <a:pt x="336550" y="1777683"/>
                </a:lnTo>
                <a:lnTo>
                  <a:pt x="328295" y="1785938"/>
                </a:lnTo>
                <a:lnTo>
                  <a:pt x="320040" y="1795146"/>
                </a:lnTo>
                <a:lnTo>
                  <a:pt x="312103" y="1804036"/>
                </a:lnTo>
                <a:lnTo>
                  <a:pt x="304483" y="1813243"/>
                </a:lnTo>
                <a:lnTo>
                  <a:pt x="297180" y="1822768"/>
                </a:lnTo>
                <a:lnTo>
                  <a:pt x="289878" y="1832293"/>
                </a:lnTo>
                <a:lnTo>
                  <a:pt x="282893" y="1841818"/>
                </a:lnTo>
                <a:lnTo>
                  <a:pt x="276225" y="1851978"/>
                </a:lnTo>
                <a:lnTo>
                  <a:pt x="269875" y="1861821"/>
                </a:lnTo>
                <a:lnTo>
                  <a:pt x="263842" y="1871663"/>
                </a:lnTo>
                <a:lnTo>
                  <a:pt x="257810" y="1882141"/>
                </a:lnTo>
                <a:lnTo>
                  <a:pt x="252095" y="1892301"/>
                </a:lnTo>
                <a:lnTo>
                  <a:pt x="246697" y="1903096"/>
                </a:lnTo>
                <a:lnTo>
                  <a:pt x="241617" y="1913573"/>
                </a:lnTo>
                <a:lnTo>
                  <a:pt x="236855" y="1924051"/>
                </a:lnTo>
                <a:lnTo>
                  <a:pt x="232092" y="1935163"/>
                </a:lnTo>
                <a:lnTo>
                  <a:pt x="227965" y="1945958"/>
                </a:lnTo>
                <a:lnTo>
                  <a:pt x="223837" y="1957071"/>
                </a:lnTo>
                <a:lnTo>
                  <a:pt x="220027" y="1968183"/>
                </a:lnTo>
                <a:lnTo>
                  <a:pt x="216535" y="1979296"/>
                </a:lnTo>
                <a:lnTo>
                  <a:pt x="213360" y="1990726"/>
                </a:lnTo>
                <a:lnTo>
                  <a:pt x="210502" y="2001838"/>
                </a:lnTo>
                <a:lnTo>
                  <a:pt x="207645" y="2013268"/>
                </a:lnTo>
                <a:lnTo>
                  <a:pt x="205105" y="2024698"/>
                </a:lnTo>
                <a:lnTo>
                  <a:pt x="203200" y="2036763"/>
                </a:lnTo>
                <a:lnTo>
                  <a:pt x="201295" y="2048193"/>
                </a:lnTo>
                <a:lnTo>
                  <a:pt x="199390" y="2059623"/>
                </a:lnTo>
                <a:lnTo>
                  <a:pt x="198120" y="2071371"/>
                </a:lnTo>
                <a:lnTo>
                  <a:pt x="196850" y="2082801"/>
                </a:lnTo>
                <a:lnTo>
                  <a:pt x="196215" y="2094866"/>
                </a:lnTo>
                <a:lnTo>
                  <a:pt x="195897" y="2106613"/>
                </a:lnTo>
                <a:lnTo>
                  <a:pt x="195580" y="2118043"/>
                </a:lnTo>
                <a:lnTo>
                  <a:pt x="195580" y="2129791"/>
                </a:lnTo>
                <a:lnTo>
                  <a:pt x="195897" y="2141856"/>
                </a:lnTo>
                <a:lnTo>
                  <a:pt x="196532" y="2153603"/>
                </a:lnTo>
                <a:lnTo>
                  <a:pt x="197485" y="2165668"/>
                </a:lnTo>
                <a:lnTo>
                  <a:pt x="198437" y="2177098"/>
                </a:lnTo>
                <a:lnTo>
                  <a:pt x="200025" y="2188846"/>
                </a:lnTo>
                <a:lnTo>
                  <a:pt x="201930" y="2200593"/>
                </a:lnTo>
                <a:lnTo>
                  <a:pt x="203835" y="2212023"/>
                </a:lnTo>
                <a:lnTo>
                  <a:pt x="206057" y="2224088"/>
                </a:lnTo>
                <a:lnTo>
                  <a:pt x="208915" y="2235518"/>
                </a:lnTo>
                <a:lnTo>
                  <a:pt x="211772" y="2247266"/>
                </a:lnTo>
                <a:lnTo>
                  <a:pt x="215265" y="2258696"/>
                </a:lnTo>
                <a:lnTo>
                  <a:pt x="218757" y="2270443"/>
                </a:lnTo>
                <a:lnTo>
                  <a:pt x="222567" y="2281873"/>
                </a:lnTo>
                <a:lnTo>
                  <a:pt x="226695" y="2293303"/>
                </a:lnTo>
                <a:lnTo>
                  <a:pt x="231140" y="2304733"/>
                </a:lnTo>
                <a:lnTo>
                  <a:pt x="235902" y="2315846"/>
                </a:lnTo>
                <a:lnTo>
                  <a:pt x="240982" y="2327276"/>
                </a:lnTo>
                <a:lnTo>
                  <a:pt x="246380" y="2338388"/>
                </a:lnTo>
                <a:lnTo>
                  <a:pt x="252095" y="2349501"/>
                </a:lnTo>
                <a:lnTo>
                  <a:pt x="257810" y="2360296"/>
                </a:lnTo>
                <a:lnTo>
                  <a:pt x="264160" y="2371408"/>
                </a:lnTo>
                <a:lnTo>
                  <a:pt x="270827" y="2381886"/>
                </a:lnTo>
                <a:lnTo>
                  <a:pt x="277813" y="2392681"/>
                </a:lnTo>
                <a:lnTo>
                  <a:pt x="284798" y="2403158"/>
                </a:lnTo>
                <a:lnTo>
                  <a:pt x="292100" y="2413001"/>
                </a:lnTo>
                <a:lnTo>
                  <a:pt x="299720" y="2422843"/>
                </a:lnTo>
                <a:lnTo>
                  <a:pt x="307658" y="2432368"/>
                </a:lnTo>
                <a:lnTo>
                  <a:pt x="315595" y="2442211"/>
                </a:lnTo>
                <a:lnTo>
                  <a:pt x="323533" y="2451101"/>
                </a:lnTo>
                <a:lnTo>
                  <a:pt x="332105" y="2459991"/>
                </a:lnTo>
                <a:lnTo>
                  <a:pt x="340360" y="2468881"/>
                </a:lnTo>
                <a:lnTo>
                  <a:pt x="349250" y="2477136"/>
                </a:lnTo>
                <a:lnTo>
                  <a:pt x="358140" y="2485391"/>
                </a:lnTo>
                <a:lnTo>
                  <a:pt x="367348" y="2493328"/>
                </a:lnTo>
                <a:lnTo>
                  <a:pt x="376238" y="2500948"/>
                </a:lnTo>
                <a:lnTo>
                  <a:pt x="385445" y="2508251"/>
                </a:lnTo>
                <a:lnTo>
                  <a:pt x="394970" y="2515553"/>
                </a:lnTo>
                <a:lnTo>
                  <a:pt x="405130" y="2522538"/>
                </a:lnTo>
                <a:lnTo>
                  <a:pt x="414655" y="2528888"/>
                </a:lnTo>
                <a:lnTo>
                  <a:pt x="424498" y="2535556"/>
                </a:lnTo>
                <a:lnTo>
                  <a:pt x="434975" y="2541588"/>
                </a:lnTo>
                <a:lnTo>
                  <a:pt x="445135" y="2547621"/>
                </a:lnTo>
                <a:lnTo>
                  <a:pt x="455613" y="2553018"/>
                </a:lnTo>
                <a:lnTo>
                  <a:pt x="465773" y="2558416"/>
                </a:lnTo>
                <a:lnTo>
                  <a:pt x="476568" y="2563813"/>
                </a:lnTo>
                <a:lnTo>
                  <a:pt x="487363" y="2568258"/>
                </a:lnTo>
                <a:lnTo>
                  <a:pt x="498158" y="2573021"/>
                </a:lnTo>
                <a:lnTo>
                  <a:pt x="509270" y="2577466"/>
                </a:lnTo>
                <a:lnTo>
                  <a:pt x="520065" y="2581276"/>
                </a:lnTo>
                <a:lnTo>
                  <a:pt x="531178" y="2585086"/>
                </a:lnTo>
                <a:lnTo>
                  <a:pt x="542290" y="2588896"/>
                </a:lnTo>
                <a:lnTo>
                  <a:pt x="553720" y="2592071"/>
                </a:lnTo>
                <a:lnTo>
                  <a:pt x="564833" y="2594928"/>
                </a:lnTo>
                <a:lnTo>
                  <a:pt x="576580" y="2597786"/>
                </a:lnTo>
                <a:lnTo>
                  <a:pt x="588010" y="2600326"/>
                </a:lnTo>
                <a:lnTo>
                  <a:pt x="599440" y="2602231"/>
                </a:lnTo>
                <a:lnTo>
                  <a:pt x="611188" y="2604136"/>
                </a:lnTo>
                <a:lnTo>
                  <a:pt x="622618" y="2605724"/>
                </a:lnTo>
                <a:lnTo>
                  <a:pt x="634683" y="2607311"/>
                </a:lnTo>
                <a:lnTo>
                  <a:pt x="646113" y="2608581"/>
                </a:lnTo>
                <a:lnTo>
                  <a:pt x="657860" y="2609216"/>
                </a:lnTo>
                <a:lnTo>
                  <a:pt x="669925" y="2609534"/>
                </a:lnTo>
                <a:lnTo>
                  <a:pt x="681355" y="2609851"/>
                </a:lnTo>
                <a:lnTo>
                  <a:pt x="693103" y="2609851"/>
                </a:lnTo>
                <a:lnTo>
                  <a:pt x="704850" y="2609534"/>
                </a:lnTo>
                <a:lnTo>
                  <a:pt x="716915" y="2608899"/>
                </a:lnTo>
                <a:lnTo>
                  <a:pt x="728345" y="2607946"/>
                </a:lnTo>
                <a:lnTo>
                  <a:pt x="740093" y="2606676"/>
                </a:lnTo>
                <a:lnTo>
                  <a:pt x="752158" y="2605406"/>
                </a:lnTo>
                <a:lnTo>
                  <a:pt x="763905" y="2603501"/>
                </a:lnTo>
                <a:lnTo>
                  <a:pt x="775335" y="2601279"/>
                </a:lnTo>
                <a:lnTo>
                  <a:pt x="787083" y="2598738"/>
                </a:lnTo>
                <a:lnTo>
                  <a:pt x="798830" y="2596198"/>
                </a:lnTo>
                <a:lnTo>
                  <a:pt x="810578" y="2593658"/>
                </a:lnTo>
                <a:lnTo>
                  <a:pt x="822008" y="2590166"/>
                </a:lnTo>
                <a:lnTo>
                  <a:pt x="833438" y="2586673"/>
                </a:lnTo>
                <a:lnTo>
                  <a:pt x="844868" y="2582863"/>
                </a:lnTo>
                <a:lnTo>
                  <a:pt x="856615" y="2578736"/>
                </a:lnTo>
                <a:lnTo>
                  <a:pt x="867410" y="2573973"/>
                </a:lnTo>
                <a:lnTo>
                  <a:pt x="879158" y="2569528"/>
                </a:lnTo>
                <a:lnTo>
                  <a:pt x="890270" y="2564131"/>
                </a:lnTo>
                <a:lnTo>
                  <a:pt x="901383" y="2558733"/>
                </a:lnTo>
                <a:lnTo>
                  <a:pt x="912178" y="2553336"/>
                </a:lnTo>
                <a:lnTo>
                  <a:pt x="923290" y="2547303"/>
                </a:lnTo>
                <a:lnTo>
                  <a:pt x="934085" y="2540636"/>
                </a:lnTo>
                <a:lnTo>
                  <a:pt x="944880" y="2534286"/>
                </a:lnTo>
                <a:lnTo>
                  <a:pt x="955675" y="2527301"/>
                </a:lnTo>
                <a:lnTo>
                  <a:pt x="965835" y="2520633"/>
                </a:lnTo>
                <a:lnTo>
                  <a:pt x="976313" y="2512696"/>
                </a:lnTo>
                <a:lnTo>
                  <a:pt x="986155" y="2505711"/>
                </a:lnTo>
                <a:lnTo>
                  <a:pt x="995680" y="2497456"/>
                </a:lnTo>
                <a:lnTo>
                  <a:pt x="1005205" y="2489836"/>
                </a:lnTo>
                <a:lnTo>
                  <a:pt x="1014095" y="2481581"/>
                </a:lnTo>
                <a:lnTo>
                  <a:pt x="1023303" y="2473326"/>
                </a:lnTo>
                <a:lnTo>
                  <a:pt x="1031558" y="2464753"/>
                </a:lnTo>
                <a:lnTo>
                  <a:pt x="1040130" y="2456181"/>
                </a:lnTo>
                <a:lnTo>
                  <a:pt x="1048385" y="2446973"/>
                </a:lnTo>
                <a:lnTo>
                  <a:pt x="1056640" y="2438083"/>
                </a:lnTo>
                <a:lnTo>
                  <a:pt x="1064260" y="2429193"/>
                </a:lnTo>
                <a:lnTo>
                  <a:pt x="1071563" y="2419351"/>
                </a:lnTo>
                <a:lnTo>
                  <a:pt x="1078865" y="2409826"/>
                </a:lnTo>
                <a:lnTo>
                  <a:pt x="1085533" y="2400301"/>
                </a:lnTo>
                <a:lnTo>
                  <a:pt x="1092200" y="2390458"/>
                </a:lnTo>
                <a:lnTo>
                  <a:pt x="1098550" y="2380616"/>
                </a:lnTo>
                <a:lnTo>
                  <a:pt x="1104583" y="2370456"/>
                </a:lnTo>
                <a:lnTo>
                  <a:pt x="1110933" y="2360296"/>
                </a:lnTo>
                <a:lnTo>
                  <a:pt x="1116330" y="2349818"/>
                </a:lnTo>
                <a:lnTo>
                  <a:pt x="1121728" y="2339023"/>
                </a:lnTo>
                <a:lnTo>
                  <a:pt x="1126808" y="2328863"/>
                </a:lnTo>
                <a:lnTo>
                  <a:pt x="1131570" y="2318068"/>
                </a:lnTo>
                <a:lnTo>
                  <a:pt x="1136015" y="2306956"/>
                </a:lnTo>
                <a:lnTo>
                  <a:pt x="1140778" y="2296478"/>
                </a:lnTo>
                <a:lnTo>
                  <a:pt x="1144588" y="2285366"/>
                </a:lnTo>
                <a:lnTo>
                  <a:pt x="1148398" y="2274253"/>
                </a:lnTo>
                <a:lnTo>
                  <a:pt x="1151890" y="2263141"/>
                </a:lnTo>
                <a:lnTo>
                  <a:pt x="1155383" y="2251711"/>
                </a:lnTo>
                <a:lnTo>
                  <a:pt x="1158240" y="2240598"/>
                </a:lnTo>
                <a:lnTo>
                  <a:pt x="1161098" y="2228851"/>
                </a:lnTo>
                <a:lnTo>
                  <a:pt x="1163320" y="2217421"/>
                </a:lnTo>
                <a:lnTo>
                  <a:pt x="1165543" y="2205673"/>
                </a:lnTo>
                <a:lnTo>
                  <a:pt x="1167448" y="2194243"/>
                </a:lnTo>
                <a:lnTo>
                  <a:pt x="1169035" y="2182813"/>
                </a:lnTo>
                <a:lnTo>
                  <a:pt x="1170305" y="2170748"/>
                </a:lnTo>
                <a:lnTo>
                  <a:pt x="1171258" y="2159318"/>
                </a:lnTo>
                <a:lnTo>
                  <a:pt x="1172210" y="2147571"/>
                </a:lnTo>
                <a:lnTo>
                  <a:pt x="1172845" y="2135823"/>
                </a:lnTo>
                <a:lnTo>
                  <a:pt x="1172845" y="2123758"/>
                </a:lnTo>
                <a:lnTo>
                  <a:pt x="1172845" y="2112328"/>
                </a:lnTo>
                <a:lnTo>
                  <a:pt x="1172528" y="2100581"/>
                </a:lnTo>
                <a:lnTo>
                  <a:pt x="1172210" y="2088516"/>
                </a:lnTo>
                <a:lnTo>
                  <a:pt x="1170940" y="2076768"/>
                </a:lnTo>
                <a:lnTo>
                  <a:pt x="1169670" y="2065021"/>
                </a:lnTo>
                <a:lnTo>
                  <a:pt x="1168083" y="2053591"/>
                </a:lnTo>
                <a:lnTo>
                  <a:pt x="1166813" y="2041526"/>
                </a:lnTo>
                <a:lnTo>
                  <a:pt x="1164273" y="2029778"/>
                </a:lnTo>
                <a:lnTo>
                  <a:pt x="1162050" y="2018348"/>
                </a:lnTo>
                <a:lnTo>
                  <a:pt x="1159510" y="2006283"/>
                </a:lnTo>
                <a:lnTo>
                  <a:pt x="1156335" y="1994853"/>
                </a:lnTo>
                <a:lnTo>
                  <a:pt x="1153478" y="1983423"/>
                </a:lnTo>
                <a:lnTo>
                  <a:pt x="1149985" y="1971993"/>
                </a:lnTo>
                <a:lnTo>
                  <a:pt x="1145540" y="1960563"/>
                </a:lnTo>
                <a:lnTo>
                  <a:pt x="1141730" y="1949133"/>
                </a:lnTo>
                <a:lnTo>
                  <a:pt x="1137285" y="1937386"/>
                </a:lnTo>
                <a:lnTo>
                  <a:pt x="1132205" y="1926591"/>
                </a:lnTo>
                <a:lnTo>
                  <a:pt x="1127443" y="1914843"/>
                </a:lnTo>
                <a:lnTo>
                  <a:pt x="1122045" y="1903731"/>
                </a:lnTo>
                <a:lnTo>
                  <a:pt x="1116330" y="1892936"/>
                </a:lnTo>
                <a:lnTo>
                  <a:pt x="1110615" y="1882141"/>
                </a:lnTo>
                <a:lnTo>
                  <a:pt x="1103948" y="1871028"/>
                </a:lnTo>
                <a:lnTo>
                  <a:pt x="1097598" y="1860233"/>
                </a:lnTo>
                <a:lnTo>
                  <a:pt x="1090613" y="1849438"/>
                </a:lnTo>
                <a:lnTo>
                  <a:pt x="1083310" y="1839278"/>
                </a:lnTo>
                <a:lnTo>
                  <a:pt x="1076008" y="1829436"/>
                </a:lnTo>
                <a:lnTo>
                  <a:pt x="1068388" y="1819276"/>
                </a:lnTo>
                <a:lnTo>
                  <a:pt x="1060768" y="1809751"/>
                </a:lnTo>
                <a:lnTo>
                  <a:pt x="1053148" y="1800226"/>
                </a:lnTo>
                <a:lnTo>
                  <a:pt x="1044575" y="1791018"/>
                </a:lnTo>
                <a:lnTo>
                  <a:pt x="1036320" y="1782128"/>
                </a:lnTo>
                <a:lnTo>
                  <a:pt x="1027748" y="1773556"/>
                </a:lnTo>
                <a:lnTo>
                  <a:pt x="1019175" y="1764983"/>
                </a:lnTo>
                <a:lnTo>
                  <a:pt x="1010285" y="1757046"/>
                </a:lnTo>
                <a:lnTo>
                  <a:pt x="1001395" y="1749108"/>
                </a:lnTo>
                <a:lnTo>
                  <a:pt x="992188" y="1741171"/>
                </a:lnTo>
                <a:lnTo>
                  <a:pt x="982663" y="1734186"/>
                </a:lnTo>
                <a:lnTo>
                  <a:pt x="973138" y="1726883"/>
                </a:lnTo>
                <a:lnTo>
                  <a:pt x="963613" y="1719898"/>
                </a:lnTo>
                <a:lnTo>
                  <a:pt x="953770" y="1713230"/>
                </a:lnTo>
                <a:lnTo>
                  <a:pt x="943610" y="1706880"/>
                </a:lnTo>
                <a:lnTo>
                  <a:pt x="933768" y="1700848"/>
                </a:lnTo>
                <a:lnTo>
                  <a:pt x="923290" y="1695133"/>
                </a:lnTo>
                <a:lnTo>
                  <a:pt x="913130" y="1689418"/>
                </a:lnTo>
                <a:lnTo>
                  <a:pt x="902335" y="1684020"/>
                </a:lnTo>
                <a:lnTo>
                  <a:pt x="892175" y="1678623"/>
                </a:lnTo>
                <a:lnTo>
                  <a:pt x="881380" y="1673860"/>
                </a:lnTo>
                <a:lnTo>
                  <a:pt x="870268" y="1669415"/>
                </a:lnTo>
                <a:lnTo>
                  <a:pt x="859473" y="1664653"/>
                </a:lnTo>
                <a:lnTo>
                  <a:pt x="848360" y="1660843"/>
                </a:lnTo>
                <a:lnTo>
                  <a:pt x="837248" y="1657033"/>
                </a:lnTo>
                <a:lnTo>
                  <a:pt x="825818" y="1653858"/>
                </a:lnTo>
                <a:lnTo>
                  <a:pt x="814705" y="1650365"/>
                </a:lnTo>
                <a:lnTo>
                  <a:pt x="803275" y="1647190"/>
                </a:lnTo>
                <a:lnTo>
                  <a:pt x="791845" y="1644651"/>
                </a:lnTo>
                <a:lnTo>
                  <a:pt x="780415" y="1642111"/>
                </a:lnTo>
                <a:lnTo>
                  <a:pt x="768985" y="1639888"/>
                </a:lnTo>
                <a:lnTo>
                  <a:pt x="757238" y="1637983"/>
                </a:lnTo>
                <a:lnTo>
                  <a:pt x="745490" y="1636395"/>
                </a:lnTo>
                <a:lnTo>
                  <a:pt x="734060" y="1635125"/>
                </a:lnTo>
                <a:lnTo>
                  <a:pt x="722313" y="1633855"/>
                </a:lnTo>
                <a:lnTo>
                  <a:pt x="710565" y="1632903"/>
                </a:lnTo>
                <a:lnTo>
                  <a:pt x="698818" y="1632585"/>
                </a:lnTo>
                <a:lnTo>
                  <a:pt x="687070" y="1632268"/>
                </a:lnTo>
                <a:close/>
                <a:moveTo>
                  <a:pt x="1446848" y="1466850"/>
                </a:moveTo>
                <a:lnTo>
                  <a:pt x="1448435" y="1479858"/>
                </a:lnTo>
                <a:lnTo>
                  <a:pt x="1450658" y="1496357"/>
                </a:lnTo>
                <a:lnTo>
                  <a:pt x="1453833" y="1515711"/>
                </a:lnTo>
                <a:lnTo>
                  <a:pt x="1457960" y="1538238"/>
                </a:lnTo>
                <a:lnTo>
                  <a:pt x="1468120" y="1591541"/>
                </a:lnTo>
                <a:lnTo>
                  <a:pt x="1480185" y="1653093"/>
                </a:lnTo>
                <a:lnTo>
                  <a:pt x="1494155" y="1721308"/>
                </a:lnTo>
                <a:lnTo>
                  <a:pt x="1509713" y="1794282"/>
                </a:lnTo>
                <a:lnTo>
                  <a:pt x="1525905" y="1870112"/>
                </a:lnTo>
                <a:lnTo>
                  <a:pt x="1542098" y="1946576"/>
                </a:lnTo>
                <a:lnTo>
                  <a:pt x="1574800" y="2092842"/>
                </a:lnTo>
                <a:lnTo>
                  <a:pt x="1602740" y="2217533"/>
                </a:lnTo>
                <a:lnTo>
                  <a:pt x="1629410" y="2336830"/>
                </a:lnTo>
                <a:lnTo>
                  <a:pt x="1730693" y="1746690"/>
                </a:lnTo>
                <a:lnTo>
                  <a:pt x="1671003" y="1606453"/>
                </a:lnTo>
                <a:lnTo>
                  <a:pt x="1768475" y="1514442"/>
                </a:lnTo>
                <a:lnTo>
                  <a:pt x="1798955" y="1514442"/>
                </a:lnTo>
                <a:lnTo>
                  <a:pt x="1806258" y="1514442"/>
                </a:lnTo>
                <a:lnTo>
                  <a:pt x="1836420" y="1514442"/>
                </a:lnTo>
                <a:lnTo>
                  <a:pt x="1933575" y="1606453"/>
                </a:lnTo>
                <a:lnTo>
                  <a:pt x="1873885" y="1746690"/>
                </a:lnTo>
                <a:lnTo>
                  <a:pt x="1975168" y="2336830"/>
                </a:lnTo>
                <a:lnTo>
                  <a:pt x="2002155" y="2217533"/>
                </a:lnTo>
                <a:lnTo>
                  <a:pt x="2030095" y="2092842"/>
                </a:lnTo>
                <a:lnTo>
                  <a:pt x="2062480" y="1946576"/>
                </a:lnTo>
                <a:lnTo>
                  <a:pt x="2078990" y="1870112"/>
                </a:lnTo>
                <a:lnTo>
                  <a:pt x="2094865" y="1794282"/>
                </a:lnTo>
                <a:lnTo>
                  <a:pt x="2110740" y="1721308"/>
                </a:lnTo>
                <a:lnTo>
                  <a:pt x="2124393" y="1653093"/>
                </a:lnTo>
                <a:lnTo>
                  <a:pt x="2136775" y="1591541"/>
                </a:lnTo>
                <a:lnTo>
                  <a:pt x="2146618" y="1538238"/>
                </a:lnTo>
                <a:lnTo>
                  <a:pt x="2150428" y="1515711"/>
                </a:lnTo>
                <a:lnTo>
                  <a:pt x="2153920" y="1496357"/>
                </a:lnTo>
                <a:lnTo>
                  <a:pt x="2156143" y="1479858"/>
                </a:lnTo>
                <a:lnTo>
                  <a:pt x="2157730" y="1466850"/>
                </a:lnTo>
                <a:lnTo>
                  <a:pt x="2164398" y="1469071"/>
                </a:lnTo>
                <a:lnTo>
                  <a:pt x="2173923" y="1471609"/>
                </a:lnTo>
                <a:lnTo>
                  <a:pt x="2226628" y="1488108"/>
                </a:lnTo>
                <a:lnTo>
                  <a:pt x="2293620" y="1509683"/>
                </a:lnTo>
                <a:lnTo>
                  <a:pt x="2331085" y="1522374"/>
                </a:lnTo>
                <a:lnTo>
                  <a:pt x="2370455" y="1535700"/>
                </a:lnTo>
                <a:lnTo>
                  <a:pt x="2411730" y="1549660"/>
                </a:lnTo>
                <a:lnTo>
                  <a:pt x="2453323" y="1564255"/>
                </a:lnTo>
                <a:lnTo>
                  <a:pt x="2495868" y="1579801"/>
                </a:lnTo>
                <a:lnTo>
                  <a:pt x="2538413" y="1595665"/>
                </a:lnTo>
                <a:lnTo>
                  <a:pt x="2580005" y="1612164"/>
                </a:lnTo>
                <a:lnTo>
                  <a:pt x="2620645" y="1628345"/>
                </a:lnTo>
                <a:lnTo>
                  <a:pt x="2659698" y="1644844"/>
                </a:lnTo>
                <a:lnTo>
                  <a:pt x="2678430" y="1653410"/>
                </a:lnTo>
                <a:lnTo>
                  <a:pt x="2696210" y="1661342"/>
                </a:lnTo>
                <a:lnTo>
                  <a:pt x="2713990" y="1669909"/>
                </a:lnTo>
                <a:lnTo>
                  <a:pt x="2730818" y="1678158"/>
                </a:lnTo>
                <a:lnTo>
                  <a:pt x="2747010" y="1686090"/>
                </a:lnTo>
                <a:lnTo>
                  <a:pt x="2761933" y="1694339"/>
                </a:lnTo>
                <a:lnTo>
                  <a:pt x="2773363" y="1705761"/>
                </a:lnTo>
                <a:lnTo>
                  <a:pt x="2785110" y="1718770"/>
                </a:lnTo>
                <a:lnTo>
                  <a:pt x="2798128" y="1733364"/>
                </a:lnTo>
                <a:lnTo>
                  <a:pt x="2805113" y="1741296"/>
                </a:lnTo>
                <a:lnTo>
                  <a:pt x="2811780" y="1749546"/>
                </a:lnTo>
                <a:lnTo>
                  <a:pt x="2818766" y="1758747"/>
                </a:lnTo>
                <a:lnTo>
                  <a:pt x="2825750" y="1768265"/>
                </a:lnTo>
                <a:lnTo>
                  <a:pt x="2833053" y="1778735"/>
                </a:lnTo>
                <a:lnTo>
                  <a:pt x="2839720" y="1789840"/>
                </a:lnTo>
                <a:lnTo>
                  <a:pt x="2847023" y="1801262"/>
                </a:lnTo>
                <a:lnTo>
                  <a:pt x="2854326" y="1813636"/>
                </a:lnTo>
                <a:lnTo>
                  <a:pt x="2861310" y="1826962"/>
                </a:lnTo>
                <a:lnTo>
                  <a:pt x="2867978" y="1840922"/>
                </a:lnTo>
                <a:lnTo>
                  <a:pt x="2874963" y="1855517"/>
                </a:lnTo>
                <a:lnTo>
                  <a:pt x="2881948" y="1871698"/>
                </a:lnTo>
                <a:lnTo>
                  <a:pt x="2888933" y="1887880"/>
                </a:lnTo>
                <a:lnTo>
                  <a:pt x="2895283" y="1905964"/>
                </a:lnTo>
                <a:lnTo>
                  <a:pt x="2901316" y="1924367"/>
                </a:lnTo>
                <a:lnTo>
                  <a:pt x="2907666" y="1944355"/>
                </a:lnTo>
                <a:lnTo>
                  <a:pt x="2913698" y="1964978"/>
                </a:lnTo>
                <a:lnTo>
                  <a:pt x="2919413" y="1986871"/>
                </a:lnTo>
                <a:lnTo>
                  <a:pt x="2924810" y="2010032"/>
                </a:lnTo>
                <a:lnTo>
                  <a:pt x="2930208" y="2034463"/>
                </a:lnTo>
                <a:lnTo>
                  <a:pt x="2934653" y="2059528"/>
                </a:lnTo>
                <a:lnTo>
                  <a:pt x="2939416" y="2086496"/>
                </a:lnTo>
                <a:lnTo>
                  <a:pt x="2943543" y="2114734"/>
                </a:lnTo>
                <a:lnTo>
                  <a:pt x="2947353" y="2144241"/>
                </a:lnTo>
                <a:lnTo>
                  <a:pt x="2950846" y="2175017"/>
                </a:lnTo>
                <a:lnTo>
                  <a:pt x="2953703" y="2207062"/>
                </a:lnTo>
                <a:lnTo>
                  <a:pt x="2954338" y="2215946"/>
                </a:lnTo>
                <a:lnTo>
                  <a:pt x="2954656" y="2230858"/>
                </a:lnTo>
                <a:lnTo>
                  <a:pt x="2955608" y="2275595"/>
                </a:lnTo>
                <a:lnTo>
                  <a:pt x="2957196" y="2411390"/>
                </a:lnTo>
                <a:lnTo>
                  <a:pt x="2959100" y="2583673"/>
                </a:lnTo>
                <a:lnTo>
                  <a:pt x="2960688" y="2760715"/>
                </a:lnTo>
                <a:lnTo>
                  <a:pt x="2908936" y="2767695"/>
                </a:lnTo>
                <a:lnTo>
                  <a:pt x="2857818" y="2773723"/>
                </a:lnTo>
                <a:lnTo>
                  <a:pt x="2806383" y="2779434"/>
                </a:lnTo>
                <a:lnTo>
                  <a:pt x="2755266" y="2784511"/>
                </a:lnTo>
                <a:lnTo>
                  <a:pt x="2702878" y="2788952"/>
                </a:lnTo>
                <a:lnTo>
                  <a:pt x="2649220" y="2793712"/>
                </a:lnTo>
                <a:lnTo>
                  <a:pt x="2536825" y="2802278"/>
                </a:lnTo>
                <a:lnTo>
                  <a:pt x="2535555" y="2668704"/>
                </a:lnTo>
                <a:lnTo>
                  <a:pt x="2534920" y="2527832"/>
                </a:lnTo>
                <a:lnTo>
                  <a:pt x="2534285" y="2333022"/>
                </a:lnTo>
                <a:lnTo>
                  <a:pt x="2534285" y="2318745"/>
                </a:lnTo>
                <a:lnTo>
                  <a:pt x="2533333" y="2305102"/>
                </a:lnTo>
                <a:lnTo>
                  <a:pt x="2531745" y="2291776"/>
                </a:lnTo>
                <a:lnTo>
                  <a:pt x="2530475" y="2279085"/>
                </a:lnTo>
                <a:lnTo>
                  <a:pt x="2527935" y="2266711"/>
                </a:lnTo>
                <a:lnTo>
                  <a:pt x="2525713" y="2254654"/>
                </a:lnTo>
                <a:lnTo>
                  <a:pt x="2522538" y="2243232"/>
                </a:lnTo>
                <a:lnTo>
                  <a:pt x="2519680" y="2232127"/>
                </a:lnTo>
                <a:lnTo>
                  <a:pt x="2515870" y="2221340"/>
                </a:lnTo>
                <a:lnTo>
                  <a:pt x="2512060" y="2210870"/>
                </a:lnTo>
                <a:lnTo>
                  <a:pt x="2508250" y="2200717"/>
                </a:lnTo>
                <a:lnTo>
                  <a:pt x="2503488" y="2191198"/>
                </a:lnTo>
                <a:lnTo>
                  <a:pt x="2499360" y="2181680"/>
                </a:lnTo>
                <a:lnTo>
                  <a:pt x="2494280" y="2172796"/>
                </a:lnTo>
                <a:lnTo>
                  <a:pt x="2489835" y="2163912"/>
                </a:lnTo>
                <a:lnTo>
                  <a:pt x="2484755" y="2155346"/>
                </a:lnTo>
                <a:lnTo>
                  <a:pt x="2484755" y="2813383"/>
                </a:lnTo>
                <a:lnTo>
                  <a:pt x="2405698" y="2818459"/>
                </a:lnTo>
                <a:lnTo>
                  <a:pt x="2323148" y="2822584"/>
                </a:lnTo>
                <a:lnTo>
                  <a:pt x="2238058" y="2826391"/>
                </a:lnTo>
                <a:lnTo>
                  <a:pt x="2150745" y="2829881"/>
                </a:lnTo>
                <a:lnTo>
                  <a:pt x="2062798" y="2832102"/>
                </a:lnTo>
                <a:lnTo>
                  <a:pt x="1974850" y="2834006"/>
                </a:lnTo>
                <a:lnTo>
                  <a:pt x="1887538" y="2835275"/>
                </a:lnTo>
                <a:lnTo>
                  <a:pt x="1802448" y="2835275"/>
                </a:lnTo>
                <a:lnTo>
                  <a:pt x="1750378" y="2835275"/>
                </a:lnTo>
                <a:lnTo>
                  <a:pt x="1697673" y="2834958"/>
                </a:lnTo>
                <a:lnTo>
                  <a:pt x="1644333" y="2834006"/>
                </a:lnTo>
                <a:lnTo>
                  <a:pt x="1590358" y="2833372"/>
                </a:lnTo>
                <a:lnTo>
                  <a:pt x="1536065" y="2832102"/>
                </a:lnTo>
                <a:lnTo>
                  <a:pt x="1482090" y="2830516"/>
                </a:lnTo>
                <a:lnTo>
                  <a:pt x="1427798" y="2829247"/>
                </a:lnTo>
                <a:lnTo>
                  <a:pt x="1374775" y="2826709"/>
                </a:lnTo>
                <a:lnTo>
                  <a:pt x="1257300" y="2643639"/>
                </a:lnTo>
                <a:lnTo>
                  <a:pt x="1274128" y="2624919"/>
                </a:lnTo>
                <a:lnTo>
                  <a:pt x="1290003" y="2605882"/>
                </a:lnTo>
                <a:lnTo>
                  <a:pt x="1305560" y="2585894"/>
                </a:lnTo>
                <a:lnTo>
                  <a:pt x="1319848" y="2565588"/>
                </a:lnTo>
                <a:lnTo>
                  <a:pt x="1334135" y="2544965"/>
                </a:lnTo>
                <a:lnTo>
                  <a:pt x="1347470" y="2524024"/>
                </a:lnTo>
                <a:lnTo>
                  <a:pt x="1360170" y="2502132"/>
                </a:lnTo>
                <a:lnTo>
                  <a:pt x="1371918" y="2480557"/>
                </a:lnTo>
                <a:lnTo>
                  <a:pt x="1383348" y="2458348"/>
                </a:lnTo>
                <a:lnTo>
                  <a:pt x="1393825" y="2435503"/>
                </a:lnTo>
                <a:lnTo>
                  <a:pt x="1403668" y="2412342"/>
                </a:lnTo>
                <a:lnTo>
                  <a:pt x="1412558" y="2389181"/>
                </a:lnTo>
                <a:lnTo>
                  <a:pt x="1420813" y="2365385"/>
                </a:lnTo>
                <a:lnTo>
                  <a:pt x="1428115" y="2341589"/>
                </a:lnTo>
                <a:lnTo>
                  <a:pt x="1435100" y="2317158"/>
                </a:lnTo>
                <a:lnTo>
                  <a:pt x="1441133" y="2293045"/>
                </a:lnTo>
                <a:lnTo>
                  <a:pt x="1444943" y="2274008"/>
                </a:lnTo>
                <a:lnTo>
                  <a:pt x="1448753" y="2254972"/>
                </a:lnTo>
                <a:lnTo>
                  <a:pt x="1451928" y="2236252"/>
                </a:lnTo>
                <a:lnTo>
                  <a:pt x="1454785" y="2217215"/>
                </a:lnTo>
                <a:lnTo>
                  <a:pt x="1456690" y="2198179"/>
                </a:lnTo>
                <a:lnTo>
                  <a:pt x="1458595" y="2179142"/>
                </a:lnTo>
                <a:lnTo>
                  <a:pt x="1459548" y="2160105"/>
                </a:lnTo>
                <a:lnTo>
                  <a:pt x="1460500" y="2141068"/>
                </a:lnTo>
                <a:lnTo>
                  <a:pt x="1460818" y="2122349"/>
                </a:lnTo>
                <a:lnTo>
                  <a:pt x="1460500" y="2103312"/>
                </a:lnTo>
                <a:lnTo>
                  <a:pt x="1459548" y="2084593"/>
                </a:lnTo>
                <a:lnTo>
                  <a:pt x="1458913" y="2065873"/>
                </a:lnTo>
                <a:lnTo>
                  <a:pt x="1457008" y="2046519"/>
                </a:lnTo>
                <a:lnTo>
                  <a:pt x="1455103" y="2027800"/>
                </a:lnTo>
                <a:lnTo>
                  <a:pt x="1452880" y="2009715"/>
                </a:lnTo>
                <a:lnTo>
                  <a:pt x="1449705" y="1990995"/>
                </a:lnTo>
                <a:lnTo>
                  <a:pt x="1446213" y="1971958"/>
                </a:lnTo>
                <a:lnTo>
                  <a:pt x="1442403" y="1953874"/>
                </a:lnTo>
                <a:lnTo>
                  <a:pt x="1437958" y="1935471"/>
                </a:lnTo>
                <a:lnTo>
                  <a:pt x="1433195" y="1917069"/>
                </a:lnTo>
                <a:lnTo>
                  <a:pt x="1427798" y="1898984"/>
                </a:lnTo>
                <a:lnTo>
                  <a:pt x="1422083" y="1881217"/>
                </a:lnTo>
                <a:lnTo>
                  <a:pt x="1416050" y="1863132"/>
                </a:lnTo>
                <a:lnTo>
                  <a:pt x="1409383" y="1845364"/>
                </a:lnTo>
                <a:lnTo>
                  <a:pt x="1402715" y="1827596"/>
                </a:lnTo>
                <a:lnTo>
                  <a:pt x="1395095" y="1810146"/>
                </a:lnTo>
                <a:lnTo>
                  <a:pt x="1386840" y="1792696"/>
                </a:lnTo>
                <a:lnTo>
                  <a:pt x="1378585" y="1775563"/>
                </a:lnTo>
                <a:lnTo>
                  <a:pt x="1369695" y="1758429"/>
                </a:lnTo>
                <a:lnTo>
                  <a:pt x="1360488" y="1741614"/>
                </a:lnTo>
                <a:lnTo>
                  <a:pt x="1350963" y="1724798"/>
                </a:lnTo>
                <a:lnTo>
                  <a:pt x="1340485" y="1708299"/>
                </a:lnTo>
                <a:lnTo>
                  <a:pt x="1333500" y="1696877"/>
                </a:lnTo>
                <a:lnTo>
                  <a:pt x="1325563" y="1685773"/>
                </a:lnTo>
                <a:lnTo>
                  <a:pt x="1317943" y="1674668"/>
                </a:lnTo>
                <a:lnTo>
                  <a:pt x="1310323" y="1663563"/>
                </a:lnTo>
                <a:lnTo>
                  <a:pt x="1302385" y="1653093"/>
                </a:lnTo>
                <a:lnTo>
                  <a:pt x="1293813" y="1642623"/>
                </a:lnTo>
                <a:lnTo>
                  <a:pt x="1285558" y="1632152"/>
                </a:lnTo>
                <a:lnTo>
                  <a:pt x="1276985" y="1621999"/>
                </a:lnTo>
                <a:lnTo>
                  <a:pt x="1259523" y="1602011"/>
                </a:lnTo>
                <a:lnTo>
                  <a:pt x="1241425" y="1582657"/>
                </a:lnTo>
                <a:lnTo>
                  <a:pt x="1222693" y="1564255"/>
                </a:lnTo>
                <a:lnTo>
                  <a:pt x="1203325" y="1546170"/>
                </a:lnTo>
                <a:lnTo>
                  <a:pt x="1270953" y="1523008"/>
                </a:lnTo>
                <a:lnTo>
                  <a:pt x="1332865" y="1502702"/>
                </a:lnTo>
                <a:lnTo>
                  <a:pt x="1386840" y="1485569"/>
                </a:lnTo>
                <a:lnTo>
                  <a:pt x="1430655" y="1471609"/>
                </a:lnTo>
                <a:lnTo>
                  <a:pt x="1440815" y="1468754"/>
                </a:lnTo>
                <a:lnTo>
                  <a:pt x="1446848" y="1466850"/>
                </a:lnTo>
                <a:close/>
                <a:moveTo>
                  <a:pt x="671830" y="1436688"/>
                </a:moveTo>
                <a:lnTo>
                  <a:pt x="688658" y="1436688"/>
                </a:lnTo>
                <a:lnTo>
                  <a:pt x="704850" y="1437323"/>
                </a:lnTo>
                <a:lnTo>
                  <a:pt x="721360" y="1437958"/>
                </a:lnTo>
                <a:lnTo>
                  <a:pt x="737870" y="1439228"/>
                </a:lnTo>
                <a:lnTo>
                  <a:pt x="754380" y="1440816"/>
                </a:lnTo>
                <a:lnTo>
                  <a:pt x="770255" y="1442721"/>
                </a:lnTo>
                <a:lnTo>
                  <a:pt x="786765" y="1444943"/>
                </a:lnTo>
                <a:lnTo>
                  <a:pt x="802958" y="1447483"/>
                </a:lnTo>
                <a:lnTo>
                  <a:pt x="818833" y="1450340"/>
                </a:lnTo>
                <a:lnTo>
                  <a:pt x="835025" y="1453515"/>
                </a:lnTo>
                <a:lnTo>
                  <a:pt x="851218" y="1457643"/>
                </a:lnTo>
                <a:lnTo>
                  <a:pt x="866775" y="1461771"/>
                </a:lnTo>
                <a:lnTo>
                  <a:pt x="882333" y="1466215"/>
                </a:lnTo>
                <a:lnTo>
                  <a:pt x="898208" y="1471295"/>
                </a:lnTo>
                <a:lnTo>
                  <a:pt x="913765" y="1476693"/>
                </a:lnTo>
                <a:lnTo>
                  <a:pt x="929005" y="1482408"/>
                </a:lnTo>
                <a:lnTo>
                  <a:pt x="944563" y="1488440"/>
                </a:lnTo>
                <a:lnTo>
                  <a:pt x="959803" y="1495108"/>
                </a:lnTo>
                <a:lnTo>
                  <a:pt x="974725" y="1501458"/>
                </a:lnTo>
                <a:lnTo>
                  <a:pt x="989648" y="1508760"/>
                </a:lnTo>
                <a:lnTo>
                  <a:pt x="1004253" y="1516380"/>
                </a:lnTo>
                <a:lnTo>
                  <a:pt x="1018540" y="1524318"/>
                </a:lnTo>
                <a:lnTo>
                  <a:pt x="1033145" y="1532573"/>
                </a:lnTo>
                <a:lnTo>
                  <a:pt x="1047433" y="1541146"/>
                </a:lnTo>
                <a:lnTo>
                  <a:pt x="1061085" y="1550035"/>
                </a:lnTo>
                <a:lnTo>
                  <a:pt x="1075373" y="1559560"/>
                </a:lnTo>
                <a:lnTo>
                  <a:pt x="1088708" y="1569085"/>
                </a:lnTo>
                <a:lnTo>
                  <a:pt x="1102043" y="1579245"/>
                </a:lnTo>
                <a:lnTo>
                  <a:pt x="1115378" y="1589723"/>
                </a:lnTo>
                <a:lnTo>
                  <a:pt x="1128078" y="1600518"/>
                </a:lnTo>
                <a:lnTo>
                  <a:pt x="1141095" y="1611630"/>
                </a:lnTo>
                <a:lnTo>
                  <a:pt x="1153478" y="1623061"/>
                </a:lnTo>
                <a:lnTo>
                  <a:pt x="1165543" y="1634490"/>
                </a:lnTo>
                <a:lnTo>
                  <a:pt x="1177290" y="1646873"/>
                </a:lnTo>
                <a:lnTo>
                  <a:pt x="1189355" y="1659573"/>
                </a:lnTo>
                <a:lnTo>
                  <a:pt x="1200785" y="1671955"/>
                </a:lnTo>
                <a:lnTo>
                  <a:pt x="1211898" y="1685608"/>
                </a:lnTo>
                <a:lnTo>
                  <a:pt x="1222693" y="1698943"/>
                </a:lnTo>
                <a:lnTo>
                  <a:pt x="1233170" y="1712595"/>
                </a:lnTo>
                <a:lnTo>
                  <a:pt x="1243330" y="1726883"/>
                </a:lnTo>
                <a:lnTo>
                  <a:pt x="1253173" y="1741171"/>
                </a:lnTo>
                <a:lnTo>
                  <a:pt x="1262698" y="1755776"/>
                </a:lnTo>
                <a:lnTo>
                  <a:pt x="1272223" y="1771016"/>
                </a:lnTo>
                <a:lnTo>
                  <a:pt x="1280795" y="1785938"/>
                </a:lnTo>
                <a:lnTo>
                  <a:pt x="1289050" y="1801496"/>
                </a:lnTo>
                <a:lnTo>
                  <a:pt x="1297305" y="1817053"/>
                </a:lnTo>
                <a:lnTo>
                  <a:pt x="1304925" y="1832293"/>
                </a:lnTo>
                <a:lnTo>
                  <a:pt x="1311593" y="1848168"/>
                </a:lnTo>
                <a:lnTo>
                  <a:pt x="1318578" y="1864043"/>
                </a:lnTo>
                <a:lnTo>
                  <a:pt x="1324610" y="1879918"/>
                </a:lnTo>
                <a:lnTo>
                  <a:pt x="1330325" y="1895793"/>
                </a:lnTo>
                <a:lnTo>
                  <a:pt x="1335723" y="1911986"/>
                </a:lnTo>
                <a:lnTo>
                  <a:pt x="1340803" y="1927861"/>
                </a:lnTo>
                <a:lnTo>
                  <a:pt x="1345248" y="1944371"/>
                </a:lnTo>
                <a:lnTo>
                  <a:pt x="1349693" y="1960881"/>
                </a:lnTo>
                <a:lnTo>
                  <a:pt x="1353503" y="1977073"/>
                </a:lnTo>
                <a:lnTo>
                  <a:pt x="1356360" y="1993266"/>
                </a:lnTo>
                <a:lnTo>
                  <a:pt x="1359535" y="2009776"/>
                </a:lnTo>
                <a:lnTo>
                  <a:pt x="1361758" y="2026286"/>
                </a:lnTo>
                <a:lnTo>
                  <a:pt x="1363980" y="2042796"/>
                </a:lnTo>
                <a:lnTo>
                  <a:pt x="1365568" y="2059623"/>
                </a:lnTo>
                <a:lnTo>
                  <a:pt x="1367155" y="2076133"/>
                </a:lnTo>
                <a:lnTo>
                  <a:pt x="1367790" y="2092326"/>
                </a:lnTo>
                <a:lnTo>
                  <a:pt x="1368425" y="2108836"/>
                </a:lnTo>
                <a:lnTo>
                  <a:pt x="1368425" y="2125346"/>
                </a:lnTo>
                <a:lnTo>
                  <a:pt x="1368425" y="2141856"/>
                </a:lnTo>
                <a:lnTo>
                  <a:pt x="1367473" y="2158366"/>
                </a:lnTo>
                <a:lnTo>
                  <a:pt x="1366520" y="2174558"/>
                </a:lnTo>
                <a:lnTo>
                  <a:pt x="1364933" y="2191068"/>
                </a:lnTo>
                <a:lnTo>
                  <a:pt x="1363028" y="2207578"/>
                </a:lnTo>
                <a:lnTo>
                  <a:pt x="1360805" y="2223771"/>
                </a:lnTo>
                <a:lnTo>
                  <a:pt x="1357948" y="2239963"/>
                </a:lnTo>
                <a:lnTo>
                  <a:pt x="1354773" y="2256156"/>
                </a:lnTo>
                <a:lnTo>
                  <a:pt x="1351598" y="2272348"/>
                </a:lnTo>
                <a:lnTo>
                  <a:pt x="1348423" y="2284731"/>
                </a:lnTo>
                <a:lnTo>
                  <a:pt x="1345248" y="2297431"/>
                </a:lnTo>
                <a:lnTo>
                  <a:pt x="1342073" y="2309813"/>
                </a:lnTo>
                <a:lnTo>
                  <a:pt x="1337945" y="2322196"/>
                </a:lnTo>
                <a:lnTo>
                  <a:pt x="1334135" y="2334578"/>
                </a:lnTo>
                <a:lnTo>
                  <a:pt x="1330008" y="2347278"/>
                </a:lnTo>
                <a:lnTo>
                  <a:pt x="1325563" y="2359343"/>
                </a:lnTo>
                <a:lnTo>
                  <a:pt x="1320800" y="2371408"/>
                </a:lnTo>
                <a:lnTo>
                  <a:pt x="1316038" y="2383473"/>
                </a:lnTo>
                <a:lnTo>
                  <a:pt x="1310958" y="2395538"/>
                </a:lnTo>
                <a:lnTo>
                  <a:pt x="1305560" y="2407286"/>
                </a:lnTo>
                <a:lnTo>
                  <a:pt x="1299845" y="2419033"/>
                </a:lnTo>
                <a:lnTo>
                  <a:pt x="1294130" y="2431098"/>
                </a:lnTo>
                <a:lnTo>
                  <a:pt x="1288098" y="2442528"/>
                </a:lnTo>
                <a:lnTo>
                  <a:pt x="1281430" y="2453958"/>
                </a:lnTo>
                <a:lnTo>
                  <a:pt x="1275080" y="2465388"/>
                </a:lnTo>
                <a:lnTo>
                  <a:pt x="1268413" y="2476818"/>
                </a:lnTo>
                <a:lnTo>
                  <a:pt x="1261110" y="2487931"/>
                </a:lnTo>
                <a:lnTo>
                  <a:pt x="1253808" y="2499043"/>
                </a:lnTo>
                <a:lnTo>
                  <a:pt x="1246505" y="2509838"/>
                </a:lnTo>
                <a:lnTo>
                  <a:pt x="1238885" y="2520951"/>
                </a:lnTo>
                <a:lnTo>
                  <a:pt x="1230948" y="2531428"/>
                </a:lnTo>
                <a:lnTo>
                  <a:pt x="1223010" y="2541906"/>
                </a:lnTo>
                <a:lnTo>
                  <a:pt x="1214438" y="2552383"/>
                </a:lnTo>
                <a:lnTo>
                  <a:pt x="1206183" y="2562543"/>
                </a:lnTo>
                <a:lnTo>
                  <a:pt x="1197293" y="2573021"/>
                </a:lnTo>
                <a:lnTo>
                  <a:pt x="1188403" y="2582863"/>
                </a:lnTo>
                <a:lnTo>
                  <a:pt x="1179195" y="2592388"/>
                </a:lnTo>
                <a:lnTo>
                  <a:pt x="1169670" y="2602231"/>
                </a:lnTo>
                <a:lnTo>
                  <a:pt x="1160145" y="2611439"/>
                </a:lnTo>
                <a:lnTo>
                  <a:pt x="1150303" y="2620964"/>
                </a:lnTo>
                <a:lnTo>
                  <a:pt x="1140460" y="2630171"/>
                </a:lnTo>
                <a:lnTo>
                  <a:pt x="1455420" y="3124201"/>
                </a:lnTo>
                <a:lnTo>
                  <a:pt x="1458595" y="3128964"/>
                </a:lnTo>
                <a:lnTo>
                  <a:pt x="1461135" y="3134044"/>
                </a:lnTo>
                <a:lnTo>
                  <a:pt x="1463675" y="3139441"/>
                </a:lnTo>
                <a:lnTo>
                  <a:pt x="1465898" y="3144839"/>
                </a:lnTo>
                <a:lnTo>
                  <a:pt x="1467803" y="3150236"/>
                </a:lnTo>
                <a:lnTo>
                  <a:pt x="1469390" y="3155316"/>
                </a:lnTo>
                <a:lnTo>
                  <a:pt x="1470343" y="3160714"/>
                </a:lnTo>
                <a:lnTo>
                  <a:pt x="1471613" y="3166111"/>
                </a:lnTo>
                <a:lnTo>
                  <a:pt x="1472248" y="3171826"/>
                </a:lnTo>
                <a:lnTo>
                  <a:pt x="1472883" y="3177224"/>
                </a:lnTo>
                <a:lnTo>
                  <a:pt x="1473200" y="3182621"/>
                </a:lnTo>
                <a:lnTo>
                  <a:pt x="1473200" y="3188336"/>
                </a:lnTo>
                <a:lnTo>
                  <a:pt x="1472883" y="3193734"/>
                </a:lnTo>
                <a:lnTo>
                  <a:pt x="1471930" y="3199131"/>
                </a:lnTo>
                <a:lnTo>
                  <a:pt x="1471295" y="3204529"/>
                </a:lnTo>
                <a:lnTo>
                  <a:pt x="1470025" y="3209609"/>
                </a:lnTo>
                <a:lnTo>
                  <a:pt x="1469073" y="3215006"/>
                </a:lnTo>
                <a:lnTo>
                  <a:pt x="1467485" y="3220404"/>
                </a:lnTo>
                <a:lnTo>
                  <a:pt x="1465580" y="3225484"/>
                </a:lnTo>
                <a:lnTo>
                  <a:pt x="1463675" y="3230881"/>
                </a:lnTo>
                <a:lnTo>
                  <a:pt x="1461135" y="3235644"/>
                </a:lnTo>
                <a:lnTo>
                  <a:pt x="1458595" y="3240406"/>
                </a:lnTo>
                <a:lnTo>
                  <a:pt x="1455420" y="3245486"/>
                </a:lnTo>
                <a:lnTo>
                  <a:pt x="1452563" y="3249931"/>
                </a:lnTo>
                <a:lnTo>
                  <a:pt x="1449388" y="3254376"/>
                </a:lnTo>
                <a:lnTo>
                  <a:pt x="1445895" y="3258821"/>
                </a:lnTo>
                <a:lnTo>
                  <a:pt x="1442085" y="3262949"/>
                </a:lnTo>
                <a:lnTo>
                  <a:pt x="1437958" y="3266759"/>
                </a:lnTo>
                <a:lnTo>
                  <a:pt x="1433830" y="3270886"/>
                </a:lnTo>
                <a:lnTo>
                  <a:pt x="1429385" y="3274379"/>
                </a:lnTo>
                <a:lnTo>
                  <a:pt x="1424940" y="3277871"/>
                </a:lnTo>
                <a:lnTo>
                  <a:pt x="1419860" y="3281364"/>
                </a:lnTo>
                <a:lnTo>
                  <a:pt x="1415098" y="3283904"/>
                </a:lnTo>
                <a:lnTo>
                  <a:pt x="1409700" y="3287079"/>
                </a:lnTo>
                <a:lnTo>
                  <a:pt x="1404620" y="3289301"/>
                </a:lnTo>
                <a:lnTo>
                  <a:pt x="1399223" y="3291524"/>
                </a:lnTo>
                <a:lnTo>
                  <a:pt x="1393825" y="3293429"/>
                </a:lnTo>
                <a:lnTo>
                  <a:pt x="1388428" y="3295016"/>
                </a:lnTo>
                <a:lnTo>
                  <a:pt x="1382713" y="3296286"/>
                </a:lnTo>
                <a:lnTo>
                  <a:pt x="1377633" y="3297239"/>
                </a:lnTo>
                <a:lnTo>
                  <a:pt x="1372235" y="3298191"/>
                </a:lnTo>
                <a:lnTo>
                  <a:pt x="1366520" y="3298509"/>
                </a:lnTo>
                <a:lnTo>
                  <a:pt x="1361123" y="3298826"/>
                </a:lnTo>
                <a:lnTo>
                  <a:pt x="1355725" y="3298826"/>
                </a:lnTo>
                <a:lnTo>
                  <a:pt x="1350010" y="3298509"/>
                </a:lnTo>
                <a:lnTo>
                  <a:pt x="1344613" y="3297874"/>
                </a:lnTo>
                <a:lnTo>
                  <a:pt x="1339215" y="3296921"/>
                </a:lnTo>
                <a:lnTo>
                  <a:pt x="1333818" y="3295969"/>
                </a:lnTo>
                <a:lnTo>
                  <a:pt x="1328420" y="3294699"/>
                </a:lnTo>
                <a:lnTo>
                  <a:pt x="1323658" y="3293111"/>
                </a:lnTo>
                <a:lnTo>
                  <a:pt x="1318260" y="3291206"/>
                </a:lnTo>
                <a:lnTo>
                  <a:pt x="1313180" y="3289301"/>
                </a:lnTo>
                <a:lnTo>
                  <a:pt x="1308100" y="3287079"/>
                </a:lnTo>
                <a:lnTo>
                  <a:pt x="1303338" y="3284221"/>
                </a:lnTo>
                <a:lnTo>
                  <a:pt x="1298575" y="3281364"/>
                </a:lnTo>
                <a:lnTo>
                  <a:pt x="1293813" y="3278189"/>
                </a:lnTo>
                <a:lnTo>
                  <a:pt x="1289368" y="3275014"/>
                </a:lnTo>
                <a:lnTo>
                  <a:pt x="1284923" y="3271839"/>
                </a:lnTo>
                <a:lnTo>
                  <a:pt x="1280795" y="3268029"/>
                </a:lnTo>
                <a:lnTo>
                  <a:pt x="1276985" y="3263584"/>
                </a:lnTo>
                <a:lnTo>
                  <a:pt x="1273175" y="3259456"/>
                </a:lnTo>
                <a:lnTo>
                  <a:pt x="1269365" y="3255329"/>
                </a:lnTo>
                <a:lnTo>
                  <a:pt x="1265873" y="3250249"/>
                </a:lnTo>
                <a:lnTo>
                  <a:pt x="1262698" y="3245804"/>
                </a:lnTo>
                <a:lnTo>
                  <a:pt x="947420" y="2751774"/>
                </a:lnTo>
                <a:lnTo>
                  <a:pt x="935038" y="2756854"/>
                </a:lnTo>
                <a:lnTo>
                  <a:pt x="922338" y="2761934"/>
                </a:lnTo>
                <a:lnTo>
                  <a:pt x="909638" y="2766379"/>
                </a:lnTo>
                <a:lnTo>
                  <a:pt x="896938" y="2770506"/>
                </a:lnTo>
                <a:lnTo>
                  <a:pt x="883920" y="2774951"/>
                </a:lnTo>
                <a:lnTo>
                  <a:pt x="871538" y="2778761"/>
                </a:lnTo>
                <a:lnTo>
                  <a:pt x="858520" y="2782254"/>
                </a:lnTo>
                <a:lnTo>
                  <a:pt x="845503" y="2785429"/>
                </a:lnTo>
                <a:lnTo>
                  <a:pt x="832485" y="2788604"/>
                </a:lnTo>
                <a:lnTo>
                  <a:pt x="819468" y="2791144"/>
                </a:lnTo>
                <a:lnTo>
                  <a:pt x="806450" y="2794001"/>
                </a:lnTo>
                <a:lnTo>
                  <a:pt x="793433" y="2796224"/>
                </a:lnTo>
                <a:lnTo>
                  <a:pt x="780415" y="2798129"/>
                </a:lnTo>
                <a:lnTo>
                  <a:pt x="767398" y="2799716"/>
                </a:lnTo>
                <a:lnTo>
                  <a:pt x="754063" y="2801304"/>
                </a:lnTo>
                <a:lnTo>
                  <a:pt x="741045" y="2802891"/>
                </a:lnTo>
                <a:lnTo>
                  <a:pt x="728028" y="2803526"/>
                </a:lnTo>
                <a:lnTo>
                  <a:pt x="715010" y="2804161"/>
                </a:lnTo>
                <a:lnTo>
                  <a:pt x="701675" y="2804796"/>
                </a:lnTo>
                <a:lnTo>
                  <a:pt x="688658" y="2805114"/>
                </a:lnTo>
                <a:lnTo>
                  <a:pt x="675640" y="2805114"/>
                </a:lnTo>
                <a:lnTo>
                  <a:pt x="662623" y="2804796"/>
                </a:lnTo>
                <a:lnTo>
                  <a:pt x="649605" y="2804161"/>
                </a:lnTo>
                <a:lnTo>
                  <a:pt x="636588" y="2803526"/>
                </a:lnTo>
                <a:lnTo>
                  <a:pt x="623570" y="2802256"/>
                </a:lnTo>
                <a:lnTo>
                  <a:pt x="610553" y="2801304"/>
                </a:lnTo>
                <a:lnTo>
                  <a:pt x="597535" y="2799716"/>
                </a:lnTo>
                <a:lnTo>
                  <a:pt x="584518" y="2797811"/>
                </a:lnTo>
                <a:lnTo>
                  <a:pt x="571818" y="2795906"/>
                </a:lnTo>
                <a:lnTo>
                  <a:pt x="558800" y="2793684"/>
                </a:lnTo>
                <a:lnTo>
                  <a:pt x="546100" y="2791144"/>
                </a:lnTo>
                <a:lnTo>
                  <a:pt x="533718" y="2788286"/>
                </a:lnTo>
                <a:lnTo>
                  <a:pt x="517525" y="2784794"/>
                </a:lnTo>
                <a:lnTo>
                  <a:pt x="501968" y="2780666"/>
                </a:lnTo>
                <a:lnTo>
                  <a:pt x="485775" y="2775904"/>
                </a:lnTo>
                <a:lnTo>
                  <a:pt x="470218" y="2771141"/>
                </a:lnTo>
                <a:lnTo>
                  <a:pt x="454660" y="2765744"/>
                </a:lnTo>
                <a:lnTo>
                  <a:pt x="439103" y="2760029"/>
                </a:lnTo>
                <a:lnTo>
                  <a:pt x="424180" y="2753679"/>
                </a:lnTo>
                <a:lnTo>
                  <a:pt x="408940" y="2747329"/>
                </a:lnTo>
                <a:lnTo>
                  <a:pt x="394018" y="2740661"/>
                </a:lnTo>
                <a:lnTo>
                  <a:pt x="379095" y="2733676"/>
                </a:lnTo>
                <a:lnTo>
                  <a:pt x="364173" y="2725739"/>
                </a:lnTo>
                <a:lnTo>
                  <a:pt x="349568" y="2717801"/>
                </a:lnTo>
                <a:lnTo>
                  <a:pt x="335598" y="2709864"/>
                </a:lnTo>
                <a:lnTo>
                  <a:pt x="321310" y="2700974"/>
                </a:lnTo>
                <a:lnTo>
                  <a:pt x="307023" y="2692084"/>
                </a:lnTo>
                <a:lnTo>
                  <a:pt x="293370" y="2682559"/>
                </a:lnTo>
                <a:lnTo>
                  <a:pt x="279718" y="2673034"/>
                </a:lnTo>
                <a:lnTo>
                  <a:pt x="266065" y="2663191"/>
                </a:lnTo>
                <a:lnTo>
                  <a:pt x="253047" y="2652396"/>
                </a:lnTo>
                <a:lnTo>
                  <a:pt x="240347" y="2641601"/>
                </a:lnTo>
                <a:lnTo>
                  <a:pt x="227647" y="2630489"/>
                </a:lnTo>
                <a:lnTo>
                  <a:pt x="214947" y="2619059"/>
                </a:lnTo>
                <a:lnTo>
                  <a:pt x="203200" y="2607629"/>
                </a:lnTo>
                <a:lnTo>
                  <a:pt x="190817" y="2595563"/>
                </a:lnTo>
                <a:lnTo>
                  <a:pt x="179387" y="2582863"/>
                </a:lnTo>
                <a:lnTo>
                  <a:pt x="167957" y="2570163"/>
                </a:lnTo>
                <a:lnTo>
                  <a:pt x="156845" y="2556828"/>
                </a:lnTo>
                <a:lnTo>
                  <a:pt x="146050" y="2543493"/>
                </a:lnTo>
                <a:lnTo>
                  <a:pt x="135255" y="2529523"/>
                </a:lnTo>
                <a:lnTo>
                  <a:pt x="125095" y="2515553"/>
                </a:lnTo>
                <a:lnTo>
                  <a:pt x="115252" y="2500948"/>
                </a:lnTo>
                <a:lnTo>
                  <a:pt x="105410" y="2486343"/>
                </a:lnTo>
                <a:lnTo>
                  <a:pt x="96202" y="2471103"/>
                </a:lnTo>
                <a:lnTo>
                  <a:pt x="87630" y="2456181"/>
                </a:lnTo>
                <a:lnTo>
                  <a:pt x="79057" y="2440941"/>
                </a:lnTo>
                <a:lnTo>
                  <a:pt x="71437" y="2425383"/>
                </a:lnTo>
                <a:lnTo>
                  <a:pt x="63817" y="2409826"/>
                </a:lnTo>
                <a:lnTo>
                  <a:pt x="56515" y="2394268"/>
                </a:lnTo>
                <a:lnTo>
                  <a:pt x="50165" y="2378076"/>
                </a:lnTo>
                <a:lnTo>
                  <a:pt x="43815" y="2362518"/>
                </a:lnTo>
                <a:lnTo>
                  <a:pt x="38100" y="2346326"/>
                </a:lnTo>
                <a:lnTo>
                  <a:pt x="32385" y="2330451"/>
                </a:lnTo>
                <a:lnTo>
                  <a:pt x="27622" y="2313941"/>
                </a:lnTo>
                <a:lnTo>
                  <a:pt x="23177" y="2297748"/>
                </a:lnTo>
                <a:lnTo>
                  <a:pt x="19050" y="2281556"/>
                </a:lnTo>
                <a:lnTo>
                  <a:pt x="15240" y="2265363"/>
                </a:lnTo>
                <a:lnTo>
                  <a:pt x="11747" y="2248853"/>
                </a:lnTo>
                <a:lnTo>
                  <a:pt x="9207" y="2232343"/>
                </a:lnTo>
                <a:lnTo>
                  <a:pt x="6350" y="2216151"/>
                </a:lnTo>
                <a:lnTo>
                  <a:pt x="4445" y="2199641"/>
                </a:lnTo>
                <a:lnTo>
                  <a:pt x="2540" y="2182813"/>
                </a:lnTo>
                <a:lnTo>
                  <a:pt x="1587" y="2166303"/>
                </a:lnTo>
                <a:lnTo>
                  <a:pt x="635" y="2149793"/>
                </a:lnTo>
                <a:lnTo>
                  <a:pt x="0" y="2133283"/>
                </a:lnTo>
                <a:lnTo>
                  <a:pt x="0" y="2117091"/>
                </a:lnTo>
                <a:lnTo>
                  <a:pt x="317" y="2100581"/>
                </a:lnTo>
                <a:lnTo>
                  <a:pt x="952" y="2084071"/>
                </a:lnTo>
                <a:lnTo>
                  <a:pt x="2222" y="2067561"/>
                </a:lnTo>
                <a:lnTo>
                  <a:pt x="3810" y="2051051"/>
                </a:lnTo>
                <a:lnTo>
                  <a:pt x="5715" y="2034541"/>
                </a:lnTo>
                <a:lnTo>
                  <a:pt x="7937" y="2018666"/>
                </a:lnTo>
                <a:lnTo>
                  <a:pt x="10795" y="2002473"/>
                </a:lnTo>
                <a:lnTo>
                  <a:pt x="13652" y="1986598"/>
                </a:lnTo>
                <a:lnTo>
                  <a:pt x="17145" y="1970406"/>
                </a:lnTo>
                <a:lnTo>
                  <a:pt x="20955" y="1954213"/>
                </a:lnTo>
                <a:lnTo>
                  <a:pt x="24765" y="1938656"/>
                </a:lnTo>
                <a:lnTo>
                  <a:pt x="29527" y="1922463"/>
                </a:lnTo>
                <a:lnTo>
                  <a:pt x="34290" y="1906906"/>
                </a:lnTo>
                <a:lnTo>
                  <a:pt x="39687" y="1891666"/>
                </a:lnTo>
                <a:lnTo>
                  <a:pt x="45402" y="1876426"/>
                </a:lnTo>
                <a:lnTo>
                  <a:pt x="51752" y="1861186"/>
                </a:lnTo>
                <a:lnTo>
                  <a:pt x="58102" y="1845628"/>
                </a:lnTo>
                <a:lnTo>
                  <a:pt x="64452" y="1830706"/>
                </a:lnTo>
                <a:lnTo>
                  <a:pt x="71755" y="1815783"/>
                </a:lnTo>
                <a:lnTo>
                  <a:pt x="79375" y="1800861"/>
                </a:lnTo>
                <a:lnTo>
                  <a:pt x="87630" y="1786573"/>
                </a:lnTo>
                <a:lnTo>
                  <a:pt x="95567" y="1772286"/>
                </a:lnTo>
                <a:lnTo>
                  <a:pt x="104457" y="1757998"/>
                </a:lnTo>
                <a:lnTo>
                  <a:pt x="113030" y="1744028"/>
                </a:lnTo>
                <a:lnTo>
                  <a:pt x="122872" y="1730376"/>
                </a:lnTo>
                <a:lnTo>
                  <a:pt x="132397" y="1716723"/>
                </a:lnTo>
                <a:lnTo>
                  <a:pt x="142240" y="1703388"/>
                </a:lnTo>
                <a:lnTo>
                  <a:pt x="152717" y="1690053"/>
                </a:lnTo>
                <a:lnTo>
                  <a:pt x="163195" y="1677353"/>
                </a:lnTo>
                <a:lnTo>
                  <a:pt x="174307" y="1664335"/>
                </a:lnTo>
                <a:lnTo>
                  <a:pt x="185737" y="1652270"/>
                </a:lnTo>
                <a:lnTo>
                  <a:pt x="197802" y="1639888"/>
                </a:lnTo>
                <a:lnTo>
                  <a:pt x="209867" y="1628140"/>
                </a:lnTo>
                <a:lnTo>
                  <a:pt x="222250" y="1616075"/>
                </a:lnTo>
                <a:lnTo>
                  <a:pt x="235267" y="1604646"/>
                </a:lnTo>
                <a:lnTo>
                  <a:pt x="248285" y="1593533"/>
                </a:lnTo>
                <a:lnTo>
                  <a:pt x="261937" y="1583056"/>
                </a:lnTo>
                <a:lnTo>
                  <a:pt x="275908" y="1572260"/>
                </a:lnTo>
                <a:lnTo>
                  <a:pt x="289878" y="1561783"/>
                </a:lnTo>
                <a:lnTo>
                  <a:pt x="304165" y="1552258"/>
                </a:lnTo>
                <a:lnTo>
                  <a:pt x="319088" y="1542416"/>
                </a:lnTo>
                <a:lnTo>
                  <a:pt x="334010" y="1533208"/>
                </a:lnTo>
                <a:lnTo>
                  <a:pt x="349250" y="1524318"/>
                </a:lnTo>
                <a:lnTo>
                  <a:pt x="364490" y="1516063"/>
                </a:lnTo>
                <a:lnTo>
                  <a:pt x="379730" y="1508443"/>
                </a:lnTo>
                <a:lnTo>
                  <a:pt x="395605" y="1500823"/>
                </a:lnTo>
                <a:lnTo>
                  <a:pt x="411163" y="1493838"/>
                </a:lnTo>
                <a:lnTo>
                  <a:pt x="426720" y="1486853"/>
                </a:lnTo>
                <a:lnTo>
                  <a:pt x="442913" y="1480821"/>
                </a:lnTo>
                <a:lnTo>
                  <a:pt x="459105" y="1475105"/>
                </a:lnTo>
                <a:lnTo>
                  <a:pt x="474980" y="1469708"/>
                </a:lnTo>
                <a:lnTo>
                  <a:pt x="491173" y="1464628"/>
                </a:lnTo>
                <a:lnTo>
                  <a:pt x="507365" y="1460183"/>
                </a:lnTo>
                <a:lnTo>
                  <a:pt x="523558" y="1456055"/>
                </a:lnTo>
                <a:lnTo>
                  <a:pt x="540068" y="1452245"/>
                </a:lnTo>
                <a:lnTo>
                  <a:pt x="556578" y="1449070"/>
                </a:lnTo>
                <a:lnTo>
                  <a:pt x="573088" y="1445895"/>
                </a:lnTo>
                <a:lnTo>
                  <a:pt x="589598" y="1443356"/>
                </a:lnTo>
                <a:lnTo>
                  <a:pt x="605790" y="1441451"/>
                </a:lnTo>
                <a:lnTo>
                  <a:pt x="622300" y="1439546"/>
                </a:lnTo>
                <a:lnTo>
                  <a:pt x="638810" y="1438275"/>
                </a:lnTo>
                <a:lnTo>
                  <a:pt x="655320" y="1437640"/>
                </a:lnTo>
                <a:lnTo>
                  <a:pt x="671830" y="1436688"/>
                </a:lnTo>
                <a:close/>
                <a:moveTo>
                  <a:pt x="1808801" y="0"/>
                </a:moveTo>
                <a:lnTo>
                  <a:pt x="1822779" y="318"/>
                </a:lnTo>
                <a:lnTo>
                  <a:pt x="1836121" y="635"/>
                </a:lnTo>
                <a:lnTo>
                  <a:pt x="1849463" y="1588"/>
                </a:lnTo>
                <a:lnTo>
                  <a:pt x="1862806" y="3177"/>
                </a:lnTo>
                <a:lnTo>
                  <a:pt x="1875830" y="4447"/>
                </a:lnTo>
                <a:lnTo>
                  <a:pt x="1888855" y="6353"/>
                </a:lnTo>
                <a:lnTo>
                  <a:pt x="1901562" y="8894"/>
                </a:lnTo>
                <a:lnTo>
                  <a:pt x="1914269" y="11435"/>
                </a:lnTo>
                <a:lnTo>
                  <a:pt x="1926658" y="14612"/>
                </a:lnTo>
                <a:lnTo>
                  <a:pt x="1939047" y="17471"/>
                </a:lnTo>
                <a:lnTo>
                  <a:pt x="1951119" y="21282"/>
                </a:lnTo>
                <a:lnTo>
                  <a:pt x="1963190" y="25412"/>
                </a:lnTo>
                <a:lnTo>
                  <a:pt x="1974944" y="29859"/>
                </a:lnTo>
                <a:lnTo>
                  <a:pt x="1986698" y="34306"/>
                </a:lnTo>
                <a:lnTo>
                  <a:pt x="1998452" y="39071"/>
                </a:lnTo>
                <a:lnTo>
                  <a:pt x="2009571" y="44471"/>
                </a:lnTo>
                <a:lnTo>
                  <a:pt x="2020689" y="49870"/>
                </a:lnTo>
                <a:lnTo>
                  <a:pt x="2031490" y="55906"/>
                </a:lnTo>
                <a:lnTo>
                  <a:pt x="2042291" y="61941"/>
                </a:lnTo>
                <a:lnTo>
                  <a:pt x="2053092" y="67976"/>
                </a:lnTo>
                <a:lnTo>
                  <a:pt x="2063257" y="74964"/>
                </a:lnTo>
                <a:lnTo>
                  <a:pt x="2073741" y="81953"/>
                </a:lnTo>
                <a:lnTo>
                  <a:pt x="2083589" y="89259"/>
                </a:lnTo>
                <a:lnTo>
                  <a:pt x="2093754" y="96564"/>
                </a:lnTo>
                <a:lnTo>
                  <a:pt x="2103284" y="104506"/>
                </a:lnTo>
                <a:lnTo>
                  <a:pt x="2112814" y="112447"/>
                </a:lnTo>
                <a:lnTo>
                  <a:pt x="2122027" y="120388"/>
                </a:lnTo>
                <a:lnTo>
                  <a:pt x="2131239" y="129282"/>
                </a:lnTo>
                <a:lnTo>
                  <a:pt x="2139816" y="138176"/>
                </a:lnTo>
                <a:lnTo>
                  <a:pt x="2148711" y="147070"/>
                </a:lnTo>
                <a:lnTo>
                  <a:pt x="2157288" y="156282"/>
                </a:lnTo>
                <a:lnTo>
                  <a:pt x="2165548" y="165811"/>
                </a:lnTo>
                <a:lnTo>
                  <a:pt x="2173490" y="175658"/>
                </a:lnTo>
                <a:lnTo>
                  <a:pt x="2181749" y="185505"/>
                </a:lnTo>
                <a:lnTo>
                  <a:pt x="2189373" y="195987"/>
                </a:lnTo>
                <a:lnTo>
                  <a:pt x="2196680" y="206152"/>
                </a:lnTo>
                <a:lnTo>
                  <a:pt x="2203986" y="216952"/>
                </a:lnTo>
                <a:lnTo>
                  <a:pt x="2211293" y="227752"/>
                </a:lnTo>
                <a:lnTo>
                  <a:pt x="2217646" y="238870"/>
                </a:lnTo>
                <a:lnTo>
                  <a:pt x="2224635" y="249987"/>
                </a:lnTo>
                <a:lnTo>
                  <a:pt x="2230671" y="261423"/>
                </a:lnTo>
                <a:lnTo>
                  <a:pt x="2237024" y="273175"/>
                </a:lnTo>
                <a:lnTo>
                  <a:pt x="2243060" y="285246"/>
                </a:lnTo>
                <a:lnTo>
                  <a:pt x="2248778" y="296999"/>
                </a:lnTo>
                <a:lnTo>
                  <a:pt x="2253861" y="309069"/>
                </a:lnTo>
                <a:lnTo>
                  <a:pt x="2259261" y="321458"/>
                </a:lnTo>
                <a:lnTo>
                  <a:pt x="2264344" y="334163"/>
                </a:lnTo>
                <a:lnTo>
                  <a:pt x="2269427" y="347187"/>
                </a:lnTo>
                <a:lnTo>
                  <a:pt x="2273874" y="359575"/>
                </a:lnTo>
                <a:lnTo>
                  <a:pt x="2278004" y="372599"/>
                </a:lnTo>
                <a:lnTo>
                  <a:pt x="2282452" y="386257"/>
                </a:lnTo>
                <a:lnTo>
                  <a:pt x="2286264" y="399598"/>
                </a:lnTo>
                <a:lnTo>
                  <a:pt x="2290076" y="412939"/>
                </a:lnTo>
                <a:lnTo>
                  <a:pt x="2292935" y="426598"/>
                </a:lnTo>
                <a:lnTo>
                  <a:pt x="2296429" y="440575"/>
                </a:lnTo>
                <a:lnTo>
                  <a:pt x="2299288" y="454233"/>
                </a:lnTo>
                <a:lnTo>
                  <a:pt x="2301830" y="468527"/>
                </a:lnTo>
                <a:lnTo>
                  <a:pt x="2304053" y="482504"/>
                </a:lnTo>
                <a:lnTo>
                  <a:pt x="2306595" y="497116"/>
                </a:lnTo>
                <a:lnTo>
                  <a:pt x="2308501" y="511410"/>
                </a:lnTo>
                <a:lnTo>
                  <a:pt x="2309772" y="526339"/>
                </a:lnTo>
                <a:lnTo>
                  <a:pt x="2311360" y="540633"/>
                </a:lnTo>
                <a:lnTo>
                  <a:pt x="2312630" y="555245"/>
                </a:lnTo>
                <a:lnTo>
                  <a:pt x="2313266" y="570174"/>
                </a:lnTo>
                <a:lnTo>
                  <a:pt x="2320255" y="573033"/>
                </a:lnTo>
                <a:lnTo>
                  <a:pt x="2327244" y="576209"/>
                </a:lnTo>
                <a:lnTo>
                  <a:pt x="2333597" y="579704"/>
                </a:lnTo>
                <a:lnTo>
                  <a:pt x="2339633" y="583515"/>
                </a:lnTo>
                <a:lnTo>
                  <a:pt x="2345351" y="587645"/>
                </a:lnTo>
                <a:lnTo>
                  <a:pt x="2350751" y="592727"/>
                </a:lnTo>
                <a:lnTo>
                  <a:pt x="2356152" y="597809"/>
                </a:lnTo>
                <a:lnTo>
                  <a:pt x="2361234" y="603527"/>
                </a:lnTo>
                <a:lnTo>
                  <a:pt x="2365364" y="609562"/>
                </a:lnTo>
                <a:lnTo>
                  <a:pt x="2369494" y="616233"/>
                </a:lnTo>
                <a:lnTo>
                  <a:pt x="2372988" y="622903"/>
                </a:lnTo>
                <a:lnTo>
                  <a:pt x="2376483" y="630527"/>
                </a:lnTo>
                <a:lnTo>
                  <a:pt x="2379024" y="638786"/>
                </a:lnTo>
                <a:lnTo>
                  <a:pt x="2381566" y="647362"/>
                </a:lnTo>
                <a:lnTo>
                  <a:pt x="2383472" y="656574"/>
                </a:lnTo>
                <a:lnTo>
                  <a:pt x="2384425" y="666103"/>
                </a:lnTo>
                <a:lnTo>
                  <a:pt x="2385378" y="674362"/>
                </a:lnTo>
                <a:lnTo>
                  <a:pt x="2385695" y="681985"/>
                </a:lnTo>
                <a:lnTo>
                  <a:pt x="2386013" y="689927"/>
                </a:lnTo>
                <a:lnTo>
                  <a:pt x="2385695" y="698503"/>
                </a:lnTo>
                <a:lnTo>
                  <a:pt x="2385378" y="706444"/>
                </a:lnTo>
                <a:lnTo>
                  <a:pt x="2384425" y="714703"/>
                </a:lnTo>
                <a:lnTo>
                  <a:pt x="2383472" y="723279"/>
                </a:lnTo>
                <a:lnTo>
                  <a:pt x="2381883" y="731538"/>
                </a:lnTo>
                <a:lnTo>
                  <a:pt x="2380295" y="740115"/>
                </a:lnTo>
                <a:lnTo>
                  <a:pt x="2378389" y="748373"/>
                </a:lnTo>
                <a:lnTo>
                  <a:pt x="2376483" y="756950"/>
                </a:lnTo>
                <a:lnTo>
                  <a:pt x="2374259" y="765526"/>
                </a:lnTo>
                <a:lnTo>
                  <a:pt x="2371400" y="773467"/>
                </a:lnTo>
                <a:lnTo>
                  <a:pt x="2368541" y="781726"/>
                </a:lnTo>
                <a:lnTo>
                  <a:pt x="2365364" y="789985"/>
                </a:lnTo>
                <a:lnTo>
                  <a:pt x="2361870" y="797926"/>
                </a:lnTo>
                <a:lnTo>
                  <a:pt x="2358376" y="805550"/>
                </a:lnTo>
                <a:lnTo>
                  <a:pt x="2354563" y="813173"/>
                </a:lnTo>
                <a:lnTo>
                  <a:pt x="2350434" y="820479"/>
                </a:lnTo>
                <a:lnTo>
                  <a:pt x="2346304" y="827785"/>
                </a:lnTo>
                <a:lnTo>
                  <a:pt x="2341539" y="834773"/>
                </a:lnTo>
                <a:lnTo>
                  <a:pt x="2337091" y="841444"/>
                </a:lnTo>
                <a:lnTo>
                  <a:pt x="2332009" y="848114"/>
                </a:lnTo>
                <a:lnTo>
                  <a:pt x="2326608" y="854149"/>
                </a:lnTo>
                <a:lnTo>
                  <a:pt x="2321843" y="859867"/>
                </a:lnTo>
                <a:lnTo>
                  <a:pt x="2316125" y="865585"/>
                </a:lnTo>
                <a:lnTo>
                  <a:pt x="2310407" y="870667"/>
                </a:lnTo>
                <a:lnTo>
                  <a:pt x="2304689" y="875432"/>
                </a:lnTo>
                <a:lnTo>
                  <a:pt x="2298335" y="879879"/>
                </a:lnTo>
                <a:lnTo>
                  <a:pt x="2292300" y="884008"/>
                </a:lnTo>
                <a:lnTo>
                  <a:pt x="2285628" y="887502"/>
                </a:lnTo>
                <a:lnTo>
                  <a:pt x="2279275" y="890996"/>
                </a:lnTo>
                <a:lnTo>
                  <a:pt x="2273239" y="915137"/>
                </a:lnTo>
                <a:lnTo>
                  <a:pt x="2266250" y="938643"/>
                </a:lnTo>
                <a:lnTo>
                  <a:pt x="2258626" y="962467"/>
                </a:lnTo>
                <a:lnTo>
                  <a:pt x="2251002" y="986290"/>
                </a:lnTo>
                <a:lnTo>
                  <a:pt x="2242425" y="1009161"/>
                </a:lnTo>
                <a:lnTo>
                  <a:pt x="2233212" y="1032031"/>
                </a:lnTo>
                <a:lnTo>
                  <a:pt x="2223682" y="1054584"/>
                </a:lnTo>
                <a:lnTo>
                  <a:pt x="2213834" y="1076819"/>
                </a:lnTo>
                <a:lnTo>
                  <a:pt x="2203351" y="1098419"/>
                </a:lnTo>
                <a:lnTo>
                  <a:pt x="2192232" y="1119701"/>
                </a:lnTo>
                <a:lnTo>
                  <a:pt x="2180479" y="1140348"/>
                </a:lnTo>
                <a:lnTo>
                  <a:pt x="2168407" y="1160360"/>
                </a:lnTo>
                <a:lnTo>
                  <a:pt x="2155700" y="1179736"/>
                </a:lnTo>
                <a:lnTo>
                  <a:pt x="2142358" y="1198477"/>
                </a:lnTo>
                <a:lnTo>
                  <a:pt x="2128380" y="1216901"/>
                </a:lnTo>
                <a:lnTo>
                  <a:pt x="2114403" y="1234054"/>
                </a:lnTo>
                <a:lnTo>
                  <a:pt x="2106779" y="1242630"/>
                </a:lnTo>
                <a:lnTo>
                  <a:pt x="2099472" y="1250889"/>
                </a:lnTo>
                <a:lnTo>
                  <a:pt x="2091848" y="1259148"/>
                </a:lnTo>
                <a:lnTo>
                  <a:pt x="2083589" y="1266771"/>
                </a:lnTo>
                <a:lnTo>
                  <a:pt x="2075647" y="1274395"/>
                </a:lnTo>
                <a:lnTo>
                  <a:pt x="2067705" y="1282018"/>
                </a:lnTo>
                <a:lnTo>
                  <a:pt x="2059445" y="1289006"/>
                </a:lnTo>
                <a:lnTo>
                  <a:pt x="2051186" y="1295994"/>
                </a:lnTo>
                <a:lnTo>
                  <a:pt x="2042609" y="1302665"/>
                </a:lnTo>
                <a:lnTo>
                  <a:pt x="2034032" y="1309018"/>
                </a:lnTo>
                <a:lnTo>
                  <a:pt x="2025137" y="1315688"/>
                </a:lnTo>
                <a:lnTo>
                  <a:pt x="2016242" y="1321724"/>
                </a:lnTo>
                <a:lnTo>
                  <a:pt x="2007029" y="1327441"/>
                </a:lnTo>
                <a:lnTo>
                  <a:pt x="1997817" y="1332841"/>
                </a:lnTo>
                <a:lnTo>
                  <a:pt x="1988922" y="1338241"/>
                </a:lnTo>
                <a:lnTo>
                  <a:pt x="1979074" y="1343324"/>
                </a:lnTo>
                <a:lnTo>
                  <a:pt x="1969544" y="1348088"/>
                </a:lnTo>
                <a:lnTo>
                  <a:pt x="1960014" y="1352535"/>
                </a:lnTo>
                <a:lnTo>
                  <a:pt x="1950166" y="1356665"/>
                </a:lnTo>
                <a:lnTo>
                  <a:pt x="1940000" y="1360477"/>
                </a:lnTo>
                <a:lnTo>
                  <a:pt x="1929835" y="1364288"/>
                </a:lnTo>
                <a:lnTo>
                  <a:pt x="1919352" y="1367782"/>
                </a:lnTo>
                <a:lnTo>
                  <a:pt x="1909186" y="1370641"/>
                </a:lnTo>
                <a:lnTo>
                  <a:pt x="1898703" y="1373500"/>
                </a:lnTo>
                <a:lnTo>
                  <a:pt x="1888220" y="1375724"/>
                </a:lnTo>
                <a:lnTo>
                  <a:pt x="1877101" y="1377947"/>
                </a:lnTo>
                <a:lnTo>
                  <a:pt x="1865982" y="1379853"/>
                </a:lnTo>
                <a:lnTo>
                  <a:pt x="1854864" y="1381123"/>
                </a:lnTo>
                <a:lnTo>
                  <a:pt x="1843745" y="1382712"/>
                </a:lnTo>
                <a:lnTo>
                  <a:pt x="1832309" y="1383347"/>
                </a:lnTo>
                <a:lnTo>
                  <a:pt x="1820873" y="1383665"/>
                </a:lnTo>
                <a:lnTo>
                  <a:pt x="1808801" y="1384300"/>
                </a:lnTo>
                <a:lnTo>
                  <a:pt x="1797365" y="1383665"/>
                </a:lnTo>
                <a:lnTo>
                  <a:pt x="1785929" y="1383347"/>
                </a:lnTo>
                <a:lnTo>
                  <a:pt x="1774493" y="1382712"/>
                </a:lnTo>
                <a:lnTo>
                  <a:pt x="1763374" y="1381441"/>
                </a:lnTo>
                <a:lnTo>
                  <a:pt x="1752256" y="1379853"/>
                </a:lnTo>
                <a:lnTo>
                  <a:pt x="1741137" y="1377947"/>
                </a:lnTo>
                <a:lnTo>
                  <a:pt x="1730336" y="1375724"/>
                </a:lnTo>
                <a:lnTo>
                  <a:pt x="1719535" y="1373500"/>
                </a:lnTo>
                <a:lnTo>
                  <a:pt x="1709052" y="1370641"/>
                </a:lnTo>
                <a:lnTo>
                  <a:pt x="1698569" y="1367782"/>
                </a:lnTo>
                <a:lnTo>
                  <a:pt x="1688721" y="1364606"/>
                </a:lnTo>
                <a:lnTo>
                  <a:pt x="1678238" y="1360794"/>
                </a:lnTo>
                <a:lnTo>
                  <a:pt x="1668390" y="1356982"/>
                </a:lnTo>
                <a:lnTo>
                  <a:pt x="1658542" y="1352853"/>
                </a:lnTo>
                <a:lnTo>
                  <a:pt x="1649012" y="1348088"/>
                </a:lnTo>
                <a:lnTo>
                  <a:pt x="1639164" y="1343641"/>
                </a:lnTo>
                <a:lnTo>
                  <a:pt x="1630269" y="1338559"/>
                </a:lnTo>
                <a:lnTo>
                  <a:pt x="1620421" y="1333794"/>
                </a:lnTo>
                <a:lnTo>
                  <a:pt x="1611526" y="1327759"/>
                </a:lnTo>
                <a:lnTo>
                  <a:pt x="1602632" y="1322042"/>
                </a:lnTo>
                <a:lnTo>
                  <a:pt x="1593737" y="1316324"/>
                </a:lnTo>
                <a:lnTo>
                  <a:pt x="1584842" y="1309971"/>
                </a:lnTo>
                <a:lnTo>
                  <a:pt x="1576265" y="1303936"/>
                </a:lnTo>
                <a:lnTo>
                  <a:pt x="1567688" y="1296947"/>
                </a:lnTo>
                <a:lnTo>
                  <a:pt x="1559746" y="1289959"/>
                </a:lnTo>
                <a:lnTo>
                  <a:pt x="1551169" y="1282653"/>
                </a:lnTo>
                <a:lnTo>
                  <a:pt x="1543227" y="1275348"/>
                </a:lnTo>
                <a:lnTo>
                  <a:pt x="1535285" y="1267724"/>
                </a:lnTo>
                <a:lnTo>
                  <a:pt x="1527661" y="1260100"/>
                </a:lnTo>
                <a:lnTo>
                  <a:pt x="1520037" y="1252159"/>
                </a:lnTo>
                <a:lnTo>
                  <a:pt x="1512095" y="1244218"/>
                </a:lnTo>
                <a:lnTo>
                  <a:pt x="1505106" y="1235642"/>
                </a:lnTo>
                <a:lnTo>
                  <a:pt x="1490811" y="1218489"/>
                </a:lnTo>
                <a:lnTo>
                  <a:pt x="1477151" y="1200383"/>
                </a:lnTo>
                <a:lnTo>
                  <a:pt x="1463491" y="1181642"/>
                </a:lnTo>
                <a:lnTo>
                  <a:pt x="1451102" y="1162583"/>
                </a:lnTo>
                <a:lnTo>
                  <a:pt x="1438712" y="1142572"/>
                </a:lnTo>
                <a:lnTo>
                  <a:pt x="1426958" y="1121925"/>
                </a:lnTo>
                <a:lnTo>
                  <a:pt x="1415840" y="1101278"/>
                </a:lnTo>
                <a:lnTo>
                  <a:pt x="1405357" y="1079678"/>
                </a:lnTo>
                <a:lnTo>
                  <a:pt x="1395191" y="1057760"/>
                </a:lnTo>
                <a:lnTo>
                  <a:pt x="1385979" y="1035525"/>
                </a:lnTo>
                <a:lnTo>
                  <a:pt x="1376766" y="1012972"/>
                </a:lnTo>
                <a:lnTo>
                  <a:pt x="1368189" y="989467"/>
                </a:lnTo>
                <a:lnTo>
                  <a:pt x="1360247" y="966278"/>
                </a:lnTo>
                <a:lnTo>
                  <a:pt x="1352941" y="943090"/>
                </a:lnTo>
                <a:lnTo>
                  <a:pt x="1346269" y="919267"/>
                </a:lnTo>
                <a:lnTo>
                  <a:pt x="1339598" y="895126"/>
                </a:lnTo>
                <a:lnTo>
                  <a:pt x="1332292" y="892902"/>
                </a:lnTo>
                <a:lnTo>
                  <a:pt x="1324985" y="889726"/>
                </a:lnTo>
                <a:lnTo>
                  <a:pt x="1318314" y="886232"/>
                </a:lnTo>
                <a:lnTo>
                  <a:pt x="1311325" y="882420"/>
                </a:lnTo>
                <a:lnTo>
                  <a:pt x="1304654" y="878290"/>
                </a:lnTo>
                <a:lnTo>
                  <a:pt x="1298619" y="873208"/>
                </a:lnTo>
                <a:lnTo>
                  <a:pt x="1292265" y="867808"/>
                </a:lnTo>
                <a:lnTo>
                  <a:pt x="1286547" y="862726"/>
                </a:lnTo>
                <a:lnTo>
                  <a:pt x="1280829" y="856373"/>
                </a:lnTo>
                <a:lnTo>
                  <a:pt x="1274793" y="850020"/>
                </a:lnTo>
                <a:lnTo>
                  <a:pt x="1269710" y="843032"/>
                </a:lnTo>
                <a:lnTo>
                  <a:pt x="1264627" y="836044"/>
                </a:lnTo>
                <a:lnTo>
                  <a:pt x="1259545" y="828738"/>
                </a:lnTo>
                <a:lnTo>
                  <a:pt x="1255097" y="821114"/>
                </a:lnTo>
                <a:lnTo>
                  <a:pt x="1250968" y="813491"/>
                </a:lnTo>
                <a:lnTo>
                  <a:pt x="1246520" y="805550"/>
                </a:lnTo>
                <a:lnTo>
                  <a:pt x="1242708" y="796973"/>
                </a:lnTo>
                <a:lnTo>
                  <a:pt x="1239214" y="788714"/>
                </a:lnTo>
                <a:lnTo>
                  <a:pt x="1236037" y="780138"/>
                </a:lnTo>
                <a:lnTo>
                  <a:pt x="1232860" y="771562"/>
                </a:lnTo>
                <a:lnTo>
                  <a:pt x="1230001" y="762667"/>
                </a:lnTo>
                <a:lnTo>
                  <a:pt x="1227460" y="753773"/>
                </a:lnTo>
                <a:lnTo>
                  <a:pt x="1225554" y="745197"/>
                </a:lnTo>
                <a:lnTo>
                  <a:pt x="1223648" y="735985"/>
                </a:lnTo>
                <a:lnTo>
                  <a:pt x="1222059" y="727091"/>
                </a:lnTo>
                <a:lnTo>
                  <a:pt x="1220471" y="718197"/>
                </a:lnTo>
                <a:lnTo>
                  <a:pt x="1219836" y="708985"/>
                </a:lnTo>
                <a:lnTo>
                  <a:pt x="1219200" y="700409"/>
                </a:lnTo>
                <a:lnTo>
                  <a:pt x="1219200" y="691832"/>
                </a:lnTo>
                <a:lnTo>
                  <a:pt x="1219200" y="682938"/>
                </a:lnTo>
                <a:lnTo>
                  <a:pt x="1219518" y="674680"/>
                </a:lnTo>
                <a:lnTo>
                  <a:pt x="1220153" y="666103"/>
                </a:lnTo>
                <a:lnTo>
                  <a:pt x="1221742" y="655621"/>
                </a:lnTo>
                <a:lnTo>
                  <a:pt x="1223648" y="645456"/>
                </a:lnTo>
                <a:lnTo>
                  <a:pt x="1226824" y="635927"/>
                </a:lnTo>
                <a:lnTo>
                  <a:pt x="1229683" y="627350"/>
                </a:lnTo>
                <a:lnTo>
                  <a:pt x="1233496" y="618774"/>
                </a:lnTo>
                <a:lnTo>
                  <a:pt x="1237943" y="611468"/>
                </a:lnTo>
                <a:lnTo>
                  <a:pt x="1242708" y="604162"/>
                </a:lnTo>
                <a:lnTo>
                  <a:pt x="1248108" y="598127"/>
                </a:lnTo>
                <a:lnTo>
                  <a:pt x="1253827" y="592409"/>
                </a:lnTo>
                <a:lnTo>
                  <a:pt x="1259862" y="587009"/>
                </a:lnTo>
                <a:lnTo>
                  <a:pt x="1266534" y="581927"/>
                </a:lnTo>
                <a:lnTo>
                  <a:pt x="1273522" y="577798"/>
                </a:lnTo>
                <a:lnTo>
                  <a:pt x="1280829" y="574304"/>
                </a:lnTo>
                <a:lnTo>
                  <a:pt x="1288453" y="570809"/>
                </a:lnTo>
                <a:lnTo>
                  <a:pt x="1296395" y="568268"/>
                </a:lnTo>
                <a:lnTo>
                  <a:pt x="1304654" y="566045"/>
                </a:lnTo>
                <a:lnTo>
                  <a:pt x="1305607" y="551115"/>
                </a:lnTo>
                <a:lnTo>
                  <a:pt x="1306560" y="536504"/>
                </a:lnTo>
                <a:lnTo>
                  <a:pt x="1308149" y="521892"/>
                </a:lnTo>
                <a:lnTo>
                  <a:pt x="1310055" y="507598"/>
                </a:lnTo>
                <a:lnTo>
                  <a:pt x="1311961" y="493304"/>
                </a:lnTo>
                <a:lnTo>
                  <a:pt x="1314502" y="479010"/>
                </a:lnTo>
                <a:lnTo>
                  <a:pt x="1316726" y="465033"/>
                </a:lnTo>
                <a:lnTo>
                  <a:pt x="1319267" y="450739"/>
                </a:lnTo>
                <a:lnTo>
                  <a:pt x="1322444" y="437081"/>
                </a:lnTo>
                <a:lnTo>
                  <a:pt x="1325303" y="423104"/>
                </a:lnTo>
                <a:lnTo>
                  <a:pt x="1328797" y="409763"/>
                </a:lnTo>
                <a:lnTo>
                  <a:pt x="1332610" y="396422"/>
                </a:lnTo>
                <a:lnTo>
                  <a:pt x="1336422" y="383081"/>
                </a:lnTo>
                <a:lnTo>
                  <a:pt x="1340869" y="370057"/>
                </a:lnTo>
                <a:lnTo>
                  <a:pt x="1344999" y="357034"/>
                </a:lnTo>
                <a:lnTo>
                  <a:pt x="1349446" y="344010"/>
                </a:lnTo>
                <a:lnTo>
                  <a:pt x="1354529" y="331305"/>
                </a:lnTo>
                <a:lnTo>
                  <a:pt x="1359612" y="319234"/>
                </a:lnTo>
                <a:lnTo>
                  <a:pt x="1365012" y="306528"/>
                </a:lnTo>
                <a:lnTo>
                  <a:pt x="1370095" y="294775"/>
                </a:lnTo>
                <a:lnTo>
                  <a:pt x="1376131" y="282705"/>
                </a:lnTo>
                <a:lnTo>
                  <a:pt x="1382167" y="270952"/>
                </a:lnTo>
                <a:lnTo>
                  <a:pt x="1388202" y="259517"/>
                </a:lnTo>
                <a:lnTo>
                  <a:pt x="1394873" y="248081"/>
                </a:lnTo>
                <a:lnTo>
                  <a:pt x="1401227" y="236964"/>
                </a:lnTo>
                <a:lnTo>
                  <a:pt x="1408216" y="225846"/>
                </a:lnTo>
                <a:lnTo>
                  <a:pt x="1414887" y="215046"/>
                </a:lnTo>
                <a:lnTo>
                  <a:pt x="1422193" y="204246"/>
                </a:lnTo>
                <a:lnTo>
                  <a:pt x="1429817" y="194082"/>
                </a:lnTo>
                <a:lnTo>
                  <a:pt x="1437759" y="183917"/>
                </a:lnTo>
                <a:lnTo>
                  <a:pt x="1445701" y="174070"/>
                </a:lnTo>
                <a:lnTo>
                  <a:pt x="1453643" y="164541"/>
                </a:lnTo>
                <a:lnTo>
                  <a:pt x="1461585" y="155011"/>
                </a:lnTo>
                <a:lnTo>
                  <a:pt x="1470480" y="145799"/>
                </a:lnTo>
                <a:lnTo>
                  <a:pt x="1479057" y="136588"/>
                </a:lnTo>
                <a:lnTo>
                  <a:pt x="1488269" y="128329"/>
                </a:lnTo>
                <a:lnTo>
                  <a:pt x="1496846" y="119753"/>
                </a:lnTo>
                <a:lnTo>
                  <a:pt x="1506377" y="111494"/>
                </a:lnTo>
                <a:lnTo>
                  <a:pt x="1515589" y="103235"/>
                </a:lnTo>
                <a:lnTo>
                  <a:pt x="1525755" y="95611"/>
                </a:lnTo>
                <a:lnTo>
                  <a:pt x="1535285" y="88306"/>
                </a:lnTo>
                <a:lnTo>
                  <a:pt x="1545133" y="81000"/>
                </a:lnTo>
                <a:lnTo>
                  <a:pt x="1555616" y="74329"/>
                </a:lnTo>
                <a:lnTo>
                  <a:pt x="1565781" y="67659"/>
                </a:lnTo>
                <a:lnTo>
                  <a:pt x="1576582" y="61306"/>
                </a:lnTo>
                <a:lnTo>
                  <a:pt x="1587383" y="54953"/>
                </a:lnTo>
                <a:lnTo>
                  <a:pt x="1597866" y="49235"/>
                </a:lnTo>
                <a:lnTo>
                  <a:pt x="1608985" y="44153"/>
                </a:lnTo>
                <a:lnTo>
                  <a:pt x="1620421" y="38753"/>
                </a:lnTo>
                <a:lnTo>
                  <a:pt x="1632175" y="33988"/>
                </a:lnTo>
                <a:lnTo>
                  <a:pt x="1643611" y="29541"/>
                </a:lnTo>
                <a:lnTo>
                  <a:pt x="1655365" y="25412"/>
                </a:lnTo>
                <a:lnTo>
                  <a:pt x="1667119" y="20965"/>
                </a:lnTo>
                <a:lnTo>
                  <a:pt x="1679508" y="17471"/>
                </a:lnTo>
                <a:lnTo>
                  <a:pt x="1691898" y="14294"/>
                </a:lnTo>
                <a:lnTo>
                  <a:pt x="1703969" y="11435"/>
                </a:lnTo>
                <a:lnTo>
                  <a:pt x="1716676" y="8894"/>
                </a:lnTo>
                <a:lnTo>
                  <a:pt x="1729383" y="6353"/>
                </a:lnTo>
                <a:lnTo>
                  <a:pt x="1742408" y="4447"/>
                </a:lnTo>
                <a:lnTo>
                  <a:pt x="1755432" y="3177"/>
                </a:lnTo>
                <a:lnTo>
                  <a:pt x="1768457" y="1588"/>
                </a:lnTo>
                <a:lnTo>
                  <a:pt x="1781799" y="635"/>
                </a:lnTo>
                <a:lnTo>
                  <a:pt x="1795459" y="318"/>
                </a:lnTo>
                <a:lnTo>
                  <a:pt x="1808801" y="0"/>
                </a:lnTo>
                <a:close/>
              </a:path>
            </a:pathLst>
          </a:custGeom>
          <a:solidFill>
            <a:schemeClr val="bg1"/>
          </a:solidFill>
          <a:ln>
            <a:noFill/>
          </a:ln>
        </p:spPr>
        <p:txBody>
          <a:bodyPr anchor="ctr">
            <a:scene3d>
              <a:camera prst="orthographicFront"/>
              <a:lightRig rig="threePt" dir="t"/>
            </a:scene3d>
            <a:sp3d contourW="12700">
              <a:contourClr>
                <a:srgbClr val="FFFFFF"/>
              </a:contourClr>
            </a:sp3d>
          </a:bodyPr>
          <a:lstStyle/>
          <a:p>
            <a:pPr algn="ctr" eaLnBrk="1" fontAlgn="auto" hangingPunct="1">
              <a:spcBef>
                <a:spcPts val="0"/>
              </a:spcBef>
              <a:spcAft>
                <a:spcPts val="0"/>
              </a:spcAft>
              <a:defRPr/>
            </a:pPr>
            <a:endParaRPr lang="zh-CN" altLang="en-US" dirty="0">
              <a:solidFill>
                <a:srgbClr val="FFFFFF"/>
              </a:solidFill>
              <a:latin typeface="+mn-lt"/>
              <a:ea typeface="宋体" panose="02010600030101010101" pitchFamily="2" charset="-122"/>
            </a:endParaRPr>
          </a:p>
        </p:txBody>
      </p:sp>
      <p:sp>
        <p:nvSpPr>
          <p:cNvPr id="23" name="矩形 25"/>
          <p:cNvSpPr>
            <a:spLocks noChangeArrowheads="1"/>
          </p:cNvSpPr>
          <p:nvPr/>
        </p:nvSpPr>
        <p:spPr bwMode="auto">
          <a:xfrm>
            <a:off x="1408113" y="3638958"/>
            <a:ext cx="15398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Tx/>
              <a:buNone/>
            </a:pPr>
            <a:r>
              <a:rPr lang="zh-CN" altLang="en-US" sz="1800">
                <a:solidFill>
                  <a:schemeClr val="bg1"/>
                </a:solidFill>
                <a:latin typeface="微软雅黑" panose="020B0503020204020204" pitchFamily="34" charset="-122"/>
                <a:ea typeface="微软雅黑" panose="020B0503020204020204" pitchFamily="34" charset="-122"/>
              </a:rPr>
              <a:t>添加标题</a:t>
            </a:r>
            <a:endParaRPr lang="zh-CN" altLang="en-US" sz="1800">
              <a:solidFill>
                <a:schemeClr val="bg1"/>
              </a:solidFill>
              <a:latin typeface="微软雅黑" panose="020B0503020204020204" pitchFamily="34" charset="-122"/>
              <a:ea typeface="微软雅黑" panose="020B0503020204020204" pitchFamily="34" charset="-122"/>
            </a:endParaRPr>
          </a:p>
        </p:txBody>
      </p:sp>
      <p:sp>
        <p:nvSpPr>
          <p:cNvPr id="24" name="矩形: 圆角 23"/>
          <p:cNvSpPr/>
          <p:nvPr/>
        </p:nvSpPr>
        <p:spPr bwMode="auto">
          <a:xfrm>
            <a:off x="4954588" y="2276905"/>
            <a:ext cx="2282825" cy="1970088"/>
          </a:xfrm>
          <a:prstGeom prst="roundRect">
            <a:avLst/>
          </a:prstGeom>
          <a:solidFill>
            <a:schemeClr val="accent1"/>
          </a:solidFill>
          <a:ln>
            <a:no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5" name="KSO_Shape"/>
          <p:cNvSpPr/>
          <p:nvPr/>
        </p:nvSpPr>
        <p:spPr bwMode="auto">
          <a:xfrm>
            <a:off x="5589588" y="2483280"/>
            <a:ext cx="1009650" cy="944563"/>
          </a:xfrm>
          <a:custGeom>
            <a:avLst/>
            <a:gdLst>
              <a:gd name="T0" fmla="*/ 1264650 w 2063750"/>
              <a:gd name="T1" fmla="*/ 933236 h 1925638"/>
              <a:gd name="T2" fmla="*/ 1205010 w 2063750"/>
              <a:gd name="T3" fmla="*/ 981200 h 1925638"/>
              <a:gd name="T4" fmla="*/ 1169637 w 2063750"/>
              <a:gd name="T5" fmla="*/ 913641 h 1925638"/>
              <a:gd name="T6" fmla="*/ 1863628 w 2063750"/>
              <a:gd name="T7" fmla="*/ 619424 h 1925638"/>
              <a:gd name="T8" fmla="*/ 1873035 w 2063750"/>
              <a:gd name="T9" fmla="*/ 667280 h 1925638"/>
              <a:gd name="T10" fmla="*/ 1691374 w 2063750"/>
              <a:gd name="T11" fmla="*/ 669322 h 1925638"/>
              <a:gd name="T12" fmla="*/ 1696077 w 2063750"/>
              <a:gd name="T13" fmla="*/ 621175 h 1925638"/>
              <a:gd name="T14" fmla="*/ 742063 w 2063750"/>
              <a:gd name="T15" fmla="*/ 629637 h 1925638"/>
              <a:gd name="T16" fmla="*/ 727975 w 2063750"/>
              <a:gd name="T17" fmla="*/ 676034 h 1925638"/>
              <a:gd name="T18" fmla="*/ 550987 w 2063750"/>
              <a:gd name="T19" fmla="*/ 656483 h 1925638"/>
              <a:gd name="T20" fmla="*/ 577990 w 2063750"/>
              <a:gd name="T21" fmla="*/ 615922 h 1925638"/>
              <a:gd name="T22" fmla="*/ 1273128 w 2063750"/>
              <a:gd name="T23" fmla="*/ 560052 h 1925638"/>
              <a:gd name="T24" fmla="*/ 1196826 w 2063750"/>
              <a:gd name="T25" fmla="*/ 846374 h 1925638"/>
              <a:gd name="T26" fmla="*/ 1157651 w 2063750"/>
              <a:gd name="T27" fmla="*/ 551279 h 1925638"/>
              <a:gd name="T28" fmla="*/ 1196634 w 2063750"/>
              <a:gd name="T29" fmla="*/ 394965 h 1925638"/>
              <a:gd name="T30" fmla="*/ 1004375 w 2063750"/>
              <a:gd name="T31" fmla="*/ 453667 h 1925638"/>
              <a:gd name="T32" fmla="*/ 916159 w 2063750"/>
              <a:gd name="T33" fmla="*/ 617446 h 1925638"/>
              <a:gd name="T34" fmla="*/ 942243 w 2063750"/>
              <a:gd name="T35" fmla="*/ 775648 h 1925638"/>
              <a:gd name="T36" fmla="*/ 1065042 w 2063750"/>
              <a:gd name="T37" fmla="*/ 952636 h 1925638"/>
              <a:gd name="T38" fmla="*/ 1352258 w 2063750"/>
              <a:gd name="T39" fmla="*/ 1009577 h 1925638"/>
              <a:gd name="T40" fmla="*/ 1456007 w 2063750"/>
              <a:gd name="T41" fmla="*/ 831122 h 1925638"/>
              <a:gd name="T42" fmla="*/ 1514915 w 2063750"/>
              <a:gd name="T43" fmla="*/ 694346 h 1925638"/>
              <a:gd name="T44" fmla="*/ 1484729 w 2063750"/>
              <a:gd name="T45" fmla="*/ 506499 h 1925638"/>
              <a:gd name="T46" fmla="*/ 1323829 w 2063750"/>
              <a:gd name="T47" fmla="*/ 407879 h 1925638"/>
              <a:gd name="T48" fmla="*/ 1277230 w 2063750"/>
              <a:gd name="T49" fmla="*/ 330686 h 1925638"/>
              <a:gd name="T50" fmla="*/ 1483556 w 2063750"/>
              <a:gd name="T51" fmla="*/ 408467 h 1925638"/>
              <a:gd name="T52" fmla="*/ 1585840 w 2063750"/>
              <a:gd name="T53" fmla="*/ 598074 h 1925638"/>
              <a:gd name="T54" fmla="*/ 1556532 w 2063750"/>
              <a:gd name="T55" fmla="*/ 799717 h 1925638"/>
              <a:gd name="T56" fmla="*/ 1444577 w 2063750"/>
              <a:gd name="T57" fmla="*/ 953809 h 1925638"/>
              <a:gd name="T58" fmla="*/ 1379514 w 2063750"/>
              <a:gd name="T59" fmla="*/ 1234993 h 1925638"/>
              <a:gd name="T60" fmla="*/ 1224769 w 2063750"/>
              <a:gd name="T61" fmla="*/ 1299859 h 1925638"/>
              <a:gd name="T62" fmla="*/ 973458 w 2063750"/>
              <a:gd name="T63" fmla="*/ 1301550 h 1925638"/>
              <a:gd name="T64" fmla="*/ 884643 w 2063750"/>
              <a:gd name="T65" fmla="*/ 1352828 h 1925638"/>
              <a:gd name="T66" fmla="*/ 1171315 w 2063750"/>
              <a:gd name="T67" fmla="*/ 1381250 h 1925638"/>
              <a:gd name="T68" fmla="*/ 1609826 w 2063750"/>
              <a:gd name="T69" fmla="*/ 1205732 h 1925638"/>
              <a:gd name="T70" fmla="*/ 1769285 w 2063750"/>
              <a:gd name="T71" fmla="*/ 1202215 h 1925638"/>
              <a:gd name="T72" fmla="*/ 1698033 w 2063750"/>
              <a:gd name="T73" fmla="*/ 1343539 h 1925638"/>
              <a:gd name="T74" fmla="*/ 1830840 w 2063750"/>
              <a:gd name="T75" fmla="*/ 1309461 h 1925638"/>
              <a:gd name="T76" fmla="*/ 1902362 w 2063750"/>
              <a:gd name="T77" fmla="*/ 1344330 h 1925638"/>
              <a:gd name="T78" fmla="*/ 1805632 w 2063750"/>
              <a:gd name="T79" fmla="*/ 1426962 h 1925638"/>
              <a:gd name="T80" fmla="*/ 1115916 w 2063750"/>
              <a:gd name="T81" fmla="*/ 1759833 h 1925638"/>
              <a:gd name="T82" fmla="*/ 544327 w 2063750"/>
              <a:gd name="T83" fmla="*/ 1713829 h 1925638"/>
              <a:gd name="T84" fmla="*/ 50124 w 2063750"/>
              <a:gd name="T85" fmla="*/ 1388576 h 1925638"/>
              <a:gd name="T86" fmla="*/ 277587 w 2063750"/>
              <a:gd name="T87" fmla="*/ 1364841 h 1925638"/>
              <a:gd name="T88" fmla="*/ 557812 w 2063750"/>
              <a:gd name="T89" fmla="*/ 1209541 h 1925638"/>
              <a:gd name="T90" fmla="*/ 1023426 w 2063750"/>
              <a:gd name="T91" fmla="*/ 1057126 h 1925638"/>
              <a:gd name="T92" fmla="*/ 919090 w 2063750"/>
              <a:gd name="T93" fmla="*/ 864876 h 1925638"/>
              <a:gd name="T94" fmla="*/ 854320 w 2063750"/>
              <a:gd name="T95" fmla="*/ 707847 h 1925638"/>
              <a:gd name="T96" fmla="*/ 887730 w 2063750"/>
              <a:gd name="T97" fmla="*/ 478909 h 1925638"/>
              <a:gd name="T98" fmla="*/ 1065042 w 2063750"/>
              <a:gd name="T99" fmla="*/ 350938 h 1925638"/>
              <a:gd name="T100" fmla="*/ 1690144 w 2063750"/>
              <a:gd name="T101" fmla="*/ 203159 h 1925638"/>
              <a:gd name="T102" fmla="*/ 1700127 w 2063750"/>
              <a:gd name="T103" fmla="*/ 250943 h 1925638"/>
              <a:gd name="T104" fmla="*/ 1558014 w 2063750"/>
              <a:gd name="T105" fmla="*/ 348271 h 1925638"/>
              <a:gd name="T106" fmla="*/ 1655497 w 2063750"/>
              <a:gd name="T107" fmla="*/ 206383 h 1925638"/>
              <a:gd name="T108" fmla="*/ 904489 w 2063750"/>
              <a:gd name="T109" fmla="*/ 306056 h 1925638"/>
              <a:gd name="T110" fmla="*/ 895180 w 2063750"/>
              <a:gd name="T111" fmla="*/ 353841 h 1925638"/>
              <a:gd name="T112" fmla="*/ 757001 w 2063750"/>
              <a:gd name="T113" fmla="*/ 243028 h 1925638"/>
              <a:gd name="T114" fmla="*/ 779982 w 2063750"/>
              <a:gd name="T115" fmla="*/ 199933 h 1925638"/>
              <a:gd name="T116" fmla="*/ 1248509 w 2063750"/>
              <a:gd name="T117" fmla="*/ 28478 h 1925638"/>
              <a:gd name="T118" fmla="*/ 1217149 w 2063750"/>
              <a:gd name="T119" fmla="*/ 197882 h 1925638"/>
              <a:gd name="T120" fmla="*/ 1185497 w 2063750"/>
              <a:gd name="T121" fmla="*/ 28478 h 192563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2063750" h="1925638">
                <a:moveTo>
                  <a:pt x="1310496" y="957198"/>
                </a:moveTo>
                <a:lnTo>
                  <a:pt x="1315880" y="957198"/>
                </a:lnTo>
                <a:lnTo>
                  <a:pt x="1321581" y="957198"/>
                </a:lnTo>
                <a:lnTo>
                  <a:pt x="1326965" y="958465"/>
                </a:lnTo>
                <a:lnTo>
                  <a:pt x="1332032" y="959732"/>
                </a:lnTo>
                <a:lnTo>
                  <a:pt x="1337099" y="961316"/>
                </a:lnTo>
                <a:lnTo>
                  <a:pt x="1341850" y="963533"/>
                </a:lnTo>
                <a:lnTo>
                  <a:pt x="1346284" y="966383"/>
                </a:lnTo>
                <a:lnTo>
                  <a:pt x="1350718" y="969234"/>
                </a:lnTo>
                <a:lnTo>
                  <a:pt x="1354202" y="973035"/>
                </a:lnTo>
                <a:lnTo>
                  <a:pt x="1357685" y="976519"/>
                </a:lnTo>
                <a:lnTo>
                  <a:pt x="1360536" y="980637"/>
                </a:lnTo>
                <a:lnTo>
                  <a:pt x="1363386" y="985072"/>
                </a:lnTo>
                <a:lnTo>
                  <a:pt x="1365603" y="989506"/>
                </a:lnTo>
                <a:lnTo>
                  <a:pt x="1367503" y="994574"/>
                </a:lnTo>
                <a:lnTo>
                  <a:pt x="1369087" y="999959"/>
                </a:lnTo>
                <a:lnTo>
                  <a:pt x="1369720" y="1005344"/>
                </a:lnTo>
                <a:lnTo>
                  <a:pt x="1370037" y="1010728"/>
                </a:lnTo>
                <a:lnTo>
                  <a:pt x="1369720" y="1016113"/>
                </a:lnTo>
                <a:lnTo>
                  <a:pt x="1369087" y="1021181"/>
                </a:lnTo>
                <a:lnTo>
                  <a:pt x="1367503" y="1026566"/>
                </a:lnTo>
                <a:lnTo>
                  <a:pt x="1365603" y="1031634"/>
                </a:lnTo>
                <a:lnTo>
                  <a:pt x="1363386" y="1036385"/>
                </a:lnTo>
                <a:lnTo>
                  <a:pt x="1360536" y="1040503"/>
                </a:lnTo>
                <a:lnTo>
                  <a:pt x="1357685" y="1044620"/>
                </a:lnTo>
                <a:lnTo>
                  <a:pt x="1354202" y="1048738"/>
                </a:lnTo>
                <a:lnTo>
                  <a:pt x="1350718" y="1051906"/>
                </a:lnTo>
                <a:lnTo>
                  <a:pt x="1346284" y="1055073"/>
                </a:lnTo>
                <a:lnTo>
                  <a:pt x="1341850" y="1057290"/>
                </a:lnTo>
                <a:lnTo>
                  <a:pt x="1337099" y="1059507"/>
                </a:lnTo>
                <a:lnTo>
                  <a:pt x="1332032" y="1061408"/>
                </a:lnTo>
                <a:lnTo>
                  <a:pt x="1326965" y="1062675"/>
                </a:lnTo>
                <a:lnTo>
                  <a:pt x="1321581" y="1063308"/>
                </a:lnTo>
                <a:lnTo>
                  <a:pt x="1315880" y="1063625"/>
                </a:lnTo>
                <a:lnTo>
                  <a:pt x="1310496" y="1063308"/>
                </a:lnTo>
                <a:lnTo>
                  <a:pt x="1305428" y="1062675"/>
                </a:lnTo>
                <a:lnTo>
                  <a:pt x="1300361" y="1061408"/>
                </a:lnTo>
                <a:lnTo>
                  <a:pt x="1295294" y="1059507"/>
                </a:lnTo>
                <a:lnTo>
                  <a:pt x="1290543" y="1057290"/>
                </a:lnTo>
                <a:lnTo>
                  <a:pt x="1286109" y="1055073"/>
                </a:lnTo>
                <a:lnTo>
                  <a:pt x="1281992" y="1051906"/>
                </a:lnTo>
                <a:lnTo>
                  <a:pt x="1278191" y="1048738"/>
                </a:lnTo>
                <a:lnTo>
                  <a:pt x="1275024" y="1044620"/>
                </a:lnTo>
                <a:lnTo>
                  <a:pt x="1271857" y="1040503"/>
                </a:lnTo>
                <a:lnTo>
                  <a:pt x="1269324" y="1036385"/>
                </a:lnTo>
                <a:lnTo>
                  <a:pt x="1267107" y="1031634"/>
                </a:lnTo>
                <a:lnTo>
                  <a:pt x="1265206" y="1026566"/>
                </a:lnTo>
                <a:lnTo>
                  <a:pt x="1263940" y="1021181"/>
                </a:lnTo>
                <a:lnTo>
                  <a:pt x="1263306" y="1016113"/>
                </a:lnTo>
                <a:lnTo>
                  <a:pt x="1262989" y="1010728"/>
                </a:lnTo>
                <a:lnTo>
                  <a:pt x="1263306" y="1005344"/>
                </a:lnTo>
                <a:lnTo>
                  <a:pt x="1263940" y="999959"/>
                </a:lnTo>
                <a:lnTo>
                  <a:pt x="1265206" y="994574"/>
                </a:lnTo>
                <a:lnTo>
                  <a:pt x="1267107" y="989506"/>
                </a:lnTo>
                <a:lnTo>
                  <a:pt x="1269324" y="985072"/>
                </a:lnTo>
                <a:lnTo>
                  <a:pt x="1271857" y="980637"/>
                </a:lnTo>
                <a:lnTo>
                  <a:pt x="1275024" y="976519"/>
                </a:lnTo>
                <a:lnTo>
                  <a:pt x="1278191" y="973035"/>
                </a:lnTo>
                <a:lnTo>
                  <a:pt x="1281992" y="969234"/>
                </a:lnTo>
                <a:lnTo>
                  <a:pt x="1286109" y="966383"/>
                </a:lnTo>
                <a:lnTo>
                  <a:pt x="1290543" y="963533"/>
                </a:lnTo>
                <a:lnTo>
                  <a:pt x="1295294" y="961316"/>
                </a:lnTo>
                <a:lnTo>
                  <a:pt x="1300361" y="959732"/>
                </a:lnTo>
                <a:lnTo>
                  <a:pt x="1305428" y="958465"/>
                </a:lnTo>
                <a:lnTo>
                  <a:pt x="1310496" y="957198"/>
                </a:lnTo>
                <a:close/>
                <a:moveTo>
                  <a:pt x="1856524" y="666750"/>
                </a:moveTo>
                <a:lnTo>
                  <a:pt x="2002690" y="666750"/>
                </a:lnTo>
                <a:lnTo>
                  <a:pt x="2005874" y="667066"/>
                </a:lnTo>
                <a:lnTo>
                  <a:pt x="2009695" y="667382"/>
                </a:lnTo>
                <a:lnTo>
                  <a:pt x="2012561" y="668330"/>
                </a:lnTo>
                <a:lnTo>
                  <a:pt x="2016064" y="669595"/>
                </a:lnTo>
                <a:lnTo>
                  <a:pt x="2018930" y="670859"/>
                </a:lnTo>
                <a:lnTo>
                  <a:pt x="2021796" y="672755"/>
                </a:lnTo>
                <a:lnTo>
                  <a:pt x="2024344" y="674335"/>
                </a:lnTo>
                <a:lnTo>
                  <a:pt x="2026891" y="676863"/>
                </a:lnTo>
                <a:lnTo>
                  <a:pt x="2029121" y="679076"/>
                </a:lnTo>
                <a:lnTo>
                  <a:pt x="2031031" y="681920"/>
                </a:lnTo>
                <a:lnTo>
                  <a:pt x="2032623" y="684764"/>
                </a:lnTo>
                <a:lnTo>
                  <a:pt x="2034216" y="687292"/>
                </a:lnTo>
                <a:lnTo>
                  <a:pt x="2035489" y="690769"/>
                </a:lnTo>
                <a:lnTo>
                  <a:pt x="2036126" y="693929"/>
                </a:lnTo>
                <a:lnTo>
                  <a:pt x="2036763" y="697405"/>
                </a:lnTo>
                <a:lnTo>
                  <a:pt x="2036763" y="700566"/>
                </a:lnTo>
                <a:lnTo>
                  <a:pt x="2036763" y="704358"/>
                </a:lnTo>
                <a:lnTo>
                  <a:pt x="2036126" y="707834"/>
                </a:lnTo>
                <a:lnTo>
                  <a:pt x="2035489" y="710995"/>
                </a:lnTo>
                <a:lnTo>
                  <a:pt x="2034216" y="714155"/>
                </a:lnTo>
                <a:lnTo>
                  <a:pt x="2032623" y="716999"/>
                </a:lnTo>
                <a:lnTo>
                  <a:pt x="2031031" y="720160"/>
                </a:lnTo>
                <a:lnTo>
                  <a:pt x="2029121" y="722688"/>
                </a:lnTo>
                <a:lnTo>
                  <a:pt x="2026891" y="724900"/>
                </a:lnTo>
                <a:lnTo>
                  <a:pt x="2024344" y="727112"/>
                </a:lnTo>
                <a:lnTo>
                  <a:pt x="2021796" y="729009"/>
                </a:lnTo>
                <a:lnTo>
                  <a:pt x="2018930" y="730905"/>
                </a:lnTo>
                <a:lnTo>
                  <a:pt x="2016064" y="732169"/>
                </a:lnTo>
                <a:lnTo>
                  <a:pt x="2012561" y="733433"/>
                </a:lnTo>
                <a:lnTo>
                  <a:pt x="2009695" y="734381"/>
                </a:lnTo>
                <a:lnTo>
                  <a:pt x="2005874" y="734697"/>
                </a:lnTo>
                <a:lnTo>
                  <a:pt x="2002690" y="735013"/>
                </a:lnTo>
                <a:lnTo>
                  <a:pt x="1856524" y="735013"/>
                </a:lnTo>
                <a:lnTo>
                  <a:pt x="1853339" y="734697"/>
                </a:lnTo>
                <a:lnTo>
                  <a:pt x="1849518" y="734381"/>
                </a:lnTo>
                <a:lnTo>
                  <a:pt x="1846652" y="733433"/>
                </a:lnTo>
                <a:lnTo>
                  <a:pt x="1843149" y="732169"/>
                </a:lnTo>
                <a:lnTo>
                  <a:pt x="1840283" y="730905"/>
                </a:lnTo>
                <a:lnTo>
                  <a:pt x="1837417" y="729009"/>
                </a:lnTo>
                <a:lnTo>
                  <a:pt x="1834870" y="727112"/>
                </a:lnTo>
                <a:lnTo>
                  <a:pt x="1832322" y="724900"/>
                </a:lnTo>
                <a:lnTo>
                  <a:pt x="1830093" y="722688"/>
                </a:lnTo>
                <a:lnTo>
                  <a:pt x="1828182" y="720160"/>
                </a:lnTo>
                <a:lnTo>
                  <a:pt x="1826590" y="716999"/>
                </a:lnTo>
                <a:lnTo>
                  <a:pt x="1824998" y="714155"/>
                </a:lnTo>
                <a:lnTo>
                  <a:pt x="1823724" y="710995"/>
                </a:lnTo>
                <a:lnTo>
                  <a:pt x="1823087" y="707834"/>
                </a:lnTo>
                <a:lnTo>
                  <a:pt x="1822450" y="704358"/>
                </a:lnTo>
                <a:lnTo>
                  <a:pt x="1822450" y="700566"/>
                </a:lnTo>
                <a:lnTo>
                  <a:pt x="1822450" y="697405"/>
                </a:lnTo>
                <a:lnTo>
                  <a:pt x="1823087" y="693929"/>
                </a:lnTo>
                <a:lnTo>
                  <a:pt x="1823724" y="690769"/>
                </a:lnTo>
                <a:lnTo>
                  <a:pt x="1824998" y="687292"/>
                </a:lnTo>
                <a:lnTo>
                  <a:pt x="1826590" y="684764"/>
                </a:lnTo>
                <a:lnTo>
                  <a:pt x="1828182" y="681920"/>
                </a:lnTo>
                <a:lnTo>
                  <a:pt x="1830093" y="679076"/>
                </a:lnTo>
                <a:lnTo>
                  <a:pt x="1832322" y="676863"/>
                </a:lnTo>
                <a:lnTo>
                  <a:pt x="1834870" y="674335"/>
                </a:lnTo>
                <a:lnTo>
                  <a:pt x="1837417" y="672755"/>
                </a:lnTo>
                <a:lnTo>
                  <a:pt x="1840283" y="670859"/>
                </a:lnTo>
                <a:lnTo>
                  <a:pt x="1843149" y="669595"/>
                </a:lnTo>
                <a:lnTo>
                  <a:pt x="1846652" y="668330"/>
                </a:lnTo>
                <a:lnTo>
                  <a:pt x="1849518" y="667382"/>
                </a:lnTo>
                <a:lnTo>
                  <a:pt x="1853339" y="667066"/>
                </a:lnTo>
                <a:lnTo>
                  <a:pt x="1856524" y="666750"/>
                </a:lnTo>
                <a:close/>
                <a:moveTo>
                  <a:pt x="629654" y="666750"/>
                </a:moveTo>
                <a:lnTo>
                  <a:pt x="775285" y="666750"/>
                </a:lnTo>
                <a:lnTo>
                  <a:pt x="778783" y="667066"/>
                </a:lnTo>
                <a:lnTo>
                  <a:pt x="781962" y="667382"/>
                </a:lnTo>
                <a:lnTo>
                  <a:pt x="785460" y="668330"/>
                </a:lnTo>
                <a:lnTo>
                  <a:pt x="788640" y="669595"/>
                </a:lnTo>
                <a:lnTo>
                  <a:pt x="791819" y="670859"/>
                </a:lnTo>
                <a:lnTo>
                  <a:pt x="794363" y="672755"/>
                </a:lnTo>
                <a:lnTo>
                  <a:pt x="797225" y="674335"/>
                </a:lnTo>
                <a:lnTo>
                  <a:pt x="799451" y="676863"/>
                </a:lnTo>
                <a:lnTo>
                  <a:pt x="801677" y="679076"/>
                </a:lnTo>
                <a:lnTo>
                  <a:pt x="803902" y="681920"/>
                </a:lnTo>
                <a:lnTo>
                  <a:pt x="805492" y="684764"/>
                </a:lnTo>
                <a:lnTo>
                  <a:pt x="806764" y="687292"/>
                </a:lnTo>
                <a:lnTo>
                  <a:pt x="808036" y="690769"/>
                </a:lnTo>
                <a:lnTo>
                  <a:pt x="808990" y="693929"/>
                </a:lnTo>
                <a:lnTo>
                  <a:pt x="809626" y="697405"/>
                </a:lnTo>
                <a:lnTo>
                  <a:pt x="809626" y="700566"/>
                </a:lnTo>
                <a:lnTo>
                  <a:pt x="809626" y="704358"/>
                </a:lnTo>
                <a:lnTo>
                  <a:pt x="808990" y="707834"/>
                </a:lnTo>
                <a:lnTo>
                  <a:pt x="808036" y="710995"/>
                </a:lnTo>
                <a:lnTo>
                  <a:pt x="806764" y="714155"/>
                </a:lnTo>
                <a:lnTo>
                  <a:pt x="805492" y="716999"/>
                </a:lnTo>
                <a:lnTo>
                  <a:pt x="803902" y="720160"/>
                </a:lnTo>
                <a:lnTo>
                  <a:pt x="801677" y="722688"/>
                </a:lnTo>
                <a:lnTo>
                  <a:pt x="799451" y="724900"/>
                </a:lnTo>
                <a:lnTo>
                  <a:pt x="797225" y="727112"/>
                </a:lnTo>
                <a:lnTo>
                  <a:pt x="794363" y="729009"/>
                </a:lnTo>
                <a:lnTo>
                  <a:pt x="791819" y="730905"/>
                </a:lnTo>
                <a:lnTo>
                  <a:pt x="788640" y="732169"/>
                </a:lnTo>
                <a:lnTo>
                  <a:pt x="785460" y="733433"/>
                </a:lnTo>
                <a:lnTo>
                  <a:pt x="781962" y="734381"/>
                </a:lnTo>
                <a:lnTo>
                  <a:pt x="778783" y="734697"/>
                </a:lnTo>
                <a:lnTo>
                  <a:pt x="775285" y="735013"/>
                </a:lnTo>
                <a:lnTo>
                  <a:pt x="629654" y="735013"/>
                </a:lnTo>
                <a:lnTo>
                  <a:pt x="626156" y="734697"/>
                </a:lnTo>
                <a:lnTo>
                  <a:pt x="622976" y="734381"/>
                </a:lnTo>
                <a:lnTo>
                  <a:pt x="619479" y="733433"/>
                </a:lnTo>
                <a:lnTo>
                  <a:pt x="616299" y="732169"/>
                </a:lnTo>
                <a:lnTo>
                  <a:pt x="613119" y="730905"/>
                </a:lnTo>
                <a:lnTo>
                  <a:pt x="610576" y="729009"/>
                </a:lnTo>
                <a:lnTo>
                  <a:pt x="607714" y="727112"/>
                </a:lnTo>
                <a:lnTo>
                  <a:pt x="605488" y="724900"/>
                </a:lnTo>
                <a:lnTo>
                  <a:pt x="603262" y="722688"/>
                </a:lnTo>
                <a:lnTo>
                  <a:pt x="601036" y="720160"/>
                </a:lnTo>
                <a:lnTo>
                  <a:pt x="599447" y="716999"/>
                </a:lnTo>
                <a:lnTo>
                  <a:pt x="598175" y="714155"/>
                </a:lnTo>
                <a:lnTo>
                  <a:pt x="596903" y="710995"/>
                </a:lnTo>
                <a:lnTo>
                  <a:pt x="596267" y="707834"/>
                </a:lnTo>
                <a:lnTo>
                  <a:pt x="595313" y="704358"/>
                </a:lnTo>
                <a:lnTo>
                  <a:pt x="595313" y="700566"/>
                </a:lnTo>
                <a:lnTo>
                  <a:pt x="595313" y="697405"/>
                </a:lnTo>
                <a:lnTo>
                  <a:pt x="596267" y="693929"/>
                </a:lnTo>
                <a:lnTo>
                  <a:pt x="596903" y="690769"/>
                </a:lnTo>
                <a:lnTo>
                  <a:pt x="598175" y="687292"/>
                </a:lnTo>
                <a:lnTo>
                  <a:pt x="599447" y="684764"/>
                </a:lnTo>
                <a:lnTo>
                  <a:pt x="601036" y="681920"/>
                </a:lnTo>
                <a:lnTo>
                  <a:pt x="603262" y="679076"/>
                </a:lnTo>
                <a:lnTo>
                  <a:pt x="605488" y="676863"/>
                </a:lnTo>
                <a:lnTo>
                  <a:pt x="607714" y="674335"/>
                </a:lnTo>
                <a:lnTo>
                  <a:pt x="610576" y="672755"/>
                </a:lnTo>
                <a:lnTo>
                  <a:pt x="613119" y="670859"/>
                </a:lnTo>
                <a:lnTo>
                  <a:pt x="616299" y="669595"/>
                </a:lnTo>
                <a:lnTo>
                  <a:pt x="619479" y="668330"/>
                </a:lnTo>
                <a:lnTo>
                  <a:pt x="622976" y="667382"/>
                </a:lnTo>
                <a:lnTo>
                  <a:pt x="626156" y="667066"/>
                </a:lnTo>
                <a:lnTo>
                  <a:pt x="629654" y="666750"/>
                </a:lnTo>
                <a:close/>
                <a:moveTo>
                  <a:pt x="1315880" y="528637"/>
                </a:moveTo>
                <a:lnTo>
                  <a:pt x="1321897" y="528954"/>
                </a:lnTo>
                <a:lnTo>
                  <a:pt x="1327598" y="529904"/>
                </a:lnTo>
                <a:lnTo>
                  <a:pt x="1333615" y="531805"/>
                </a:lnTo>
                <a:lnTo>
                  <a:pt x="1339316" y="534655"/>
                </a:lnTo>
                <a:lnTo>
                  <a:pt x="1345017" y="537823"/>
                </a:lnTo>
                <a:lnTo>
                  <a:pt x="1350084" y="541941"/>
                </a:lnTo>
                <a:lnTo>
                  <a:pt x="1354835" y="546375"/>
                </a:lnTo>
                <a:lnTo>
                  <a:pt x="1359586" y="551760"/>
                </a:lnTo>
                <a:lnTo>
                  <a:pt x="1364020" y="557778"/>
                </a:lnTo>
                <a:lnTo>
                  <a:pt x="1367503" y="564430"/>
                </a:lnTo>
                <a:lnTo>
                  <a:pt x="1370987" y="571398"/>
                </a:lnTo>
                <a:lnTo>
                  <a:pt x="1373837" y="579634"/>
                </a:lnTo>
                <a:lnTo>
                  <a:pt x="1375104" y="583751"/>
                </a:lnTo>
                <a:lnTo>
                  <a:pt x="1376371" y="588186"/>
                </a:lnTo>
                <a:lnTo>
                  <a:pt x="1377955" y="597055"/>
                </a:lnTo>
                <a:lnTo>
                  <a:pt x="1379222" y="606557"/>
                </a:lnTo>
                <a:lnTo>
                  <a:pt x="1379538" y="616377"/>
                </a:lnTo>
                <a:lnTo>
                  <a:pt x="1379222" y="627463"/>
                </a:lnTo>
                <a:lnTo>
                  <a:pt x="1378905" y="637915"/>
                </a:lnTo>
                <a:lnTo>
                  <a:pt x="1378588" y="647101"/>
                </a:lnTo>
                <a:lnTo>
                  <a:pt x="1377955" y="655970"/>
                </a:lnTo>
                <a:lnTo>
                  <a:pt x="1376054" y="673074"/>
                </a:lnTo>
                <a:lnTo>
                  <a:pt x="1373204" y="690179"/>
                </a:lnTo>
                <a:lnTo>
                  <a:pt x="1370037" y="706967"/>
                </a:lnTo>
                <a:lnTo>
                  <a:pt x="1366237" y="725021"/>
                </a:lnTo>
                <a:lnTo>
                  <a:pt x="1361803" y="745293"/>
                </a:lnTo>
                <a:lnTo>
                  <a:pt x="1357369" y="769366"/>
                </a:lnTo>
                <a:lnTo>
                  <a:pt x="1352301" y="797873"/>
                </a:lnTo>
                <a:lnTo>
                  <a:pt x="1346917" y="830815"/>
                </a:lnTo>
                <a:lnTo>
                  <a:pt x="1344384" y="849503"/>
                </a:lnTo>
                <a:lnTo>
                  <a:pt x="1341533" y="870092"/>
                </a:lnTo>
                <a:lnTo>
                  <a:pt x="1338683" y="892264"/>
                </a:lnTo>
                <a:lnTo>
                  <a:pt x="1335832" y="916654"/>
                </a:lnTo>
                <a:lnTo>
                  <a:pt x="1296561" y="916654"/>
                </a:lnTo>
                <a:lnTo>
                  <a:pt x="1293710" y="892264"/>
                </a:lnTo>
                <a:lnTo>
                  <a:pt x="1290860" y="870092"/>
                </a:lnTo>
                <a:lnTo>
                  <a:pt x="1288326" y="849820"/>
                </a:lnTo>
                <a:lnTo>
                  <a:pt x="1285792" y="831132"/>
                </a:lnTo>
                <a:lnTo>
                  <a:pt x="1280092" y="797873"/>
                </a:lnTo>
                <a:lnTo>
                  <a:pt x="1275341" y="769366"/>
                </a:lnTo>
                <a:lnTo>
                  <a:pt x="1270590" y="745293"/>
                </a:lnTo>
                <a:lnTo>
                  <a:pt x="1266473" y="725021"/>
                </a:lnTo>
                <a:lnTo>
                  <a:pt x="1262356" y="706967"/>
                </a:lnTo>
                <a:lnTo>
                  <a:pt x="1258872" y="690179"/>
                </a:lnTo>
                <a:lnTo>
                  <a:pt x="1256339" y="673074"/>
                </a:lnTo>
                <a:lnTo>
                  <a:pt x="1254438" y="655970"/>
                </a:lnTo>
                <a:lnTo>
                  <a:pt x="1253805" y="647101"/>
                </a:lnTo>
                <a:lnTo>
                  <a:pt x="1252855" y="637915"/>
                </a:lnTo>
                <a:lnTo>
                  <a:pt x="1252538" y="627463"/>
                </a:lnTo>
                <a:lnTo>
                  <a:pt x="1252538" y="616377"/>
                </a:lnTo>
                <a:lnTo>
                  <a:pt x="1252855" y="606557"/>
                </a:lnTo>
                <a:lnTo>
                  <a:pt x="1254122" y="597055"/>
                </a:lnTo>
                <a:lnTo>
                  <a:pt x="1255705" y="588186"/>
                </a:lnTo>
                <a:lnTo>
                  <a:pt x="1256972" y="583751"/>
                </a:lnTo>
                <a:lnTo>
                  <a:pt x="1258239" y="579634"/>
                </a:lnTo>
                <a:lnTo>
                  <a:pt x="1261406" y="571398"/>
                </a:lnTo>
                <a:lnTo>
                  <a:pt x="1264573" y="564430"/>
                </a:lnTo>
                <a:lnTo>
                  <a:pt x="1268374" y="557778"/>
                </a:lnTo>
                <a:lnTo>
                  <a:pt x="1272807" y="551760"/>
                </a:lnTo>
                <a:lnTo>
                  <a:pt x="1277241" y="546375"/>
                </a:lnTo>
                <a:lnTo>
                  <a:pt x="1281992" y="541941"/>
                </a:lnTo>
                <a:lnTo>
                  <a:pt x="1287376" y="537823"/>
                </a:lnTo>
                <a:lnTo>
                  <a:pt x="1293077" y="534655"/>
                </a:lnTo>
                <a:lnTo>
                  <a:pt x="1298778" y="531805"/>
                </a:lnTo>
                <a:lnTo>
                  <a:pt x="1304162" y="529904"/>
                </a:lnTo>
                <a:lnTo>
                  <a:pt x="1310179" y="528954"/>
                </a:lnTo>
                <a:lnTo>
                  <a:pt x="1315880" y="528637"/>
                </a:lnTo>
                <a:close/>
                <a:moveTo>
                  <a:pt x="1316038" y="427125"/>
                </a:moveTo>
                <a:lnTo>
                  <a:pt x="1306196" y="427443"/>
                </a:lnTo>
                <a:lnTo>
                  <a:pt x="1296353" y="427761"/>
                </a:lnTo>
                <a:lnTo>
                  <a:pt x="1283971" y="428715"/>
                </a:lnTo>
                <a:lnTo>
                  <a:pt x="1269048" y="430622"/>
                </a:lnTo>
                <a:lnTo>
                  <a:pt x="1252221" y="432529"/>
                </a:lnTo>
                <a:lnTo>
                  <a:pt x="1233806" y="435390"/>
                </a:lnTo>
                <a:lnTo>
                  <a:pt x="1224281" y="437615"/>
                </a:lnTo>
                <a:lnTo>
                  <a:pt x="1214121" y="439523"/>
                </a:lnTo>
                <a:lnTo>
                  <a:pt x="1204278" y="441748"/>
                </a:lnTo>
                <a:lnTo>
                  <a:pt x="1193483" y="444609"/>
                </a:lnTo>
                <a:lnTo>
                  <a:pt x="1183323" y="447470"/>
                </a:lnTo>
                <a:lnTo>
                  <a:pt x="1172528" y="450967"/>
                </a:lnTo>
                <a:lnTo>
                  <a:pt x="1161733" y="454463"/>
                </a:lnTo>
                <a:lnTo>
                  <a:pt x="1150938" y="458914"/>
                </a:lnTo>
                <a:lnTo>
                  <a:pt x="1140143" y="463364"/>
                </a:lnTo>
                <a:lnTo>
                  <a:pt x="1129348" y="467814"/>
                </a:lnTo>
                <a:lnTo>
                  <a:pt x="1118871" y="473218"/>
                </a:lnTo>
                <a:lnTo>
                  <a:pt x="1108393" y="478940"/>
                </a:lnTo>
                <a:lnTo>
                  <a:pt x="1097916" y="484980"/>
                </a:lnTo>
                <a:lnTo>
                  <a:pt x="1088073" y="491338"/>
                </a:lnTo>
                <a:lnTo>
                  <a:pt x="1078231" y="498331"/>
                </a:lnTo>
                <a:lnTo>
                  <a:pt x="1069023" y="505960"/>
                </a:lnTo>
                <a:lnTo>
                  <a:pt x="1059498" y="514225"/>
                </a:lnTo>
                <a:lnTo>
                  <a:pt x="1050926" y="522808"/>
                </a:lnTo>
                <a:lnTo>
                  <a:pt x="1043623" y="530755"/>
                </a:lnTo>
                <a:lnTo>
                  <a:pt x="1036638" y="539656"/>
                </a:lnTo>
                <a:lnTo>
                  <a:pt x="1029971" y="548557"/>
                </a:lnTo>
                <a:lnTo>
                  <a:pt x="1023938" y="557775"/>
                </a:lnTo>
                <a:lnTo>
                  <a:pt x="1018541" y="567312"/>
                </a:lnTo>
                <a:lnTo>
                  <a:pt x="1013461" y="577166"/>
                </a:lnTo>
                <a:lnTo>
                  <a:pt x="1009333" y="587656"/>
                </a:lnTo>
                <a:lnTo>
                  <a:pt x="1005206" y="598464"/>
                </a:lnTo>
                <a:lnTo>
                  <a:pt x="1001713" y="608954"/>
                </a:lnTo>
                <a:lnTo>
                  <a:pt x="998856" y="620398"/>
                </a:lnTo>
                <a:lnTo>
                  <a:pt x="996633" y="632160"/>
                </a:lnTo>
                <a:lnTo>
                  <a:pt x="994728" y="643922"/>
                </a:lnTo>
                <a:lnTo>
                  <a:pt x="993458" y="656319"/>
                </a:lnTo>
                <a:lnTo>
                  <a:pt x="992506" y="668716"/>
                </a:lnTo>
                <a:lnTo>
                  <a:pt x="992506" y="681750"/>
                </a:lnTo>
                <a:lnTo>
                  <a:pt x="992506" y="694783"/>
                </a:lnTo>
                <a:lnTo>
                  <a:pt x="993141" y="707498"/>
                </a:lnTo>
                <a:lnTo>
                  <a:pt x="994093" y="719260"/>
                </a:lnTo>
                <a:lnTo>
                  <a:pt x="994728" y="730704"/>
                </a:lnTo>
                <a:lnTo>
                  <a:pt x="996316" y="741829"/>
                </a:lnTo>
                <a:lnTo>
                  <a:pt x="997586" y="752002"/>
                </a:lnTo>
                <a:lnTo>
                  <a:pt x="998856" y="762174"/>
                </a:lnTo>
                <a:lnTo>
                  <a:pt x="1000443" y="771393"/>
                </a:lnTo>
                <a:lnTo>
                  <a:pt x="1002031" y="780611"/>
                </a:lnTo>
                <a:lnTo>
                  <a:pt x="1003936" y="789194"/>
                </a:lnTo>
                <a:lnTo>
                  <a:pt x="1005841" y="797777"/>
                </a:lnTo>
                <a:lnTo>
                  <a:pt x="1008063" y="805724"/>
                </a:lnTo>
                <a:lnTo>
                  <a:pt x="1010603" y="813035"/>
                </a:lnTo>
                <a:lnTo>
                  <a:pt x="1012826" y="820347"/>
                </a:lnTo>
                <a:lnTo>
                  <a:pt x="1015683" y="827022"/>
                </a:lnTo>
                <a:lnTo>
                  <a:pt x="1018223" y="833698"/>
                </a:lnTo>
                <a:lnTo>
                  <a:pt x="1020763" y="840055"/>
                </a:lnTo>
                <a:lnTo>
                  <a:pt x="1023621" y="846095"/>
                </a:lnTo>
                <a:lnTo>
                  <a:pt x="1026478" y="851817"/>
                </a:lnTo>
                <a:lnTo>
                  <a:pt x="1032828" y="862943"/>
                </a:lnTo>
                <a:lnTo>
                  <a:pt x="1039496" y="872797"/>
                </a:lnTo>
                <a:lnTo>
                  <a:pt x="1046481" y="882652"/>
                </a:lnTo>
                <a:lnTo>
                  <a:pt x="1053466" y="891552"/>
                </a:lnTo>
                <a:lnTo>
                  <a:pt x="1061086" y="900135"/>
                </a:lnTo>
                <a:lnTo>
                  <a:pt x="1076643" y="917301"/>
                </a:lnTo>
                <a:lnTo>
                  <a:pt x="1091883" y="934467"/>
                </a:lnTo>
                <a:lnTo>
                  <a:pt x="1099821" y="943367"/>
                </a:lnTo>
                <a:lnTo>
                  <a:pt x="1107441" y="952904"/>
                </a:lnTo>
                <a:lnTo>
                  <a:pt x="1115061" y="962758"/>
                </a:lnTo>
                <a:lnTo>
                  <a:pt x="1122681" y="973566"/>
                </a:lnTo>
                <a:lnTo>
                  <a:pt x="1129983" y="985010"/>
                </a:lnTo>
                <a:lnTo>
                  <a:pt x="1136968" y="996772"/>
                </a:lnTo>
                <a:lnTo>
                  <a:pt x="1143953" y="1009805"/>
                </a:lnTo>
                <a:lnTo>
                  <a:pt x="1150938" y="1024427"/>
                </a:lnTo>
                <a:lnTo>
                  <a:pt x="1153796" y="1031739"/>
                </a:lnTo>
                <a:lnTo>
                  <a:pt x="1157288" y="1039686"/>
                </a:lnTo>
                <a:lnTo>
                  <a:pt x="1160146" y="1047633"/>
                </a:lnTo>
                <a:lnTo>
                  <a:pt x="1162686" y="1056216"/>
                </a:lnTo>
                <a:lnTo>
                  <a:pt x="1165543" y="1064799"/>
                </a:lnTo>
                <a:lnTo>
                  <a:pt x="1168083" y="1074017"/>
                </a:lnTo>
                <a:lnTo>
                  <a:pt x="1170941" y="1083554"/>
                </a:lnTo>
                <a:lnTo>
                  <a:pt x="1173163" y="1093408"/>
                </a:lnTo>
                <a:lnTo>
                  <a:pt x="1175386" y="1103580"/>
                </a:lnTo>
                <a:lnTo>
                  <a:pt x="1177608" y="1114388"/>
                </a:lnTo>
                <a:lnTo>
                  <a:pt x="1179513" y="1125196"/>
                </a:lnTo>
                <a:lnTo>
                  <a:pt x="1181418" y="1136958"/>
                </a:lnTo>
                <a:lnTo>
                  <a:pt x="1181680" y="1141412"/>
                </a:lnTo>
                <a:lnTo>
                  <a:pt x="1456680" y="1141412"/>
                </a:lnTo>
                <a:lnTo>
                  <a:pt x="1456691" y="1136958"/>
                </a:lnTo>
                <a:lnTo>
                  <a:pt x="1458596" y="1125196"/>
                </a:lnTo>
                <a:lnTo>
                  <a:pt x="1460818" y="1114388"/>
                </a:lnTo>
                <a:lnTo>
                  <a:pt x="1462723" y="1103580"/>
                </a:lnTo>
                <a:lnTo>
                  <a:pt x="1464946" y="1093408"/>
                </a:lnTo>
                <a:lnTo>
                  <a:pt x="1467486" y="1083554"/>
                </a:lnTo>
                <a:lnTo>
                  <a:pt x="1470026" y="1074017"/>
                </a:lnTo>
                <a:lnTo>
                  <a:pt x="1472883" y="1064799"/>
                </a:lnTo>
                <a:lnTo>
                  <a:pt x="1475423" y="1056216"/>
                </a:lnTo>
                <a:lnTo>
                  <a:pt x="1478281" y="1047633"/>
                </a:lnTo>
                <a:lnTo>
                  <a:pt x="1481456" y="1039686"/>
                </a:lnTo>
                <a:lnTo>
                  <a:pt x="1484313" y="1031739"/>
                </a:lnTo>
                <a:lnTo>
                  <a:pt x="1487806" y="1024427"/>
                </a:lnTo>
                <a:lnTo>
                  <a:pt x="1494156" y="1009805"/>
                </a:lnTo>
                <a:lnTo>
                  <a:pt x="1501141" y="996772"/>
                </a:lnTo>
                <a:lnTo>
                  <a:pt x="1508443" y="985010"/>
                </a:lnTo>
                <a:lnTo>
                  <a:pt x="1515746" y="973566"/>
                </a:lnTo>
                <a:lnTo>
                  <a:pt x="1523048" y="962758"/>
                </a:lnTo>
                <a:lnTo>
                  <a:pt x="1530986" y="952904"/>
                </a:lnTo>
                <a:lnTo>
                  <a:pt x="1538606" y="943367"/>
                </a:lnTo>
                <a:lnTo>
                  <a:pt x="1546543" y="934467"/>
                </a:lnTo>
                <a:lnTo>
                  <a:pt x="1561466" y="917301"/>
                </a:lnTo>
                <a:lnTo>
                  <a:pt x="1577341" y="900135"/>
                </a:lnTo>
                <a:lnTo>
                  <a:pt x="1584643" y="891552"/>
                </a:lnTo>
                <a:lnTo>
                  <a:pt x="1591946" y="882652"/>
                </a:lnTo>
                <a:lnTo>
                  <a:pt x="1598613" y="872797"/>
                </a:lnTo>
                <a:lnTo>
                  <a:pt x="1605281" y="862943"/>
                </a:lnTo>
                <a:lnTo>
                  <a:pt x="1611631" y="851817"/>
                </a:lnTo>
                <a:lnTo>
                  <a:pt x="1614806" y="846095"/>
                </a:lnTo>
                <a:lnTo>
                  <a:pt x="1617346" y="840055"/>
                </a:lnTo>
                <a:lnTo>
                  <a:pt x="1620203" y="833698"/>
                </a:lnTo>
                <a:lnTo>
                  <a:pt x="1623061" y="827022"/>
                </a:lnTo>
                <a:lnTo>
                  <a:pt x="1625283" y="820347"/>
                </a:lnTo>
                <a:lnTo>
                  <a:pt x="1628141" y="813035"/>
                </a:lnTo>
                <a:lnTo>
                  <a:pt x="1630046" y="805724"/>
                </a:lnTo>
                <a:lnTo>
                  <a:pt x="1632268" y="797777"/>
                </a:lnTo>
                <a:lnTo>
                  <a:pt x="1634491" y="789194"/>
                </a:lnTo>
                <a:lnTo>
                  <a:pt x="1636396" y="780611"/>
                </a:lnTo>
                <a:lnTo>
                  <a:pt x="1637983" y="771393"/>
                </a:lnTo>
                <a:lnTo>
                  <a:pt x="1639571" y="762174"/>
                </a:lnTo>
                <a:lnTo>
                  <a:pt x="1641158" y="752002"/>
                </a:lnTo>
                <a:lnTo>
                  <a:pt x="1642428" y="741829"/>
                </a:lnTo>
                <a:lnTo>
                  <a:pt x="1643381" y="730704"/>
                </a:lnTo>
                <a:lnTo>
                  <a:pt x="1644333" y="719260"/>
                </a:lnTo>
                <a:lnTo>
                  <a:pt x="1644968" y="707498"/>
                </a:lnTo>
                <a:lnTo>
                  <a:pt x="1645603" y="694783"/>
                </a:lnTo>
                <a:lnTo>
                  <a:pt x="1645921" y="681750"/>
                </a:lnTo>
                <a:lnTo>
                  <a:pt x="1645603" y="668716"/>
                </a:lnTo>
                <a:lnTo>
                  <a:pt x="1644968" y="656319"/>
                </a:lnTo>
                <a:lnTo>
                  <a:pt x="1643698" y="643922"/>
                </a:lnTo>
                <a:lnTo>
                  <a:pt x="1641793" y="632160"/>
                </a:lnTo>
                <a:lnTo>
                  <a:pt x="1639253" y="620398"/>
                </a:lnTo>
                <a:lnTo>
                  <a:pt x="1636396" y="608954"/>
                </a:lnTo>
                <a:lnTo>
                  <a:pt x="1632903" y="598464"/>
                </a:lnTo>
                <a:lnTo>
                  <a:pt x="1629411" y="587656"/>
                </a:lnTo>
                <a:lnTo>
                  <a:pt x="1624648" y="577166"/>
                </a:lnTo>
                <a:lnTo>
                  <a:pt x="1619568" y="567312"/>
                </a:lnTo>
                <a:lnTo>
                  <a:pt x="1614488" y="557775"/>
                </a:lnTo>
                <a:lnTo>
                  <a:pt x="1608456" y="548557"/>
                </a:lnTo>
                <a:lnTo>
                  <a:pt x="1602106" y="539656"/>
                </a:lnTo>
                <a:lnTo>
                  <a:pt x="1595121" y="530755"/>
                </a:lnTo>
                <a:lnTo>
                  <a:pt x="1587183" y="522808"/>
                </a:lnTo>
                <a:lnTo>
                  <a:pt x="1578611" y="514225"/>
                </a:lnTo>
                <a:lnTo>
                  <a:pt x="1569721" y="505960"/>
                </a:lnTo>
                <a:lnTo>
                  <a:pt x="1559878" y="498331"/>
                </a:lnTo>
                <a:lnTo>
                  <a:pt x="1550353" y="491338"/>
                </a:lnTo>
                <a:lnTo>
                  <a:pt x="1540193" y="484980"/>
                </a:lnTo>
                <a:lnTo>
                  <a:pt x="1529716" y="478622"/>
                </a:lnTo>
                <a:lnTo>
                  <a:pt x="1519556" y="473218"/>
                </a:lnTo>
                <a:lnTo>
                  <a:pt x="1508761" y="467814"/>
                </a:lnTo>
                <a:lnTo>
                  <a:pt x="1497966" y="463046"/>
                </a:lnTo>
                <a:lnTo>
                  <a:pt x="1487488" y="458596"/>
                </a:lnTo>
                <a:lnTo>
                  <a:pt x="1476376" y="454463"/>
                </a:lnTo>
                <a:lnTo>
                  <a:pt x="1465581" y="450967"/>
                </a:lnTo>
                <a:lnTo>
                  <a:pt x="1455103" y="447470"/>
                </a:lnTo>
                <a:lnTo>
                  <a:pt x="1444308" y="444609"/>
                </a:lnTo>
                <a:lnTo>
                  <a:pt x="1434148" y="441748"/>
                </a:lnTo>
                <a:lnTo>
                  <a:pt x="1423988" y="439523"/>
                </a:lnTo>
                <a:lnTo>
                  <a:pt x="1413828" y="437615"/>
                </a:lnTo>
                <a:lnTo>
                  <a:pt x="1404303" y="435390"/>
                </a:lnTo>
                <a:lnTo>
                  <a:pt x="1385888" y="432529"/>
                </a:lnTo>
                <a:lnTo>
                  <a:pt x="1369061" y="430304"/>
                </a:lnTo>
                <a:lnTo>
                  <a:pt x="1354456" y="428715"/>
                </a:lnTo>
                <a:lnTo>
                  <a:pt x="1342073" y="427761"/>
                </a:lnTo>
                <a:lnTo>
                  <a:pt x="1332866" y="427443"/>
                </a:lnTo>
                <a:lnTo>
                  <a:pt x="1323023" y="427125"/>
                </a:lnTo>
                <a:lnTo>
                  <a:pt x="1316038" y="427125"/>
                </a:lnTo>
                <a:close/>
                <a:moveTo>
                  <a:pt x="1309371" y="354012"/>
                </a:moveTo>
                <a:lnTo>
                  <a:pt x="1315403" y="354012"/>
                </a:lnTo>
                <a:lnTo>
                  <a:pt x="1322071" y="354012"/>
                </a:lnTo>
                <a:lnTo>
                  <a:pt x="1328103" y="354012"/>
                </a:lnTo>
                <a:lnTo>
                  <a:pt x="1337628" y="354330"/>
                </a:lnTo>
                <a:lnTo>
                  <a:pt x="1350011" y="354966"/>
                </a:lnTo>
                <a:lnTo>
                  <a:pt x="1365568" y="356237"/>
                </a:lnTo>
                <a:lnTo>
                  <a:pt x="1383666" y="358145"/>
                </a:lnTo>
                <a:lnTo>
                  <a:pt x="1403351" y="361006"/>
                </a:lnTo>
                <a:lnTo>
                  <a:pt x="1413828" y="362913"/>
                </a:lnTo>
                <a:lnTo>
                  <a:pt x="1424941" y="364820"/>
                </a:lnTo>
                <a:lnTo>
                  <a:pt x="1436371" y="367363"/>
                </a:lnTo>
                <a:lnTo>
                  <a:pt x="1448118" y="369906"/>
                </a:lnTo>
                <a:lnTo>
                  <a:pt x="1460183" y="373085"/>
                </a:lnTo>
                <a:lnTo>
                  <a:pt x="1471931" y="376264"/>
                </a:lnTo>
                <a:lnTo>
                  <a:pt x="1484313" y="380079"/>
                </a:lnTo>
                <a:lnTo>
                  <a:pt x="1497013" y="383893"/>
                </a:lnTo>
                <a:lnTo>
                  <a:pt x="1509396" y="388661"/>
                </a:lnTo>
                <a:lnTo>
                  <a:pt x="1522096" y="393748"/>
                </a:lnTo>
                <a:lnTo>
                  <a:pt x="1534478" y="399152"/>
                </a:lnTo>
                <a:lnTo>
                  <a:pt x="1547178" y="405191"/>
                </a:lnTo>
                <a:lnTo>
                  <a:pt x="1559561" y="411549"/>
                </a:lnTo>
                <a:lnTo>
                  <a:pt x="1571943" y="418542"/>
                </a:lnTo>
                <a:lnTo>
                  <a:pt x="1584008" y="425854"/>
                </a:lnTo>
                <a:lnTo>
                  <a:pt x="1595756" y="433801"/>
                </a:lnTo>
                <a:lnTo>
                  <a:pt x="1607186" y="442384"/>
                </a:lnTo>
                <a:lnTo>
                  <a:pt x="1618616" y="451602"/>
                </a:lnTo>
                <a:lnTo>
                  <a:pt x="1629728" y="461139"/>
                </a:lnTo>
                <a:lnTo>
                  <a:pt x="1640206" y="471629"/>
                </a:lnTo>
                <a:lnTo>
                  <a:pt x="1650366" y="483073"/>
                </a:lnTo>
                <a:lnTo>
                  <a:pt x="1659891" y="494199"/>
                </a:lnTo>
                <a:lnTo>
                  <a:pt x="1668463" y="506278"/>
                </a:lnTo>
                <a:lnTo>
                  <a:pt x="1672591" y="512318"/>
                </a:lnTo>
                <a:lnTo>
                  <a:pt x="1676401" y="518676"/>
                </a:lnTo>
                <a:lnTo>
                  <a:pt x="1680211" y="525033"/>
                </a:lnTo>
                <a:lnTo>
                  <a:pt x="1683703" y="531391"/>
                </a:lnTo>
                <a:lnTo>
                  <a:pt x="1690371" y="544424"/>
                </a:lnTo>
                <a:lnTo>
                  <a:pt x="1696403" y="558093"/>
                </a:lnTo>
                <a:lnTo>
                  <a:pt x="1701801" y="572398"/>
                </a:lnTo>
                <a:lnTo>
                  <a:pt x="1706563" y="586703"/>
                </a:lnTo>
                <a:lnTo>
                  <a:pt x="1710056" y="601325"/>
                </a:lnTo>
                <a:lnTo>
                  <a:pt x="1713548" y="616266"/>
                </a:lnTo>
                <a:lnTo>
                  <a:pt x="1715771" y="631842"/>
                </a:lnTo>
                <a:lnTo>
                  <a:pt x="1717993" y="647736"/>
                </a:lnTo>
                <a:lnTo>
                  <a:pt x="1718946" y="663948"/>
                </a:lnTo>
                <a:lnTo>
                  <a:pt x="1719263" y="680478"/>
                </a:lnTo>
                <a:lnTo>
                  <a:pt x="1718946" y="697644"/>
                </a:lnTo>
                <a:lnTo>
                  <a:pt x="1718311" y="712584"/>
                </a:lnTo>
                <a:lnTo>
                  <a:pt x="1717041" y="727207"/>
                </a:lnTo>
                <a:lnTo>
                  <a:pt x="1716088" y="740876"/>
                </a:lnTo>
                <a:lnTo>
                  <a:pt x="1714501" y="753909"/>
                </a:lnTo>
                <a:lnTo>
                  <a:pt x="1712913" y="766624"/>
                </a:lnTo>
                <a:lnTo>
                  <a:pt x="1711326" y="778704"/>
                </a:lnTo>
                <a:lnTo>
                  <a:pt x="1709103" y="790148"/>
                </a:lnTo>
                <a:lnTo>
                  <a:pt x="1706881" y="801274"/>
                </a:lnTo>
                <a:lnTo>
                  <a:pt x="1704658" y="812082"/>
                </a:lnTo>
                <a:lnTo>
                  <a:pt x="1701801" y="821936"/>
                </a:lnTo>
                <a:lnTo>
                  <a:pt x="1698943" y="831790"/>
                </a:lnTo>
                <a:lnTo>
                  <a:pt x="1696086" y="841009"/>
                </a:lnTo>
                <a:lnTo>
                  <a:pt x="1692911" y="849910"/>
                </a:lnTo>
                <a:lnTo>
                  <a:pt x="1689736" y="858175"/>
                </a:lnTo>
                <a:lnTo>
                  <a:pt x="1686243" y="866122"/>
                </a:lnTo>
                <a:lnTo>
                  <a:pt x="1682751" y="874069"/>
                </a:lnTo>
                <a:lnTo>
                  <a:pt x="1679258" y="881698"/>
                </a:lnTo>
                <a:lnTo>
                  <a:pt x="1675448" y="888691"/>
                </a:lnTo>
                <a:lnTo>
                  <a:pt x="1671321" y="895367"/>
                </a:lnTo>
                <a:lnTo>
                  <a:pt x="1667828" y="902042"/>
                </a:lnTo>
                <a:lnTo>
                  <a:pt x="1659573" y="914440"/>
                </a:lnTo>
                <a:lnTo>
                  <a:pt x="1651001" y="925884"/>
                </a:lnTo>
                <a:lnTo>
                  <a:pt x="1642428" y="936692"/>
                </a:lnTo>
                <a:lnTo>
                  <a:pt x="1633856" y="947182"/>
                </a:lnTo>
                <a:lnTo>
                  <a:pt x="1624648" y="957036"/>
                </a:lnTo>
                <a:lnTo>
                  <a:pt x="1615758" y="966891"/>
                </a:lnTo>
                <a:lnTo>
                  <a:pt x="1602423" y="981831"/>
                </a:lnTo>
                <a:lnTo>
                  <a:pt x="1595756" y="989460"/>
                </a:lnTo>
                <a:lnTo>
                  <a:pt x="1589406" y="997407"/>
                </a:lnTo>
                <a:lnTo>
                  <a:pt x="1583056" y="1005672"/>
                </a:lnTo>
                <a:lnTo>
                  <a:pt x="1576706" y="1014255"/>
                </a:lnTo>
                <a:lnTo>
                  <a:pt x="1570991" y="1023474"/>
                </a:lnTo>
                <a:lnTo>
                  <a:pt x="1564958" y="1033010"/>
                </a:lnTo>
                <a:lnTo>
                  <a:pt x="1559561" y="1043818"/>
                </a:lnTo>
                <a:lnTo>
                  <a:pt x="1554163" y="1054626"/>
                </a:lnTo>
                <a:lnTo>
                  <a:pt x="1549083" y="1067024"/>
                </a:lnTo>
                <a:lnTo>
                  <a:pt x="1544638" y="1080057"/>
                </a:lnTo>
                <a:lnTo>
                  <a:pt x="1540193" y="1094680"/>
                </a:lnTo>
                <a:lnTo>
                  <a:pt x="1536383" y="1110256"/>
                </a:lnTo>
                <a:lnTo>
                  <a:pt x="1532891" y="1127104"/>
                </a:lnTo>
                <a:lnTo>
                  <a:pt x="1529716" y="1144905"/>
                </a:lnTo>
                <a:lnTo>
                  <a:pt x="1529716" y="1286999"/>
                </a:lnTo>
                <a:lnTo>
                  <a:pt x="1526858" y="1293992"/>
                </a:lnTo>
                <a:lnTo>
                  <a:pt x="1525906" y="1296535"/>
                </a:lnTo>
                <a:lnTo>
                  <a:pt x="1523366" y="1300986"/>
                </a:lnTo>
                <a:lnTo>
                  <a:pt x="1520508" y="1306072"/>
                </a:lnTo>
                <a:lnTo>
                  <a:pt x="1516063" y="1312747"/>
                </a:lnTo>
                <a:lnTo>
                  <a:pt x="1510348" y="1320694"/>
                </a:lnTo>
                <a:lnTo>
                  <a:pt x="1503046" y="1328641"/>
                </a:lnTo>
                <a:lnTo>
                  <a:pt x="1499236" y="1333410"/>
                </a:lnTo>
                <a:lnTo>
                  <a:pt x="1494473" y="1337542"/>
                </a:lnTo>
                <a:lnTo>
                  <a:pt x="1489393" y="1342310"/>
                </a:lnTo>
                <a:lnTo>
                  <a:pt x="1483996" y="1346761"/>
                </a:lnTo>
                <a:lnTo>
                  <a:pt x="1478281" y="1351211"/>
                </a:lnTo>
                <a:lnTo>
                  <a:pt x="1471931" y="1355979"/>
                </a:lnTo>
                <a:lnTo>
                  <a:pt x="1465263" y="1360748"/>
                </a:lnTo>
                <a:lnTo>
                  <a:pt x="1457961" y="1365516"/>
                </a:lnTo>
                <a:lnTo>
                  <a:pt x="1450341" y="1369648"/>
                </a:lnTo>
                <a:lnTo>
                  <a:pt x="1442086" y="1374417"/>
                </a:lnTo>
                <a:lnTo>
                  <a:pt x="1432878" y="1378867"/>
                </a:lnTo>
                <a:lnTo>
                  <a:pt x="1423671" y="1382682"/>
                </a:lnTo>
                <a:lnTo>
                  <a:pt x="1413511" y="1386814"/>
                </a:lnTo>
                <a:lnTo>
                  <a:pt x="1403351" y="1390311"/>
                </a:lnTo>
                <a:lnTo>
                  <a:pt x="1392238" y="1394125"/>
                </a:lnTo>
                <a:lnTo>
                  <a:pt x="1380173" y="1397622"/>
                </a:lnTo>
                <a:lnTo>
                  <a:pt x="1367791" y="1400483"/>
                </a:lnTo>
                <a:lnTo>
                  <a:pt x="1354773" y="1403662"/>
                </a:lnTo>
                <a:lnTo>
                  <a:pt x="1341121" y="1405887"/>
                </a:lnTo>
                <a:lnTo>
                  <a:pt x="1326833" y="1407794"/>
                </a:lnTo>
                <a:lnTo>
                  <a:pt x="1324611" y="1408112"/>
                </a:lnTo>
                <a:lnTo>
                  <a:pt x="1311276" y="1407794"/>
                </a:lnTo>
                <a:lnTo>
                  <a:pt x="1296988" y="1405887"/>
                </a:lnTo>
                <a:lnTo>
                  <a:pt x="1283336" y="1403662"/>
                </a:lnTo>
                <a:lnTo>
                  <a:pt x="1270318" y="1400483"/>
                </a:lnTo>
                <a:lnTo>
                  <a:pt x="1257936" y="1397622"/>
                </a:lnTo>
                <a:lnTo>
                  <a:pt x="1246188" y="1394125"/>
                </a:lnTo>
                <a:lnTo>
                  <a:pt x="1235076" y="1390311"/>
                </a:lnTo>
                <a:lnTo>
                  <a:pt x="1224598" y="1386814"/>
                </a:lnTo>
                <a:lnTo>
                  <a:pt x="1214438" y="1382682"/>
                </a:lnTo>
                <a:lnTo>
                  <a:pt x="1205231" y="1378867"/>
                </a:lnTo>
                <a:lnTo>
                  <a:pt x="1196658" y="1374417"/>
                </a:lnTo>
                <a:lnTo>
                  <a:pt x="1192940" y="1372348"/>
                </a:lnTo>
                <a:lnTo>
                  <a:pt x="1177471" y="1376937"/>
                </a:lnTo>
                <a:lnTo>
                  <a:pt x="1156831" y="1382967"/>
                </a:lnTo>
                <a:lnTo>
                  <a:pt x="1135872" y="1388679"/>
                </a:lnTo>
                <a:lnTo>
                  <a:pt x="1094591" y="1399787"/>
                </a:lnTo>
                <a:lnTo>
                  <a:pt x="1054580" y="1409625"/>
                </a:lnTo>
                <a:lnTo>
                  <a:pt x="1017744" y="1419462"/>
                </a:lnTo>
                <a:lnTo>
                  <a:pt x="985672" y="1428031"/>
                </a:lnTo>
                <a:lnTo>
                  <a:pt x="971700" y="1432157"/>
                </a:lnTo>
                <a:lnTo>
                  <a:pt x="959633" y="1436282"/>
                </a:lnTo>
                <a:lnTo>
                  <a:pt x="949471" y="1439773"/>
                </a:lnTo>
                <a:lnTo>
                  <a:pt x="941215" y="1443581"/>
                </a:lnTo>
                <a:lnTo>
                  <a:pt x="938357" y="1445168"/>
                </a:lnTo>
                <a:lnTo>
                  <a:pt x="935499" y="1446755"/>
                </a:lnTo>
                <a:lnTo>
                  <a:pt x="933594" y="1448024"/>
                </a:lnTo>
                <a:lnTo>
                  <a:pt x="932324" y="1449928"/>
                </a:lnTo>
                <a:lnTo>
                  <a:pt x="932006" y="1451198"/>
                </a:lnTo>
                <a:lnTo>
                  <a:pt x="932006" y="1452784"/>
                </a:lnTo>
                <a:lnTo>
                  <a:pt x="932641" y="1454054"/>
                </a:lnTo>
                <a:lnTo>
                  <a:pt x="934229" y="1455641"/>
                </a:lnTo>
                <a:lnTo>
                  <a:pt x="938675" y="1457862"/>
                </a:lnTo>
                <a:lnTo>
                  <a:pt x="944390" y="1460401"/>
                </a:lnTo>
                <a:lnTo>
                  <a:pt x="950741" y="1462940"/>
                </a:lnTo>
                <a:lnTo>
                  <a:pt x="958363" y="1465161"/>
                </a:lnTo>
                <a:lnTo>
                  <a:pt x="966619" y="1467065"/>
                </a:lnTo>
                <a:lnTo>
                  <a:pt x="976145" y="1469604"/>
                </a:lnTo>
                <a:lnTo>
                  <a:pt x="985672" y="1471508"/>
                </a:lnTo>
                <a:lnTo>
                  <a:pt x="996468" y="1473412"/>
                </a:lnTo>
                <a:lnTo>
                  <a:pt x="1019014" y="1477538"/>
                </a:lnTo>
                <a:lnTo>
                  <a:pt x="1043783" y="1481029"/>
                </a:lnTo>
                <a:lnTo>
                  <a:pt x="1069505" y="1484202"/>
                </a:lnTo>
                <a:lnTo>
                  <a:pt x="1095861" y="1486741"/>
                </a:lnTo>
                <a:lnTo>
                  <a:pt x="1122218" y="1489597"/>
                </a:lnTo>
                <a:lnTo>
                  <a:pt x="1147939" y="1491819"/>
                </a:lnTo>
                <a:lnTo>
                  <a:pt x="1172708" y="1493723"/>
                </a:lnTo>
                <a:lnTo>
                  <a:pt x="1195889" y="1495309"/>
                </a:lnTo>
                <a:lnTo>
                  <a:pt x="1233995" y="1497214"/>
                </a:lnTo>
                <a:lnTo>
                  <a:pt x="1247967" y="1497848"/>
                </a:lnTo>
                <a:lnTo>
                  <a:pt x="1257811" y="1497848"/>
                </a:lnTo>
                <a:lnTo>
                  <a:pt x="1260034" y="1497848"/>
                </a:lnTo>
                <a:lnTo>
                  <a:pt x="1262574" y="1497531"/>
                </a:lnTo>
                <a:lnTo>
                  <a:pt x="1268925" y="1495944"/>
                </a:lnTo>
                <a:lnTo>
                  <a:pt x="1276864" y="1493723"/>
                </a:lnTo>
                <a:lnTo>
                  <a:pt x="1286391" y="1490549"/>
                </a:lnTo>
                <a:lnTo>
                  <a:pt x="1297187" y="1486106"/>
                </a:lnTo>
                <a:lnTo>
                  <a:pt x="1309254" y="1481663"/>
                </a:lnTo>
                <a:lnTo>
                  <a:pt x="1337516" y="1470239"/>
                </a:lnTo>
                <a:lnTo>
                  <a:pt x="1369588" y="1456593"/>
                </a:lnTo>
                <a:lnTo>
                  <a:pt x="1404836" y="1440725"/>
                </a:lnTo>
                <a:lnTo>
                  <a:pt x="1483271" y="1406768"/>
                </a:lnTo>
                <a:lnTo>
                  <a:pt x="1524870" y="1388679"/>
                </a:lnTo>
                <a:lnTo>
                  <a:pt x="1566786" y="1370908"/>
                </a:lnTo>
                <a:lnTo>
                  <a:pt x="1608703" y="1354088"/>
                </a:lnTo>
                <a:lnTo>
                  <a:pt x="1629343" y="1346154"/>
                </a:lnTo>
                <a:lnTo>
                  <a:pt x="1649666" y="1337903"/>
                </a:lnTo>
                <a:lnTo>
                  <a:pt x="1669672" y="1330604"/>
                </a:lnTo>
                <a:lnTo>
                  <a:pt x="1689043" y="1323622"/>
                </a:lnTo>
                <a:lnTo>
                  <a:pt x="1708095" y="1317275"/>
                </a:lnTo>
                <a:lnTo>
                  <a:pt x="1726513" y="1311246"/>
                </a:lnTo>
                <a:lnTo>
                  <a:pt x="1743978" y="1305851"/>
                </a:lnTo>
                <a:lnTo>
                  <a:pt x="1760491" y="1301725"/>
                </a:lnTo>
                <a:lnTo>
                  <a:pt x="1776368" y="1297599"/>
                </a:lnTo>
                <a:lnTo>
                  <a:pt x="1790976" y="1294743"/>
                </a:lnTo>
                <a:lnTo>
                  <a:pt x="1804630" y="1292204"/>
                </a:lnTo>
                <a:lnTo>
                  <a:pt x="1817650" y="1290618"/>
                </a:lnTo>
                <a:lnTo>
                  <a:pt x="1829717" y="1289031"/>
                </a:lnTo>
                <a:lnTo>
                  <a:pt x="1840831" y="1288396"/>
                </a:lnTo>
                <a:lnTo>
                  <a:pt x="1851310" y="1287762"/>
                </a:lnTo>
                <a:lnTo>
                  <a:pt x="1860836" y="1287127"/>
                </a:lnTo>
                <a:lnTo>
                  <a:pt x="1869728" y="1287762"/>
                </a:lnTo>
                <a:lnTo>
                  <a:pt x="1877984" y="1288396"/>
                </a:lnTo>
                <a:lnTo>
                  <a:pt x="1885605" y="1289348"/>
                </a:lnTo>
                <a:lnTo>
                  <a:pt x="1892274" y="1290618"/>
                </a:lnTo>
                <a:lnTo>
                  <a:pt x="1898307" y="1292204"/>
                </a:lnTo>
                <a:lnTo>
                  <a:pt x="1904023" y="1294426"/>
                </a:lnTo>
                <a:lnTo>
                  <a:pt x="1908469" y="1296647"/>
                </a:lnTo>
                <a:lnTo>
                  <a:pt x="1912914" y="1298869"/>
                </a:lnTo>
                <a:lnTo>
                  <a:pt x="1916725" y="1302042"/>
                </a:lnTo>
                <a:lnTo>
                  <a:pt x="1919901" y="1304899"/>
                </a:lnTo>
                <a:lnTo>
                  <a:pt x="1922441" y="1308389"/>
                </a:lnTo>
                <a:lnTo>
                  <a:pt x="1924664" y="1311880"/>
                </a:lnTo>
                <a:lnTo>
                  <a:pt x="1926252" y="1315688"/>
                </a:lnTo>
                <a:lnTo>
                  <a:pt x="1927522" y="1319497"/>
                </a:lnTo>
                <a:lnTo>
                  <a:pt x="1928157" y="1323622"/>
                </a:lnTo>
                <a:lnTo>
                  <a:pt x="1928474" y="1328065"/>
                </a:lnTo>
                <a:lnTo>
                  <a:pt x="1928474" y="1332825"/>
                </a:lnTo>
                <a:lnTo>
                  <a:pt x="1928157" y="1336951"/>
                </a:lnTo>
                <a:lnTo>
                  <a:pt x="1927522" y="1342029"/>
                </a:lnTo>
                <a:lnTo>
                  <a:pt x="1926252" y="1346789"/>
                </a:lnTo>
                <a:lnTo>
                  <a:pt x="1924981" y="1351549"/>
                </a:lnTo>
                <a:lnTo>
                  <a:pt x="1923711" y="1356627"/>
                </a:lnTo>
                <a:lnTo>
                  <a:pt x="1921488" y="1361704"/>
                </a:lnTo>
                <a:lnTo>
                  <a:pt x="1919583" y="1366782"/>
                </a:lnTo>
                <a:lnTo>
                  <a:pt x="1917728" y="1370490"/>
                </a:lnTo>
                <a:lnTo>
                  <a:pt x="1673225" y="1539875"/>
                </a:lnTo>
                <a:lnTo>
                  <a:pt x="1839536" y="1455101"/>
                </a:lnTo>
                <a:lnTo>
                  <a:pt x="1835829" y="1457509"/>
                </a:lnTo>
                <a:lnTo>
                  <a:pt x="1835750" y="1457545"/>
                </a:lnTo>
                <a:lnTo>
                  <a:pt x="1831940" y="1459449"/>
                </a:lnTo>
                <a:lnTo>
                  <a:pt x="1834797" y="1458179"/>
                </a:lnTo>
                <a:lnTo>
                  <a:pt x="1835829" y="1457509"/>
                </a:lnTo>
                <a:lnTo>
                  <a:pt x="1846229" y="1452784"/>
                </a:lnTo>
                <a:lnTo>
                  <a:pt x="1861789" y="1446437"/>
                </a:lnTo>
                <a:lnTo>
                  <a:pt x="1871633" y="1442629"/>
                </a:lnTo>
                <a:lnTo>
                  <a:pt x="1882112" y="1438821"/>
                </a:lnTo>
                <a:lnTo>
                  <a:pt x="1893226" y="1435013"/>
                </a:lnTo>
                <a:lnTo>
                  <a:pt x="1905293" y="1431204"/>
                </a:lnTo>
                <a:lnTo>
                  <a:pt x="1917995" y="1427714"/>
                </a:lnTo>
                <a:lnTo>
                  <a:pt x="1930697" y="1424857"/>
                </a:lnTo>
                <a:lnTo>
                  <a:pt x="1944034" y="1422001"/>
                </a:lnTo>
                <a:lnTo>
                  <a:pt x="1957054" y="1420097"/>
                </a:lnTo>
                <a:lnTo>
                  <a:pt x="1970391" y="1418828"/>
                </a:lnTo>
                <a:lnTo>
                  <a:pt x="1977059" y="1418510"/>
                </a:lnTo>
                <a:lnTo>
                  <a:pt x="1983410" y="1418193"/>
                </a:lnTo>
                <a:lnTo>
                  <a:pt x="1989761" y="1418510"/>
                </a:lnTo>
                <a:lnTo>
                  <a:pt x="1995795" y="1418828"/>
                </a:lnTo>
                <a:lnTo>
                  <a:pt x="2001828" y="1419780"/>
                </a:lnTo>
                <a:lnTo>
                  <a:pt x="2007862" y="1420732"/>
                </a:lnTo>
                <a:lnTo>
                  <a:pt x="2013577" y="1421684"/>
                </a:lnTo>
                <a:lnTo>
                  <a:pt x="2018658" y="1423588"/>
                </a:lnTo>
                <a:lnTo>
                  <a:pt x="2023739" y="1425175"/>
                </a:lnTo>
                <a:lnTo>
                  <a:pt x="2028820" y="1427079"/>
                </a:lnTo>
                <a:lnTo>
                  <a:pt x="2033265" y="1429618"/>
                </a:lnTo>
                <a:lnTo>
                  <a:pt x="2037394" y="1431839"/>
                </a:lnTo>
                <a:lnTo>
                  <a:pt x="2041839" y="1434378"/>
                </a:lnTo>
                <a:lnTo>
                  <a:pt x="2045650" y="1437234"/>
                </a:lnTo>
                <a:lnTo>
                  <a:pt x="2048825" y="1439773"/>
                </a:lnTo>
                <a:lnTo>
                  <a:pt x="2052001" y="1442946"/>
                </a:lnTo>
                <a:lnTo>
                  <a:pt x="2054859" y="1445803"/>
                </a:lnTo>
                <a:lnTo>
                  <a:pt x="2057082" y="1449294"/>
                </a:lnTo>
                <a:lnTo>
                  <a:pt x="2059305" y="1452467"/>
                </a:lnTo>
                <a:lnTo>
                  <a:pt x="2060892" y="1455958"/>
                </a:lnTo>
                <a:lnTo>
                  <a:pt x="2062162" y="1459131"/>
                </a:lnTo>
                <a:lnTo>
                  <a:pt x="2063115" y="1462622"/>
                </a:lnTo>
                <a:lnTo>
                  <a:pt x="2063433" y="1465796"/>
                </a:lnTo>
                <a:lnTo>
                  <a:pt x="2063750" y="1469287"/>
                </a:lnTo>
                <a:lnTo>
                  <a:pt x="2063433" y="1472778"/>
                </a:lnTo>
                <a:lnTo>
                  <a:pt x="2062480" y="1476268"/>
                </a:lnTo>
                <a:lnTo>
                  <a:pt x="2061210" y="1479442"/>
                </a:lnTo>
                <a:lnTo>
                  <a:pt x="2059622" y="1482933"/>
                </a:lnTo>
                <a:lnTo>
                  <a:pt x="2057082" y="1485789"/>
                </a:lnTo>
                <a:lnTo>
                  <a:pt x="2054541" y="1489280"/>
                </a:lnTo>
                <a:lnTo>
                  <a:pt x="2051048" y="1492136"/>
                </a:lnTo>
                <a:lnTo>
                  <a:pt x="2047555" y="1495309"/>
                </a:lnTo>
                <a:lnTo>
                  <a:pt x="2043110" y="1497848"/>
                </a:lnTo>
                <a:lnTo>
                  <a:pt x="2038029" y="1500704"/>
                </a:lnTo>
                <a:lnTo>
                  <a:pt x="2017071" y="1511494"/>
                </a:lnTo>
                <a:lnTo>
                  <a:pt x="1995795" y="1522919"/>
                </a:lnTo>
                <a:lnTo>
                  <a:pt x="1975154" y="1534344"/>
                </a:lnTo>
                <a:lnTo>
                  <a:pt x="1956101" y="1545451"/>
                </a:lnTo>
                <a:lnTo>
                  <a:pt x="1926252" y="1562271"/>
                </a:lnTo>
                <a:lnTo>
                  <a:pt x="1914502" y="1569252"/>
                </a:lnTo>
                <a:lnTo>
                  <a:pt x="1983410" y="1527997"/>
                </a:lnTo>
                <a:lnTo>
                  <a:pt x="1511215" y="1778704"/>
                </a:lnTo>
                <a:lnTo>
                  <a:pt x="1498196" y="1785369"/>
                </a:lnTo>
                <a:lnTo>
                  <a:pt x="1482953" y="1792985"/>
                </a:lnTo>
                <a:lnTo>
                  <a:pt x="1462948" y="1802823"/>
                </a:lnTo>
                <a:lnTo>
                  <a:pt x="1438814" y="1814248"/>
                </a:lnTo>
                <a:lnTo>
                  <a:pt x="1410870" y="1827259"/>
                </a:lnTo>
                <a:lnTo>
                  <a:pt x="1380385" y="1841223"/>
                </a:lnTo>
                <a:lnTo>
                  <a:pt x="1347678" y="1855186"/>
                </a:lnTo>
                <a:lnTo>
                  <a:pt x="1313382" y="1869150"/>
                </a:lnTo>
                <a:lnTo>
                  <a:pt x="1295917" y="1876131"/>
                </a:lnTo>
                <a:lnTo>
                  <a:pt x="1278769" y="1882796"/>
                </a:lnTo>
                <a:lnTo>
                  <a:pt x="1260987" y="1889143"/>
                </a:lnTo>
                <a:lnTo>
                  <a:pt x="1243204" y="1895172"/>
                </a:lnTo>
                <a:lnTo>
                  <a:pt x="1225739" y="1900885"/>
                </a:lnTo>
                <a:lnTo>
                  <a:pt x="1208909" y="1905962"/>
                </a:lnTo>
                <a:lnTo>
                  <a:pt x="1191761" y="1910723"/>
                </a:lnTo>
                <a:lnTo>
                  <a:pt x="1175248" y="1914848"/>
                </a:lnTo>
                <a:lnTo>
                  <a:pt x="1159371" y="1918656"/>
                </a:lnTo>
                <a:lnTo>
                  <a:pt x="1144129" y="1921513"/>
                </a:lnTo>
                <a:lnTo>
                  <a:pt x="1129204" y="1923417"/>
                </a:lnTo>
                <a:lnTo>
                  <a:pt x="1115232" y="1925004"/>
                </a:lnTo>
                <a:lnTo>
                  <a:pt x="1108563" y="1925321"/>
                </a:lnTo>
                <a:lnTo>
                  <a:pt x="1102212" y="1925638"/>
                </a:lnTo>
                <a:lnTo>
                  <a:pt x="1095861" y="1925638"/>
                </a:lnTo>
                <a:lnTo>
                  <a:pt x="1089828" y="1925321"/>
                </a:lnTo>
                <a:lnTo>
                  <a:pt x="1076808" y="1924051"/>
                </a:lnTo>
                <a:lnTo>
                  <a:pt x="1061884" y="1922465"/>
                </a:lnTo>
                <a:lnTo>
                  <a:pt x="1025683" y="1918656"/>
                </a:lnTo>
                <a:lnTo>
                  <a:pt x="983131" y="1912944"/>
                </a:lnTo>
                <a:lnTo>
                  <a:pt x="934546" y="1906280"/>
                </a:lnTo>
                <a:lnTo>
                  <a:pt x="824992" y="1890412"/>
                </a:lnTo>
                <a:lnTo>
                  <a:pt x="707181" y="1872958"/>
                </a:lnTo>
                <a:lnTo>
                  <a:pt x="589688" y="1856138"/>
                </a:lnTo>
                <a:lnTo>
                  <a:pt x="534117" y="1848522"/>
                </a:lnTo>
                <a:lnTo>
                  <a:pt x="482357" y="1841540"/>
                </a:lnTo>
                <a:lnTo>
                  <a:pt x="435677" y="1835828"/>
                </a:lnTo>
                <a:lnTo>
                  <a:pt x="394713" y="1831385"/>
                </a:lnTo>
                <a:lnTo>
                  <a:pt x="376613" y="1829798"/>
                </a:lnTo>
                <a:lnTo>
                  <a:pt x="361053" y="1828529"/>
                </a:lnTo>
                <a:lnTo>
                  <a:pt x="347399" y="1827577"/>
                </a:lnTo>
                <a:lnTo>
                  <a:pt x="335967" y="1827259"/>
                </a:lnTo>
                <a:lnTo>
                  <a:pt x="314056" y="1827577"/>
                </a:lnTo>
                <a:lnTo>
                  <a:pt x="289922" y="1827894"/>
                </a:lnTo>
                <a:lnTo>
                  <a:pt x="237209" y="1829481"/>
                </a:lnTo>
                <a:lnTo>
                  <a:pt x="181321" y="1831385"/>
                </a:lnTo>
                <a:lnTo>
                  <a:pt x="126702" y="1833606"/>
                </a:lnTo>
                <a:lnTo>
                  <a:pt x="37153" y="1837732"/>
                </a:lnTo>
                <a:lnTo>
                  <a:pt x="0" y="1839636"/>
                </a:lnTo>
                <a:lnTo>
                  <a:pt x="19053" y="1500704"/>
                </a:lnTo>
                <a:lnTo>
                  <a:pt x="28580" y="1501657"/>
                </a:lnTo>
                <a:lnTo>
                  <a:pt x="54301" y="1503878"/>
                </a:lnTo>
                <a:lnTo>
                  <a:pt x="72084" y="1505147"/>
                </a:lnTo>
                <a:lnTo>
                  <a:pt x="92089" y="1506099"/>
                </a:lnTo>
                <a:lnTo>
                  <a:pt x="114318" y="1507369"/>
                </a:lnTo>
                <a:lnTo>
                  <a:pt x="137499" y="1507686"/>
                </a:lnTo>
                <a:lnTo>
                  <a:pt x="161632" y="1507369"/>
                </a:lnTo>
                <a:lnTo>
                  <a:pt x="173699" y="1506734"/>
                </a:lnTo>
                <a:lnTo>
                  <a:pt x="186084" y="1505782"/>
                </a:lnTo>
                <a:lnTo>
                  <a:pt x="198151" y="1504830"/>
                </a:lnTo>
                <a:lnTo>
                  <a:pt x="210217" y="1503878"/>
                </a:lnTo>
                <a:lnTo>
                  <a:pt x="221649" y="1502291"/>
                </a:lnTo>
                <a:lnTo>
                  <a:pt x="233399" y="1500704"/>
                </a:lnTo>
                <a:lnTo>
                  <a:pt x="244513" y="1498483"/>
                </a:lnTo>
                <a:lnTo>
                  <a:pt x="255627" y="1496262"/>
                </a:lnTo>
                <a:lnTo>
                  <a:pt x="265471" y="1493088"/>
                </a:lnTo>
                <a:lnTo>
                  <a:pt x="275315" y="1490232"/>
                </a:lnTo>
                <a:lnTo>
                  <a:pt x="284524" y="1486424"/>
                </a:lnTo>
                <a:lnTo>
                  <a:pt x="292780" y="1482615"/>
                </a:lnTo>
                <a:lnTo>
                  <a:pt x="300719" y="1478172"/>
                </a:lnTo>
                <a:lnTo>
                  <a:pt x="304212" y="1475634"/>
                </a:lnTo>
                <a:lnTo>
                  <a:pt x="307705" y="1473095"/>
                </a:lnTo>
                <a:lnTo>
                  <a:pt x="321677" y="1462622"/>
                </a:lnTo>
                <a:lnTo>
                  <a:pt x="337872" y="1450880"/>
                </a:lnTo>
                <a:lnTo>
                  <a:pt x="355972" y="1438821"/>
                </a:lnTo>
                <a:lnTo>
                  <a:pt x="375978" y="1426127"/>
                </a:lnTo>
                <a:lnTo>
                  <a:pt x="396936" y="1413433"/>
                </a:lnTo>
                <a:lnTo>
                  <a:pt x="418847" y="1400421"/>
                </a:lnTo>
                <a:lnTo>
                  <a:pt x="441075" y="1387727"/>
                </a:lnTo>
                <a:lnTo>
                  <a:pt x="463621" y="1375351"/>
                </a:lnTo>
                <a:lnTo>
                  <a:pt x="485850" y="1363291"/>
                </a:lnTo>
                <a:lnTo>
                  <a:pt x="508078" y="1352184"/>
                </a:lnTo>
                <a:lnTo>
                  <a:pt x="529037" y="1341711"/>
                </a:lnTo>
                <a:lnTo>
                  <a:pt x="549042" y="1332191"/>
                </a:lnTo>
                <a:lnTo>
                  <a:pt x="567142" y="1323940"/>
                </a:lnTo>
                <a:lnTo>
                  <a:pt x="583972" y="1317275"/>
                </a:lnTo>
                <a:lnTo>
                  <a:pt x="597945" y="1311880"/>
                </a:lnTo>
                <a:lnTo>
                  <a:pt x="604296" y="1309976"/>
                </a:lnTo>
                <a:lnTo>
                  <a:pt x="609694" y="1308389"/>
                </a:lnTo>
                <a:lnTo>
                  <a:pt x="616680" y="1307120"/>
                </a:lnTo>
                <a:lnTo>
                  <a:pt x="626524" y="1304899"/>
                </a:lnTo>
                <a:lnTo>
                  <a:pt x="655103" y="1299821"/>
                </a:lnTo>
                <a:lnTo>
                  <a:pt x="693844" y="1293474"/>
                </a:lnTo>
                <a:lnTo>
                  <a:pt x="740842" y="1286492"/>
                </a:lnTo>
                <a:lnTo>
                  <a:pt x="794507" y="1279193"/>
                </a:lnTo>
                <a:lnTo>
                  <a:pt x="853254" y="1271894"/>
                </a:lnTo>
                <a:lnTo>
                  <a:pt x="884056" y="1268403"/>
                </a:lnTo>
                <a:lnTo>
                  <a:pt x="915176" y="1264912"/>
                </a:lnTo>
                <a:lnTo>
                  <a:pt x="946931" y="1261421"/>
                </a:lnTo>
                <a:lnTo>
                  <a:pt x="979003" y="1258565"/>
                </a:lnTo>
                <a:lnTo>
                  <a:pt x="1010758" y="1256026"/>
                </a:lnTo>
                <a:lnTo>
                  <a:pt x="1042195" y="1253488"/>
                </a:lnTo>
                <a:lnTo>
                  <a:pt x="1073633" y="1251583"/>
                </a:lnTo>
                <a:lnTo>
                  <a:pt x="1103800" y="1249997"/>
                </a:lnTo>
                <a:lnTo>
                  <a:pt x="1108711" y="1249733"/>
                </a:lnTo>
                <a:lnTo>
                  <a:pt x="1108711" y="1144905"/>
                </a:lnTo>
                <a:lnTo>
                  <a:pt x="1105218" y="1127104"/>
                </a:lnTo>
                <a:lnTo>
                  <a:pt x="1102043" y="1110256"/>
                </a:lnTo>
                <a:lnTo>
                  <a:pt x="1097916" y="1094680"/>
                </a:lnTo>
                <a:lnTo>
                  <a:pt x="1093788" y="1080057"/>
                </a:lnTo>
                <a:lnTo>
                  <a:pt x="1089026" y="1067024"/>
                </a:lnTo>
                <a:lnTo>
                  <a:pt x="1083946" y="1054626"/>
                </a:lnTo>
                <a:lnTo>
                  <a:pt x="1078866" y="1043818"/>
                </a:lnTo>
                <a:lnTo>
                  <a:pt x="1073468" y="1033010"/>
                </a:lnTo>
                <a:lnTo>
                  <a:pt x="1067753" y="1023474"/>
                </a:lnTo>
                <a:lnTo>
                  <a:pt x="1061721" y="1014255"/>
                </a:lnTo>
                <a:lnTo>
                  <a:pt x="1055371" y="1005672"/>
                </a:lnTo>
                <a:lnTo>
                  <a:pt x="1049021" y="997407"/>
                </a:lnTo>
                <a:lnTo>
                  <a:pt x="1042671" y="989460"/>
                </a:lnTo>
                <a:lnTo>
                  <a:pt x="1036003" y="981831"/>
                </a:lnTo>
                <a:lnTo>
                  <a:pt x="1022668" y="966891"/>
                </a:lnTo>
                <a:lnTo>
                  <a:pt x="1013461" y="957036"/>
                </a:lnTo>
                <a:lnTo>
                  <a:pt x="1004888" y="947182"/>
                </a:lnTo>
                <a:lnTo>
                  <a:pt x="995681" y="936692"/>
                </a:lnTo>
                <a:lnTo>
                  <a:pt x="987108" y="925884"/>
                </a:lnTo>
                <a:lnTo>
                  <a:pt x="978853" y="914440"/>
                </a:lnTo>
                <a:lnTo>
                  <a:pt x="970916" y="902042"/>
                </a:lnTo>
                <a:lnTo>
                  <a:pt x="966788" y="895367"/>
                </a:lnTo>
                <a:lnTo>
                  <a:pt x="962978" y="888691"/>
                </a:lnTo>
                <a:lnTo>
                  <a:pt x="959168" y="881698"/>
                </a:lnTo>
                <a:lnTo>
                  <a:pt x="955676" y="874069"/>
                </a:lnTo>
                <a:lnTo>
                  <a:pt x="952183" y="866122"/>
                </a:lnTo>
                <a:lnTo>
                  <a:pt x="948691" y="858175"/>
                </a:lnTo>
                <a:lnTo>
                  <a:pt x="945516" y="849910"/>
                </a:lnTo>
                <a:lnTo>
                  <a:pt x="942341" y="841009"/>
                </a:lnTo>
                <a:lnTo>
                  <a:pt x="939483" y="831790"/>
                </a:lnTo>
                <a:lnTo>
                  <a:pt x="936626" y="821936"/>
                </a:lnTo>
                <a:lnTo>
                  <a:pt x="934086" y="812082"/>
                </a:lnTo>
                <a:lnTo>
                  <a:pt x="931863" y="801274"/>
                </a:lnTo>
                <a:lnTo>
                  <a:pt x="929323" y="790148"/>
                </a:lnTo>
                <a:lnTo>
                  <a:pt x="927418" y="778704"/>
                </a:lnTo>
                <a:lnTo>
                  <a:pt x="925513" y="766624"/>
                </a:lnTo>
                <a:lnTo>
                  <a:pt x="923608" y="753909"/>
                </a:lnTo>
                <a:lnTo>
                  <a:pt x="922338" y="740876"/>
                </a:lnTo>
                <a:lnTo>
                  <a:pt x="921068" y="727207"/>
                </a:lnTo>
                <a:lnTo>
                  <a:pt x="920433" y="712584"/>
                </a:lnTo>
                <a:lnTo>
                  <a:pt x="919481" y="697644"/>
                </a:lnTo>
                <a:lnTo>
                  <a:pt x="919163" y="680478"/>
                </a:lnTo>
                <a:lnTo>
                  <a:pt x="919481" y="663948"/>
                </a:lnTo>
                <a:lnTo>
                  <a:pt x="920751" y="647736"/>
                </a:lnTo>
                <a:lnTo>
                  <a:pt x="922338" y="631842"/>
                </a:lnTo>
                <a:lnTo>
                  <a:pt x="924561" y="616266"/>
                </a:lnTo>
                <a:lnTo>
                  <a:pt x="928053" y="601325"/>
                </a:lnTo>
                <a:lnTo>
                  <a:pt x="932181" y="586703"/>
                </a:lnTo>
                <a:lnTo>
                  <a:pt x="936308" y="572398"/>
                </a:lnTo>
                <a:lnTo>
                  <a:pt x="941706" y="558093"/>
                </a:lnTo>
                <a:lnTo>
                  <a:pt x="947738" y="544424"/>
                </a:lnTo>
                <a:lnTo>
                  <a:pt x="954406" y="531391"/>
                </a:lnTo>
                <a:lnTo>
                  <a:pt x="958216" y="525033"/>
                </a:lnTo>
                <a:lnTo>
                  <a:pt x="961708" y="518676"/>
                </a:lnTo>
                <a:lnTo>
                  <a:pt x="965836" y="512318"/>
                </a:lnTo>
                <a:lnTo>
                  <a:pt x="969646" y="506278"/>
                </a:lnTo>
                <a:lnTo>
                  <a:pt x="978853" y="494199"/>
                </a:lnTo>
                <a:lnTo>
                  <a:pt x="988061" y="483073"/>
                </a:lnTo>
                <a:lnTo>
                  <a:pt x="998221" y="471629"/>
                </a:lnTo>
                <a:lnTo>
                  <a:pt x="1008698" y="461139"/>
                </a:lnTo>
                <a:lnTo>
                  <a:pt x="1019811" y="451602"/>
                </a:lnTo>
                <a:lnTo>
                  <a:pt x="1030923" y="442384"/>
                </a:lnTo>
                <a:lnTo>
                  <a:pt x="1042671" y="433801"/>
                </a:lnTo>
                <a:lnTo>
                  <a:pt x="1054736" y="425854"/>
                </a:lnTo>
                <a:lnTo>
                  <a:pt x="1066483" y="418542"/>
                </a:lnTo>
                <a:lnTo>
                  <a:pt x="1078866" y="411549"/>
                </a:lnTo>
                <a:lnTo>
                  <a:pt x="1091248" y="405191"/>
                </a:lnTo>
                <a:lnTo>
                  <a:pt x="1103631" y="399152"/>
                </a:lnTo>
                <a:lnTo>
                  <a:pt x="1116331" y="393748"/>
                </a:lnTo>
                <a:lnTo>
                  <a:pt x="1128713" y="388661"/>
                </a:lnTo>
                <a:lnTo>
                  <a:pt x="1141413" y="383893"/>
                </a:lnTo>
                <a:lnTo>
                  <a:pt x="1153796" y="380079"/>
                </a:lnTo>
                <a:lnTo>
                  <a:pt x="1166178" y="376264"/>
                </a:lnTo>
                <a:lnTo>
                  <a:pt x="1178243" y="373085"/>
                </a:lnTo>
                <a:lnTo>
                  <a:pt x="1190308" y="369906"/>
                </a:lnTo>
                <a:lnTo>
                  <a:pt x="1201738" y="367363"/>
                </a:lnTo>
                <a:lnTo>
                  <a:pt x="1213168" y="364820"/>
                </a:lnTo>
                <a:lnTo>
                  <a:pt x="1224281" y="362595"/>
                </a:lnTo>
                <a:lnTo>
                  <a:pt x="1235076" y="361006"/>
                </a:lnTo>
                <a:lnTo>
                  <a:pt x="1254761" y="358145"/>
                </a:lnTo>
                <a:lnTo>
                  <a:pt x="1272223" y="356237"/>
                </a:lnTo>
                <a:lnTo>
                  <a:pt x="1287781" y="354966"/>
                </a:lnTo>
                <a:lnTo>
                  <a:pt x="1300163" y="354330"/>
                </a:lnTo>
                <a:lnTo>
                  <a:pt x="1309371" y="354012"/>
                </a:lnTo>
                <a:close/>
                <a:moveTo>
                  <a:pt x="1815403" y="215900"/>
                </a:moveTo>
                <a:lnTo>
                  <a:pt x="1818266" y="216218"/>
                </a:lnTo>
                <a:lnTo>
                  <a:pt x="1821764" y="216535"/>
                </a:lnTo>
                <a:lnTo>
                  <a:pt x="1824945" y="217170"/>
                </a:lnTo>
                <a:lnTo>
                  <a:pt x="1828126" y="218758"/>
                </a:lnTo>
                <a:lnTo>
                  <a:pt x="1830989" y="220028"/>
                </a:lnTo>
                <a:lnTo>
                  <a:pt x="1834170" y="221615"/>
                </a:lnTo>
                <a:lnTo>
                  <a:pt x="1836715" y="223520"/>
                </a:lnTo>
                <a:lnTo>
                  <a:pt x="1839577" y="226060"/>
                </a:lnTo>
                <a:lnTo>
                  <a:pt x="1841804" y="228600"/>
                </a:lnTo>
                <a:lnTo>
                  <a:pt x="1843713" y="231458"/>
                </a:lnTo>
                <a:lnTo>
                  <a:pt x="1845621" y="234315"/>
                </a:lnTo>
                <a:lnTo>
                  <a:pt x="1847212" y="237490"/>
                </a:lnTo>
                <a:lnTo>
                  <a:pt x="1848166" y="240348"/>
                </a:lnTo>
                <a:lnTo>
                  <a:pt x="1848802" y="243523"/>
                </a:lnTo>
                <a:lnTo>
                  <a:pt x="1849438" y="247015"/>
                </a:lnTo>
                <a:lnTo>
                  <a:pt x="1849438" y="250508"/>
                </a:lnTo>
                <a:lnTo>
                  <a:pt x="1849438" y="253365"/>
                </a:lnTo>
                <a:lnTo>
                  <a:pt x="1848802" y="256858"/>
                </a:lnTo>
                <a:lnTo>
                  <a:pt x="1848166" y="260033"/>
                </a:lnTo>
                <a:lnTo>
                  <a:pt x="1847212" y="263208"/>
                </a:lnTo>
                <a:lnTo>
                  <a:pt x="1845621" y="266065"/>
                </a:lnTo>
                <a:lnTo>
                  <a:pt x="1843713" y="268923"/>
                </a:lnTo>
                <a:lnTo>
                  <a:pt x="1841804" y="271780"/>
                </a:lnTo>
                <a:lnTo>
                  <a:pt x="1839577" y="274320"/>
                </a:lnTo>
                <a:lnTo>
                  <a:pt x="1736517" y="377190"/>
                </a:lnTo>
                <a:lnTo>
                  <a:pt x="1733654" y="379730"/>
                </a:lnTo>
                <a:lnTo>
                  <a:pt x="1731109" y="381635"/>
                </a:lnTo>
                <a:lnTo>
                  <a:pt x="1727928" y="383223"/>
                </a:lnTo>
                <a:lnTo>
                  <a:pt x="1725065" y="384810"/>
                </a:lnTo>
                <a:lnTo>
                  <a:pt x="1721885" y="386080"/>
                </a:lnTo>
                <a:lnTo>
                  <a:pt x="1718704" y="386715"/>
                </a:lnTo>
                <a:lnTo>
                  <a:pt x="1715205" y="387350"/>
                </a:lnTo>
                <a:lnTo>
                  <a:pt x="1712342" y="387350"/>
                </a:lnTo>
                <a:lnTo>
                  <a:pt x="1708843" y="387350"/>
                </a:lnTo>
                <a:lnTo>
                  <a:pt x="1705662" y="386715"/>
                </a:lnTo>
                <a:lnTo>
                  <a:pt x="1702163" y="386080"/>
                </a:lnTo>
                <a:lnTo>
                  <a:pt x="1699300" y="384810"/>
                </a:lnTo>
                <a:lnTo>
                  <a:pt x="1696119" y="383223"/>
                </a:lnTo>
                <a:lnTo>
                  <a:pt x="1693257" y="381635"/>
                </a:lnTo>
                <a:lnTo>
                  <a:pt x="1690394" y="379730"/>
                </a:lnTo>
                <a:lnTo>
                  <a:pt x="1687849" y="377190"/>
                </a:lnTo>
                <a:lnTo>
                  <a:pt x="1685622" y="374650"/>
                </a:lnTo>
                <a:lnTo>
                  <a:pt x="1683396" y="371793"/>
                </a:lnTo>
                <a:lnTo>
                  <a:pt x="1681805" y="368935"/>
                </a:lnTo>
                <a:lnTo>
                  <a:pt x="1680533" y="365760"/>
                </a:lnTo>
                <a:lnTo>
                  <a:pt x="1679261" y="362903"/>
                </a:lnTo>
                <a:lnTo>
                  <a:pt x="1678624" y="359410"/>
                </a:lnTo>
                <a:lnTo>
                  <a:pt x="1678306" y="356235"/>
                </a:lnTo>
                <a:lnTo>
                  <a:pt x="1677988" y="353378"/>
                </a:lnTo>
                <a:lnTo>
                  <a:pt x="1678306" y="349885"/>
                </a:lnTo>
                <a:lnTo>
                  <a:pt x="1678624" y="346393"/>
                </a:lnTo>
                <a:lnTo>
                  <a:pt x="1679261" y="343218"/>
                </a:lnTo>
                <a:lnTo>
                  <a:pt x="1680533" y="340043"/>
                </a:lnTo>
                <a:lnTo>
                  <a:pt x="1681805" y="337185"/>
                </a:lnTo>
                <a:lnTo>
                  <a:pt x="1683396" y="334328"/>
                </a:lnTo>
                <a:lnTo>
                  <a:pt x="1685622" y="331470"/>
                </a:lnTo>
                <a:lnTo>
                  <a:pt x="1687849" y="328930"/>
                </a:lnTo>
                <a:lnTo>
                  <a:pt x="1790910" y="226060"/>
                </a:lnTo>
                <a:lnTo>
                  <a:pt x="1793455" y="223520"/>
                </a:lnTo>
                <a:lnTo>
                  <a:pt x="1796317" y="221615"/>
                </a:lnTo>
                <a:lnTo>
                  <a:pt x="1799180" y="220028"/>
                </a:lnTo>
                <a:lnTo>
                  <a:pt x="1802361" y="218758"/>
                </a:lnTo>
                <a:lnTo>
                  <a:pt x="1805224" y="217170"/>
                </a:lnTo>
                <a:lnTo>
                  <a:pt x="1808723" y="216535"/>
                </a:lnTo>
                <a:lnTo>
                  <a:pt x="1811904" y="216218"/>
                </a:lnTo>
                <a:lnTo>
                  <a:pt x="1815403" y="215900"/>
                </a:lnTo>
                <a:close/>
                <a:moveTo>
                  <a:pt x="851599" y="215900"/>
                </a:moveTo>
                <a:lnTo>
                  <a:pt x="855065" y="216218"/>
                </a:lnTo>
                <a:lnTo>
                  <a:pt x="857902" y="216535"/>
                </a:lnTo>
                <a:lnTo>
                  <a:pt x="861368" y="217170"/>
                </a:lnTo>
                <a:lnTo>
                  <a:pt x="864205" y="218758"/>
                </a:lnTo>
                <a:lnTo>
                  <a:pt x="867356" y="220028"/>
                </a:lnTo>
                <a:lnTo>
                  <a:pt x="870192" y="221615"/>
                </a:lnTo>
                <a:lnTo>
                  <a:pt x="872713" y="223520"/>
                </a:lnTo>
                <a:lnTo>
                  <a:pt x="875550" y="226060"/>
                </a:lnTo>
                <a:lnTo>
                  <a:pt x="977657" y="328930"/>
                </a:lnTo>
                <a:lnTo>
                  <a:pt x="979863" y="331470"/>
                </a:lnTo>
                <a:lnTo>
                  <a:pt x="981754" y="334328"/>
                </a:lnTo>
                <a:lnTo>
                  <a:pt x="983960" y="337185"/>
                </a:lnTo>
                <a:lnTo>
                  <a:pt x="985220" y="340043"/>
                </a:lnTo>
                <a:lnTo>
                  <a:pt x="986166" y="343218"/>
                </a:lnTo>
                <a:lnTo>
                  <a:pt x="986796" y="346393"/>
                </a:lnTo>
                <a:lnTo>
                  <a:pt x="987426" y="349885"/>
                </a:lnTo>
                <a:lnTo>
                  <a:pt x="987426" y="353378"/>
                </a:lnTo>
                <a:lnTo>
                  <a:pt x="987426" y="356235"/>
                </a:lnTo>
                <a:lnTo>
                  <a:pt x="986796" y="359410"/>
                </a:lnTo>
                <a:lnTo>
                  <a:pt x="986166" y="362903"/>
                </a:lnTo>
                <a:lnTo>
                  <a:pt x="985220" y="365760"/>
                </a:lnTo>
                <a:lnTo>
                  <a:pt x="983960" y="368935"/>
                </a:lnTo>
                <a:lnTo>
                  <a:pt x="981754" y="371793"/>
                </a:lnTo>
                <a:lnTo>
                  <a:pt x="979863" y="374650"/>
                </a:lnTo>
                <a:lnTo>
                  <a:pt x="977657" y="377190"/>
                </a:lnTo>
                <a:lnTo>
                  <a:pt x="975135" y="379730"/>
                </a:lnTo>
                <a:lnTo>
                  <a:pt x="972299" y="381635"/>
                </a:lnTo>
                <a:lnTo>
                  <a:pt x="969778" y="383223"/>
                </a:lnTo>
                <a:lnTo>
                  <a:pt x="966627" y="384810"/>
                </a:lnTo>
                <a:lnTo>
                  <a:pt x="963475" y="386080"/>
                </a:lnTo>
                <a:lnTo>
                  <a:pt x="960324" y="386715"/>
                </a:lnTo>
                <a:lnTo>
                  <a:pt x="957172" y="387350"/>
                </a:lnTo>
                <a:lnTo>
                  <a:pt x="953706" y="387350"/>
                </a:lnTo>
                <a:lnTo>
                  <a:pt x="950554" y="387350"/>
                </a:lnTo>
                <a:lnTo>
                  <a:pt x="947088" y="386715"/>
                </a:lnTo>
                <a:lnTo>
                  <a:pt x="944251" y="386080"/>
                </a:lnTo>
                <a:lnTo>
                  <a:pt x="940785" y="384810"/>
                </a:lnTo>
                <a:lnTo>
                  <a:pt x="937948" y="383223"/>
                </a:lnTo>
                <a:lnTo>
                  <a:pt x="935112" y="381635"/>
                </a:lnTo>
                <a:lnTo>
                  <a:pt x="932276" y="379730"/>
                </a:lnTo>
                <a:lnTo>
                  <a:pt x="929440" y="377190"/>
                </a:lnTo>
                <a:lnTo>
                  <a:pt x="827333" y="274320"/>
                </a:lnTo>
                <a:lnTo>
                  <a:pt x="825127" y="271780"/>
                </a:lnTo>
                <a:lnTo>
                  <a:pt x="823236" y="268923"/>
                </a:lnTo>
                <a:lnTo>
                  <a:pt x="821345" y="266065"/>
                </a:lnTo>
                <a:lnTo>
                  <a:pt x="820084" y="263208"/>
                </a:lnTo>
                <a:lnTo>
                  <a:pt x="819139" y="260033"/>
                </a:lnTo>
                <a:lnTo>
                  <a:pt x="818193" y="256858"/>
                </a:lnTo>
                <a:lnTo>
                  <a:pt x="817878" y="253365"/>
                </a:lnTo>
                <a:lnTo>
                  <a:pt x="817563" y="250508"/>
                </a:lnTo>
                <a:lnTo>
                  <a:pt x="817878" y="247015"/>
                </a:lnTo>
                <a:lnTo>
                  <a:pt x="818193" y="243523"/>
                </a:lnTo>
                <a:lnTo>
                  <a:pt x="819139" y="240348"/>
                </a:lnTo>
                <a:lnTo>
                  <a:pt x="820084" y="237490"/>
                </a:lnTo>
                <a:lnTo>
                  <a:pt x="821345" y="234315"/>
                </a:lnTo>
                <a:lnTo>
                  <a:pt x="823236" y="231458"/>
                </a:lnTo>
                <a:lnTo>
                  <a:pt x="825127" y="228600"/>
                </a:lnTo>
                <a:lnTo>
                  <a:pt x="827333" y="226060"/>
                </a:lnTo>
                <a:lnTo>
                  <a:pt x="830169" y="223520"/>
                </a:lnTo>
                <a:lnTo>
                  <a:pt x="832690" y="221615"/>
                </a:lnTo>
                <a:lnTo>
                  <a:pt x="835842" y="220028"/>
                </a:lnTo>
                <a:lnTo>
                  <a:pt x="838678" y="218758"/>
                </a:lnTo>
                <a:lnTo>
                  <a:pt x="842144" y="217170"/>
                </a:lnTo>
                <a:lnTo>
                  <a:pt x="844981" y="216535"/>
                </a:lnTo>
                <a:lnTo>
                  <a:pt x="848447" y="216218"/>
                </a:lnTo>
                <a:lnTo>
                  <a:pt x="851599" y="215900"/>
                </a:lnTo>
                <a:close/>
                <a:moveTo>
                  <a:pt x="1318578" y="0"/>
                </a:moveTo>
                <a:lnTo>
                  <a:pt x="1321753" y="318"/>
                </a:lnTo>
                <a:lnTo>
                  <a:pt x="1325563" y="636"/>
                </a:lnTo>
                <a:lnTo>
                  <a:pt x="1328421" y="1590"/>
                </a:lnTo>
                <a:lnTo>
                  <a:pt x="1331913" y="2544"/>
                </a:lnTo>
                <a:lnTo>
                  <a:pt x="1334771" y="4133"/>
                </a:lnTo>
                <a:lnTo>
                  <a:pt x="1337629" y="6041"/>
                </a:lnTo>
                <a:lnTo>
                  <a:pt x="1340169" y="7949"/>
                </a:lnTo>
                <a:lnTo>
                  <a:pt x="1342391" y="9857"/>
                </a:lnTo>
                <a:lnTo>
                  <a:pt x="1344931" y="12719"/>
                </a:lnTo>
                <a:lnTo>
                  <a:pt x="1346836" y="15262"/>
                </a:lnTo>
                <a:lnTo>
                  <a:pt x="1348424" y="18124"/>
                </a:lnTo>
                <a:lnTo>
                  <a:pt x="1350011" y="20986"/>
                </a:lnTo>
                <a:lnTo>
                  <a:pt x="1351281" y="23848"/>
                </a:lnTo>
                <a:lnTo>
                  <a:pt x="1351916" y="27345"/>
                </a:lnTo>
                <a:lnTo>
                  <a:pt x="1352551" y="30843"/>
                </a:lnTo>
                <a:lnTo>
                  <a:pt x="1352551" y="34341"/>
                </a:lnTo>
                <a:lnTo>
                  <a:pt x="1352551" y="180290"/>
                </a:lnTo>
                <a:lnTo>
                  <a:pt x="1352551" y="183469"/>
                </a:lnTo>
                <a:lnTo>
                  <a:pt x="1351916" y="186967"/>
                </a:lnTo>
                <a:lnTo>
                  <a:pt x="1351281" y="190147"/>
                </a:lnTo>
                <a:lnTo>
                  <a:pt x="1350011" y="193327"/>
                </a:lnTo>
                <a:lnTo>
                  <a:pt x="1348424" y="196188"/>
                </a:lnTo>
                <a:lnTo>
                  <a:pt x="1346836" y="199368"/>
                </a:lnTo>
                <a:lnTo>
                  <a:pt x="1344931" y="201912"/>
                </a:lnTo>
                <a:lnTo>
                  <a:pt x="1342391" y="204138"/>
                </a:lnTo>
                <a:lnTo>
                  <a:pt x="1340169" y="206681"/>
                </a:lnTo>
                <a:lnTo>
                  <a:pt x="1337629" y="208271"/>
                </a:lnTo>
                <a:lnTo>
                  <a:pt x="1334771" y="210179"/>
                </a:lnTo>
                <a:lnTo>
                  <a:pt x="1331913" y="211769"/>
                </a:lnTo>
                <a:lnTo>
                  <a:pt x="1328421" y="212723"/>
                </a:lnTo>
                <a:lnTo>
                  <a:pt x="1325563" y="213677"/>
                </a:lnTo>
                <a:lnTo>
                  <a:pt x="1321753" y="213995"/>
                </a:lnTo>
                <a:lnTo>
                  <a:pt x="1318578" y="214313"/>
                </a:lnTo>
                <a:lnTo>
                  <a:pt x="1315086" y="213995"/>
                </a:lnTo>
                <a:lnTo>
                  <a:pt x="1311593" y="213677"/>
                </a:lnTo>
                <a:lnTo>
                  <a:pt x="1308418" y="212723"/>
                </a:lnTo>
                <a:lnTo>
                  <a:pt x="1305243" y="211769"/>
                </a:lnTo>
                <a:lnTo>
                  <a:pt x="1302068" y="210179"/>
                </a:lnTo>
                <a:lnTo>
                  <a:pt x="1299528" y="208271"/>
                </a:lnTo>
                <a:lnTo>
                  <a:pt x="1296671" y="206681"/>
                </a:lnTo>
                <a:lnTo>
                  <a:pt x="1294448" y="204138"/>
                </a:lnTo>
                <a:lnTo>
                  <a:pt x="1292226" y="201912"/>
                </a:lnTo>
                <a:lnTo>
                  <a:pt x="1290003" y="199368"/>
                </a:lnTo>
                <a:lnTo>
                  <a:pt x="1288416" y="196188"/>
                </a:lnTo>
                <a:lnTo>
                  <a:pt x="1287146" y="193327"/>
                </a:lnTo>
                <a:lnTo>
                  <a:pt x="1285876" y="190147"/>
                </a:lnTo>
                <a:lnTo>
                  <a:pt x="1285241" y="186967"/>
                </a:lnTo>
                <a:lnTo>
                  <a:pt x="1284288" y="183469"/>
                </a:lnTo>
                <a:lnTo>
                  <a:pt x="1284288" y="180290"/>
                </a:lnTo>
                <a:lnTo>
                  <a:pt x="1284288" y="34341"/>
                </a:lnTo>
                <a:lnTo>
                  <a:pt x="1284288" y="30843"/>
                </a:lnTo>
                <a:lnTo>
                  <a:pt x="1285241" y="27345"/>
                </a:lnTo>
                <a:lnTo>
                  <a:pt x="1285876" y="23848"/>
                </a:lnTo>
                <a:lnTo>
                  <a:pt x="1287146" y="20986"/>
                </a:lnTo>
                <a:lnTo>
                  <a:pt x="1288416" y="18124"/>
                </a:lnTo>
                <a:lnTo>
                  <a:pt x="1290003" y="15262"/>
                </a:lnTo>
                <a:lnTo>
                  <a:pt x="1292226" y="12719"/>
                </a:lnTo>
                <a:lnTo>
                  <a:pt x="1294448" y="9857"/>
                </a:lnTo>
                <a:lnTo>
                  <a:pt x="1296671" y="7949"/>
                </a:lnTo>
                <a:lnTo>
                  <a:pt x="1299528" y="6041"/>
                </a:lnTo>
                <a:lnTo>
                  <a:pt x="1302068" y="4133"/>
                </a:lnTo>
                <a:lnTo>
                  <a:pt x="1305243" y="2544"/>
                </a:lnTo>
                <a:lnTo>
                  <a:pt x="1308418" y="1590"/>
                </a:lnTo>
                <a:lnTo>
                  <a:pt x="1311593" y="636"/>
                </a:lnTo>
                <a:lnTo>
                  <a:pt x="1315086" y="318"/>
                </a:lnTo>
                <a:lnTo>
                  <a:pt x="1318578" y="0"/>
                </a:lnTo>
                <a:close/>
              </a:path>
            </a:pathLst>
          </a:custGeom>
          <a:solidFill>
            <a:schemeClr val="bg1"/>
          </a:solidFill>
          <a:ln>
            <a:noFill/>
          </a:ln>
        </p:spPr>
        <p:txBody>
          <a:bodyPr anchor="ctr">
            <a:scene3d>
              <a:camera prst="orthographicFront"/>
              <a:lightRig rig="threePt" dir="t"/>
            </a:scene3d>
            <a:sp3d contourW="12700">
              <a:contourClr>
                <a:srgbClr val="FFFFFF"/>
              </a:contourClr>
            </a:sp3d>
          </a:bodyPr>
          <a:lstStyle/>
          <a:p>
            <a:pPr algn="ctr" eaLnBrk="1" fontAlgn="auto" hangingPunct="1">
              <a:spcBef>
                <a:spcPts val="0"/>
              </a:spcBef>
              <a:spcAft>
                <a:spcPts val="0"/>
              </a:spcAft>
              <a:defRPr/>
            </a:pPr>
            <a:endParaRPr lang="zh-CN" altLang="en-US" dirty="0">
              <a:solidFill>
                <a:srgbClr val="FFFFFF"/>
              </a:solidFill>
              <a:latin typeface="+mn-lt"/>
              <a:ea typeface="宋体" panose="02010600030101010101" pitchFamily="2" charset="-122"/>
            </a:endParaRPr>
          </a:p>
        </p:txBody>
      </p:sp>
      <p:sp>
        <p:nvSpPr>
          <p:cNvPr id="26" name="矩形 25"/>
          <p:cNvSpPr>
            <a:spLocks noChangeArrowheads="1"/>
          </p:cNvSpPr>
          <p:nvPr/>
        </p:nvSpPr>
        <p:spPr bwMode="auto">
          <a:xfrm>
            <a:off x="5326063" y="3638958"/>
            <a:ext cx="15398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Tx/>
              <a:buNone/>
            </a:pPr>
            <a:r>
              <a:rPr lang="zh-CN" altLang="en-US" sz="1800" dirty="0">
                <a:solidFill>
                  <a:schemeClr val="bg1"/>
                </a:solidFill>
                <a:latin typeface="微软雅黑" panose="020B0503020204020204" pitchFamily="34" charset="-122"/>
                <a:ea typeface="微软雅黑" panose="020B0503020204020204" pitchFamily="34" charset="-122"/>
              </a:rPr>
              <a:t>添加标题</a:t>
            </a:r>
            <a:endParaRPr lang="zh-CN" altLang="en-US" sz="1800" dirty="0">
              <a:solidFill>
                <a:schemeClr val="bg1"/>
              </a:solidFill>
              <a:latin typeface="微软雅黑" panose="020B0503020204020204" pitchFamily="34" charset="-122"/>
              <a:ea typeface="微软雅黑" panose="020B0503020204020204" pitchFamily="34" charset="-122"/>
            </a:endParaRPr>
          </a:p>
        </p:txBody>
      </p:sp>
      <p:sp>
        <p:nvSpPr>
          <p:cNvPr id="27" name="矩形: 圆角 26"/>
          <p:cNvSpPr/>
          <p:nvPr/>
        </p:nvSpPr>
        <p:spPr bwMode="auto">
          <a:xfrm>
            <a:off x="8880475" y="2276905"/>
            <a:ext cx="2282825" cy="1970088"/>
          </a:xfrm>
          <a:prstGeom prst="roundRect">
            <a:avLst/>
          </a:prstGeom>
          <a:solidFill>
            <a:schemeClr val="accent1"/>
          </a:solidFill>
          <a:ln>
            <a:no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8" name="KSO_Shape"/>
          <p:cNvSpPr/>
          <p:nvPr/>
        </p:nvSpPr>
        <p:spPr bwMode="auto">
          <a:xfrm>
            <a:off x="9542463" y="2602343"/>
            <a:ext cx="1009650" cy="706437"/>
          </a:xfrm>
          <a:custGeom>
            <a:avLst/>
            <a:gdLst>
              <a:gd name="T0" fmla="*/ 1733867 w 2074863"/>
              <a:gd name="T1" fmla="*/ 579834 h 1449388"/>
              <a:gd name="T2" fmla="*/ 1791884 w 2074863"/>
              <a:gd name="T3" fmla="*/ 600246 h 1449388"/>
              <a:gd name="T4" fmla="*/ 1794804 w 2074863"/>
              <a:gd name="T5" fmla="*/ 538648 h 1449388"/>
              <a:gd name="T6" fmla="*/ 510830 w 2074863"/>
              <a:gd name="T7" fmla="*/ 162256 h 1449388"/>
              <a:gd name="T8" fmla="*/ 492893 w 2074863"/>
              <a:gd name="T9" fmla="*/ 222976 h 1449388"/>
              <a:gd name="T10" fmla="*/ 438718 w 2074863"/>
              <a:gd name="T11" fmla="*/ 188484 h 1449388"/>
              <a:gd name="T12" fmla="*/ 1598128 w 2074863"/>
              <a:gd name="T13" fmla="*/ 142089 h 1449388"/>
              <a:gd name="T14" fmla="*/ 1885296 w 2074863"/>
              <a:gd name="T15" fmla="*/ 549583 h 1449388"/>
              <a:gd name="T16" fmla="*/ 1586087 w 2074863"/>
              <a:gd name="T17" fmla="*/ 450078 h 1449388"/>
              <a:gd name="T18" fmla="*/ 486453 w 2074863"/>
              <a:gd name="T19" fmla="*/ 72185 h 1449388"/>
              <a:gd name="T20" fmla="*/ 151219 w 2074863"/>
              <a:gd name="T21" fmla="*/ 357281 h 1449388"/>
              <a:gd name="T22" fmla="*/ 295879 w 2074863"/>
              <a:gd name="T23" fmla="*/ 407592 h 1449388"/>
              <a:gd name="T24" fmla="*/ 486453 w 2074863"/>
              <a:gd name="T25" fmla="*/ 72185 h 1449388"/>
              <a:gd name="T26" fmla="*/ 681762 w 2074863"/>
              <a:gd name="T27" fmla="*/ 209994 h 1449388"/>
              <a:gd name="T28" fmla="*/ 910960 w 2074863"/>
              <a:gd name="T29" fmla="*/ 275617 h 1449388"/>
              <a:gd name="T30" fmla="*/ 1184248 w 2074863"/>
              <a:gd name="T31" fmla="*/ 351448 h 1449388"/>
              <a:gd name="T32" fmla="*/ 1396319 w 2074863"/>
              <a:gd name="T33" fmla="*/ 332855 h 1449388"/>
              <a:gd name="T34" fmla="*/ 1606205 w 2074863"/>
              <a:gd name="T35" fmla="*/ 562536 h 1449388"/>
              <a:gd name="T36" fmla="*/ 1640821 w 2074863"/>
              <a:gd name="T37" fmla="*/ 739718 h 1449388"/>
              <a:gd name="T38" fmla="*/ 1379558 w 2074863"/>
              <a:gd name="T39" fmla="*/ 843985 h 1449388"/>
              <a:gd name="T40" fmla="*/ 1124853 w 2074863"/>
              <a:gd name="T41" fmla="*/ 641283 h 1449388"/>
              <a:gd name="T42" fmla="*/ 720387 w 2074863"/>
              <a:gd name="T43" fmla="*/ 519516 h 1449388"/>
              <a:gd name="T44" fmla="*/ 653705 w 2074863"/>
              <a:gd name="T45" fmla="*/ 311345 h 1449388"/>
              <a:gd name="T46" fmla="*/ 325395 w 2074863"/>
              <a:gd name="T47" fmla="*/ 480871 h 1449388"/>
              <a:gd name="T48" fmla="*/ 435438 w 2074863"/>
              <a:gd name="T49" fmla="*/ 683574 h 1449388"/>
              <a:gd name="T50" fmla="*/ 530543 w 2074863"/>
              <a:gd name="T51" fmla="*/ 794768 h 1449388"/>
              <a:gd name="T52" fmla="*/ 611436 w 2074863"/>
              <a:gd name="T53" fmla="*/ 890286 h 1449388"/>
              <a:gd name="T54" fmla="*/ 688686 w 2074863"/>
              <a:gd name="T55" fmla="*/ 1001480 h 1449388"/>
              <a:gd name="T56" fmla="*/ 800188 w 2074863"/>
              <a:gd name="T57" fmla="*/ 1230068 h 1449388"/>
              <a:gd name="T58" fmla="*/ 913511 w 2074863"/>
              <a:gd name="T59" fmla="*/ 1255588 h 1449388"/>
              <a:gd name="T60" fmla="*/ 768486 w 2074863"/>
              <a:gd name="T61" fmla="*/ 1063458 h 1449388"/>
              <a:gd name="T62" fmla="*/ 798730 w 2074863"/>
              <a:gd name="T63" fmla="*/ 1022261 h 1449388"/>
              <a:gd name="T64" fmla="*/ 1047604 w 2074863"/>
              <a:gd name="T65" fmla="*/ 1245015 h 1449388"/>
              <a:gd name="T66" fmla="*/ 1112465 w 2074863"/>
              <a:gd name="T67" fmla="*/ 1184496 h 1449388"/>
              <a:gd name="T68" fmla="*/ 841727 w 2074863"/>
              <a:gd name="T69" fmla="*/ 896119 h 1449388"/>
              <a:gd name="T70" fmla="*/ 886182 w 2074863"/>
              <a:gd name="T71" fmla="*/ 868047 h 1449388"/>
              <a:gd name="T72" fmla="*/ 1205383 w 2074863"/>
              <a:gd name="T73" fmla="*/ 1138195 h 1449388"/>
              <a:gd name="T74" fmla="*/ 1202468 w 2074863"/>
              <a:gd name="T75" fmla="*/ 1026636 h 1449388"/>
              <a:gd name="T76" fmla="*/ 955779 w 2074863"/>
              <a:gd name="T77" fmla="*/ 749197 h 1449388"/>
              <a:gd name="T78" fmla="*/ 1006793 w 2074863"/>
              <a:gd name="T79" fmla="*/ 736437 h 1449388"/>
              <a:gd name="T80" fmla="*/ 1311053 w 2074863"/>
              <a:gd name="T81" fmla="*/ 1001480 h 1449388"/>
              <a:gd name="T82" fmla="*/ 1303037 w 2074863"/>
              <a:gd name="T83" fmla="*/ 890286 h 1449388"/>
              <a:gd name="T84" fmla="*/ 1310325 w 2074863"/>
              <a:gd name="T85" fmla="*/ 838516 h 1449388"/>
              <a:gd name="T86" fmla="*/ 1409802 w 2074863"/>
              <a:gd name="T87" fmla="*/ 919087 h 1449388"/>
              <a:gd name="T88" fmla="*/ 1378829 w 2074863"/>
              <a:gd name="T89" fmla="*/ 1028094 h 1449388"/>
              <a:gd name="T90" fmla="*/ 1306317 w 2074863"/>
              <a:gd name="T91" fmla="*/ 1123248 h 1449388"/>
              <a:gd name="T92" fmla="*/ 1210119 w 2074863"/>
              <a:gd name="T93" fmla="*/ 1205641 h 1449388"/>
              <a:gd name="T94" fmla="*/ 1113922 w 2074863"/>
              <a:gd name="T95" fmla="*/ 1290222 h 1449388"/>
              <a:gd name="T96" fmla="*/ 1016631 w 2074863"/>
              <a:gd name="T97" fmla="*/ 1300795 h 1449388"/>
              <a:gd name="T98" fmla="*/ 897478 w 2074863"/>
              <a:gd name="T99" fmla="*/ 1327044 h 1449388"/>
              <a:gd name="T100" fmla="*/ 625648 w 2074863"/>
              <a:gd name="T101" fmla="*/ 1160798 h 1449388"/>
              <a:gd name="T102" fmla="*/ 491918 w 2074863"/>
              <a:gd name="T103" fmla="*/ 1202360 h 1449388"/>
              <a:gd name="T104" fmla="*/ 458760 w 2074863"/>
              <a:gd name="T105" fmla="*/ 1134550 h 1449388"/>
              <a:gd name="T106" fmla="*/ 365477 w 2074863"/>
              <a:gd name="T107" fmla="*/ 1057260 h 1449388"/>
              <a:gd name="T108" fmla="*/ 317378 w 2074863"/>
              <a:gd name="T109" fmla="*/ 969763 h 1449388"/>
              <a:gd name="T110" fmla="*/ 233206 w 2074863"/>
              <a:gd name="T111" fmla="*/ 865131 h 1449388"/>
              <a:gd name="T112" fmla="*/ 268916 w 2074863"/>
              <a:gd name="T113" fmla="*/ 733520 h 1449388"/>
              <a:gd name="T114" fmla="*/ 186565 w 2074863"/>
              <a:gd name="T115" fmla="*/ 647845 h 1449388"/>
              <a:gd name="T116" fmla="*/ 1822 w 2074863"/>
              <a:gd name="T117" fmla="*/ 438580 h 1449388"/>
              <a:gd name="T118" fmla="*/ 272923 w 2074863"/>
              <a:gd name="T119" fmla="*/ 139996 h 1449388"/>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074863" h="1449388">
                <a:moveTo>
                  <a:pt x="1923841" y="577723"/>
                </a:moveTo>
                <a:lnTo>
                  <a:pt x="1919867" y="578517"/>
                </a:lnTo>
                <a:lnTo>
                  <a:pt x="1915893" y="579312"/>
                </a:lnTo>
                <a:lnTo>
                  <a:pt x="1911919" y="580503"/>
                </a:lnTo>
                <a:lnTo>
                  <a:pt x="1907944" y="582488"/>
                </a:lnTo>
                <a:lnTo>
                  <a:pt x="1904765" y="584871"/>
                </a:lnTo>
                <a:lnTo>
                  <a:pt x="1901983" y="586857"/>
                </a:lnTo>
                <a:lnTo>
                  <a:pt x="1898804" y="589636"/>
                </a:lnTo>
                <a:lnTo>
                  <a:pt x="1896022" y="592813"/>
                </a:lnTo>
                <a:lnTo>
                  <a:pt x="1893240" y="595593"/>
                </a:lnTo>
                <a:lnTo>
                  <a:pt x="1891253" y="599167"/>
                </a:lnTo>
                <a:lnTo>
                  <a:pt x="1889663" y="602741"/>
                </a:lnTo>
                <a:lnTo>
                  <a:pt x="1888471" y="606712"/>
                </a:lnTo>
                <a:lnTo>
                  <a:pt x="1887278" y="610683"/>
                </a:lnTo>
                <a:lnTo>
                  <a:pt x="1886483" y="615051"/>
                </a:lnTo>
                <a:lnTo>
                  <a:pt x="1886483" y="619419"/>
                </a:lnTo>
                <a:lnTo>
                  <a:pt x="1886483" y="623390"/>
                </a:lnTo>
                <a:lnTo>
                  <a:pt x="1887278" y="627758"/>
                </a:lnTo>
                <a:lnTo>
                  <a:pt x="1888471" y="631729"/>
                </a:lnTo>
                <a:lnTo>
                  <a:pt x="1889663" y="635303"/>
                </a:lnTo>
                <a:lnTo>
                  <a:pt x="1891253" y="639274"/>
                </a:lnTo>
                <a:lnTo>
                  <a:pt x="1893240" y="642451"/>
                </a:lnTo>
                <a:lnTo>
                  <a:pt x="1896022" y="646025"/>
                </a:lnTo>
                <a:lnTo>
                  <a:pt x="1898804" y="648805"/>
                </a:lnTo>
                <a:lnTo>
                  <a:pt x="1901983" y="651188"/>
                </a:lnTo>
                <a:lnTo>
                  <a:pt x="1904765" y="653967"/>
                </a:lnTo>
                <a:lnTo>
                  <a:pt x="1907944" y="655953"/>
                </a:lnTo>
                <a:lnTo>
                  <a:pt x="1911919" y="657541"/>
                </a:lnTo>
                <a:lnTo>
                  <a:pt x="1915893" y="659130"/>
                </a:lnTo>
                <a:lnTo>
                  <a:pt x="1919867" y="660321"/>
                </a:lnTo>
                <a:lnTo>
                  <a:pt x="1923841" y="660718"/>
                </a:lnTo>
                <a:lnTo>
                  <a:pt x="1928213" y="661115"/>
                </a:lnTo>
                <a:lnTo>
                  <a:pt x="1932585" y="660718"/>
                </a:lnTo>
                <a:lnTo>
                  <a:pt x="1936956" y="660321"/>
                </a:lnTo>
                <a:lnTo>
                  <a:pt x="1940533" y="659130"/>
                </a:lnTo>
                <a:lnTo>
                  <a:pt x="1944508" y="657541"/>
                </a:lnTo>
                <a:lnTo>
                  <a:pt x="1948084" y="655953"/>
                </a:lnTo>
                <a:lnTo>
                  <a:pt x="1951661" y="653967"/>
                </a:lnTo>
                <a:lnTo>
                  <a:pt x="1954841" y="651188"/>
                </a:lnTo>
                <a:lnTo>
                  <a:pt x="1958020" y="648805"/>
                </a:lnTo>
                <a:lnTo>
                  <a:pt x="1960405" y="646025"/>
                </a:lnTo>
                <a:lnTo>
                  <a:pt x="1963187" y="642451"/>
                </a:lnTo>
                <a:lnTo>
                  <a:pt x="1965174" y="639274"/>
                </a:lnTo>
                <a:lnTo>
                  <a:pt x="1966763" y="635303"/>
                </a:lnTo>
                <a:lnTo>
                  <a:pt x="1967956" y="631729"/>
                </a:lnTo>
                <a:lnTo>
                  <a:pt x="1969148" y="627758"/>
                </a:lnTo>
                <a:lnTo>
                  <a:pt x="1969943" y="623390"/>
                </a:lnTo>
                <a:lnTo>
                  <a:pt x="1970340" y="619419"/>
                </a:lnTo>
                <a:lnTo>
                  <a:pt x="1969943" y="615051"/>
                </a:lnTo>
                <a:lnTo>
                  <a:pt x="1969148" y="610683"/>
                </a:lnTo>
                <a:lnTo>
                  <a:pt x="1967956" y="606712"/>
                </a:lnTo>
                <a:lnTo>
                  <a:pt x="1966763" y="602741"/>
                </a:lnTo>
                <a:lnTo>
                  <a:pt x="1965174" y="599167"/>
                </a:lnTo>
                <a:lnTo>
                  <a:pt x="1963187" y="595593"/>
                </a:lnTo>
                <a:lnTo>
                  <a:pt x="1960405" y="592813"/>
                </a:lnTo>
                <a:lnTo>
                  <a:pt x="1958020" y="589636"/>
                </a:lnTo>
                <a:lnTo>
                  <a:pt x="1954841" y="586857"/>
                </a:lnTo>
                <a:lnTo>
                  <a:pt x="1951661" y="584871"/>
                </a:lnTo>
                <a:lnTo>
                  <a:pt x="1948084" y="582488"/>
                </a:lnTo>
                <a:lnTo>
                  <a:pt x="1944508" y="580503"/>
                </a:lnTo>
                <a:lnTo>
                  <a:pt x="1940533" y="579312"/>
                </a:lnTo>
                <a:lnTo>
                  <a:pt x="1936956" y="578517"/>
                </a:lnTo>
                <a:lnTo>
                  <a:pt x="1932585" y="577723"/>
                </a:lnTo>
                <a:lnTo>
                  <a:pt x="1928213" y="577723"/>
                </a:lnTo>
                <a:lnTo>
                  <a:pt x="1923841" y="577723"/>
                </a:lnTo>
                <a:close/>
                <a:moveTo>
                  <a:pt x="519301" y="160338"/>
                </a:moveTo>
                <a:lnTo>
                  <a:pt x="523687" y="160338"/>
                </a:lnTo>
                <a:lnTo>
                  <a:pt x="528072" y="160729"/>
                </a:lnTo>
                <a:lnTo>
                  <a:pt x="532059" y="161512"/>
                </a:lnTo>
                <a:lnTo>
                  <a:pt x="536445" y="162687"/>
                </a:lnTo>
                <a:lnTo>
                  <a:pt x="540033" y="163861"/>
                </a:lnTo>
                <a:lnTo>
                  <a:pt x="544020" y="166210"/>
                </a:lnTo>
                <a:lnTo>
                  <a:pt x="547209" y="168558"/>
                </a:lnTo>
                <a:lnTo>
                  <a:pt x="550399" y="170907"/>
                </a:lnTo>
                <a:lnTo>
                  <a:pt x="553588" y="174038"/>
                </a:lnTo>
                <a:lnTo>
                  <a:pt x="556379" y="176778"/>
                </a:lnTo>
                <a:lnTo>
                  <a:pt x="558771" y="180693"/>
                </a:lnTo>
                <a:lnTo>
                  <a:pt x="560366" y="183824"/>
                </a:lnTo>
                <a:lnTo>
                  <a:pt x="562359" y="188130"/>
                </a:lnTo>
                <a:lnTo>
                  <a:pt x="563954" y="192436"/>
                </a:lnTo>
                <a:lnTo>
                  <a:pt x="564752" y="196350"/>
                </a:lnTo>
                <a:lnTo>
                  <a:pt x="565150" y="201048"/>
                </a:lnTo>
                <a:lnTo>
                  <a:pt x="565150" y="205353"/>
                </a:lnTo>
                <a:lnTo>
                  <a:pt x="564752" y="209268"/>
                </a:lnTo>
                <a:lnTo>
                  <a:pt x="563954" y="213574"/>
                </a:lnTo>
                <a:lnTo>
                  <a:pt x="562758" y="217488"/>
                </a:lnTo>
                <a:lnTo>
                  <a:pt x="560765" y="221402"/>
                </a:lnTo>
                <a:lnTo>
                  <a:pt x="558771" y="224925"/>
                </a:lnTo>
                <a:lnTo>
                  <a:pt x="556778" y="228448"/>
                </a:lnTo>
                <a:lnTo>
                  <a:pt x="553987" y="231188"/>
                </a:lnTo>
                <a:lnTo>
                  <a:pt x="551196" y="234711"/>
                </a:lnTo>
                <a:lnTo>
                  <a:pt x="547608" y="237060"/>
                </a:lnTo>
                <a:lnTo>
                  <a:pt x="544418" y="239800"/>
                </a:lnTo>
                <a:lnTo>
                  <a:pt x="540431" y="241366"/>
                </a:lnTo>
                <a:lnTo>
                  <a:pt x="536843" y="242932"/>
                </a:lnTo>
                <a:lnTo>
                  <a:pt x="532458" y="244497"/>
                </a:lnTo>
                <a:lnTo>
                  <a:pt x="528072" y="245672"/>
                </a:lnTo>
                <a:lnTo>
                  <a:pt x="523687" y="246063"/>
                </a:lnTo>
                <a:lnTo>
                  <a:pt x="518902" y="246063"/>
                </a:lnTo>
                <a:lnTo>
                  <a:pt x="514915" y="245672"/>
                </a:lnTo>
                <a:lnTo>
                  <a:pt x="510530" y="244497"/>
                </a:lnTo>
                <a:lnTo>
                  <a:pt x="506543" y="243323"/>
                </a:lnTo>
                <a:lnTo>
                  <a:pt x="502955" y="241757"/>
                </a:lnTo>
                <a:lnTo>
                  <a:pt x="498968" y="239800"/>
                </a:lnTo>
                <a:lnTo>
                  <a:pt x="495778" y="237451"/>
                </a:lnTo>
                <a:lnTo>
                  <a:pt x="492190" y="235103"/>
                </a:lnTo>
                <a:lnTo>
                  <a:pt x="489399" y="232363"/>
                </a:lnTo>
                <a:lnTo>
                  <a:pt x="486210" y="228840"/>
                </a:lnTo>
                <a:lnTo>
                  <a:pt x="484216" y="225708"/>
                </a:lnTo>
                <a:lnTo>
                  <a:pt x="482223" y="221794"/>
                </a:lnTo>
                <a:lnTo>
                  <a:pt x="480628" y="217879"/>
                </a:lnTo>
                <a:lnTo>
                  <a:pt x="479033" y="213965"/>
                </a:lnTo>
                <a:lnTo>
                  <a:pt x="478236" y="209268"/>
                </a:lnTo>
                <a:lnTo>
                  <a:pt x="477837" y="205353"/>
                </a:lnTo>
                <a:lnTo>
                  <a:pt x="477837" y="200656"/>
                </a:lnTo>
                <a:lnTo>
                  <a:pt x="478236" y="196350"/>
                </a:lnTo>
                <a:lnTo>
                  <a:pt x="479033" y="192436"/>
                </a:lnTo>
                <a:lnTo>
                  <a:pt x="480628" y="188522"/>
                </a:lnTo>
                <a:lnTo>
                  <a:pt x="481824" y="184607"/>
                </a:lnTo>
                <a:lnTo>
                  <a:pt x="483818" y="181084"/>
                </a:lnTo>
                <a:lnTo>
                  <a:pt x="486210" y="177561"/>
                </a:lnTo>
                <a:lnTo>
                  <a:pt x="489001" y="174430"/>
                </a:lnTo>
                <a:lnTo>
                  <a:pt x="491791" y="171298"/>
                </a:lnTo>
                <a:lnTo>
                  <a:pt x="494981" y="168558"/>
                </a:lnTo>
                <a:lnTo>
                  <a:pt x="498569" y="166601"/>
                </a:lnTo>
                <a:lnTo>
                  <a:pt x="502157" y="164252"/>
                </a:lnTo>
                <a:lnTo>
                  <a:pt x="506144" y="162687"/>
                </a:lnTo>
                <a:lnTo>
                  <a:pt x="510530" y="161512"/>
                </a:lnTo>
                <a:lnTo>
                  <a:pt x="514915" y="160729"/>
                </a:lnTo>
                <a:lnTo>
                  <a:pt x="519301" y="160338"/>
                </a:lnTo>
                <a:close/>
                <a:moveTo>
                  <a:pt x="1699693" y="111125"/>
                </a:moveTo>
                <a:lnTo>
                  <a:pt x="1718770" y="131377"/>
                </a:lnTo>
                <a:lnTo>
                  <a:pt x="1740628" y="154806"/>
                </a:lnTo>
                <a:lnTo>
                  <a:pt x="1768448" y="186178"/>
                </a:lnTo>
                <a:lnTo>
                  <a:pt x="1784345" y="204842"/>
                </a:lnTo>
                <a:lnTo>
                  <a:pt x="1801832" y="224697"/>
                </a:lnTo>
                <a:lnTo>
                  <a:pt x="1819318" y="246538"/>
                </a:lnTo>
                <a:lnTo>
                  <a:pt x="1838395" y="269173"/>
                </a:lnTo>
                <a:lnTo>
                  <a:pt x="1857471" y="293793"/>
                </a:lnTo>
                <a:lnTo>
                  <a:pt x="1877343" y="318811"/>
                </a:lnTo>
                <a:lnTo>
                  <a:pt x="1897611" y="345417"/>
                </a:lnTo>
                <a:lnTo>
                  <a:pt x="1917483" y="372420"/>
                </a:lnTo>
                <a:lnTo>
                  <a:pt x="1936956" y="400217"/>
                </a:lnTo>
                <a:lnTo>
                  <a:pt x="1954841" y="426823"/>
                </a:lnTo>
                <a:lnTo>
                  <a:pt x="1971930" y="453032"/>
                </a:lnTo>
                <a:lnTo>
                  <a:pt x="1987032" y="478050"/>
                </a:lnTo>
                <a:lnTo>
                  <a:pt x="2001339" y="501479"/>
                </a:lnTo>
                <a:lnTo>
                  <a:pt x="2014057" y="524511"/>
                </a:lnTo>
                <a:lnTo>
                  <a:pt x="2025980" y="545558"/>
                </a:lnTo>
                <a:lnTo>
                  <a:pt x="2036313" y="565016"/>
                </a:lnTo>
                <a:lnTo>
                  <a:pt x="2045454" y="582488"/>
                </a:lnTo>
                <a:lnTo>
                  <a:pt x="2053402" y="598770"/>
                </a:lnTo>
                <a:lnTo>
                  <a:pt x="2065325" y="623787"/>
                </a:lnTo>
                <a:lnTo>
                  <a:pt x="2072479" y="640069"/>
                </a:lnTo>
                <a:lnTo>
                  <a:pt x="2074863" y="646025"/>
                </a:lnTo>
                <a:lnTo>
                  <a:pt x="1870189" y="796925"/>
                </a:lnTo>
                <a:lnTo>
                  <a:pt x="1867407" y="789380"/>
                </a:lnTo>
                <a:lnTo>
                  <a:pt x="1859856" y="767142"/>
                </a:lnTo>
                <a:lnTo>
                  <a:pt x="1854689" y="751258"/>
                </a:lnTo>
                <a:lnTo>
                  <a:pt x="1847933" y="733388"/>
                </a:lnTo>
                <a:lnTo>
                  <a:pt x="1839985" y="712342"/>
                </a:lnTo>
                <a:lnTo>
                  <a:pt x="1830844" y="690104"/>
                </a:lnTo>
                <a:lnTo>
                  <a:pt x="1820908" y="666278"/>
                </a:lnTo>
                <a:lnTo>
                  <a:pt x="1809383" y="640466"/>
                </a:lnTo>
                <a:lnTo>
                  <a:pt x="1797063" y="614257"/>
                </a:lnTo>
                <a:lnTo>
                  <a:pt x="1783550" y="586857"/>
                </a:lnTo>
                <a:lnTo>
                  <a:pt x="1768845" y="559059"/>
                </a:lnTo>
                <a:lnTo>
                  <a:pt x="1753346" y="531262"/>
                </a:lnTo>
                <a:lnTo>
                  <a:pt x="1744602" y="517363"/>
                </a:lnTo>
                <a:lnTo>
                  <a:pt x="1736256" y="503862"/>
                </a:lnTo>
                <a:lnTo>
                  <a:pt x="1727513" y="490360"/>
                </a:lnTo>
                <a:lnTo>
                  <a:pt x="1718770" y="476859"/>
                </a:lnTo>
                <a:lnTo>
                  <a:pt x="1709232" y="463357"/>
                </a:lnTo>
                <a:lnTo>
                  <a:pt x="1700091" y="450650"/>
                </a:lnTo>
                <a:lnTo>
                  <a:pt x="1690552" y="438339"/>
                </a:lnTo>
                <a:lnTo>
                  <a:pt x="1681014" y="426029"/>
                </a:lnTo>
                <a:lnTo>
                  <a:pt x="1661938" y="403394"/>
                </a:lnTo>
                <a:lnTo>
                  <a:pt x="1643259" y="381951"/>
                </a:lnTo>
                <a:lnTo>
                  <a:pt x="1624977" y="362095"/>
                </a:lnTo>
                <a:lnTo>
                  <a:pt x="1606696" y="343431"/>
                </a:lnTo>
                <a:lnTo>
                  <a:pt x="1590004" y="327150"/>
                </a:lnTo>
                <a:lnTo>
                  <a:pt x="1573312" y="311663"/>
                </a:lnTo>
                <a:lnTo>
                  <a:pt x="1558210" y="298559"/>
                </a:lnTo>
                <a:lnTo>
                  <a:pt x="1544697" y="287042"/>
                </a:lnTo>
                <a:lnTo>
                  <a:pt x="1532377" y="276718"/>
                </a:lnTo>
                <a:lnTo>
                  <a:pt x="1522044" y="268776"/>
                </a:lnTo>
                <a:lnTo>
                  <a:pt x="1506942" y="257657"/>
                </a:lnTo>
                <a:lnTo>
                  <a:pt x="1501775" y="254083"/>
                </a:lnTo>
                <a:lnTo>
                  <a:pt x="1699693" y="111125"/>
                </a:lnTo>
                <a:close/>
                <a:moveTo>
                  <a:pt x="529828" y="78646"/>
                </a:moveTo>
                <a:lnTo>
                  <a:pt x="511572" y="88179"/>
                </a:lnTo>
                <a:lnTo>
                  <a:pt x="489347" y="100889"/>
                </a:lnTo>
                <a:lnTo>
                  <a:pt x="476647" y="108436"/>
                </a:lnTo>
                <a:lnTo>
                  <a:pt x="463153" y="116777"/>
                </a:lnTo>
                <a:lnTo>
                  <a:pt x="448865" y="126310"/>
                </a:lnTo>
                <a:lnTo>
                  <a:pt x="433784" y="136240"/>
                </a:lnTo>
                <a:lnTo>
                  <a:pt x="417512" y="147759"/>
                </a:lnTo>
                <a:lnTo>
                  <a:pt x="401637" y="159675"/>
                </a:lnTo>
                <a:lnTo>
                  <a:pt x="384175" y="172783"/>
                </a:lnTo>
                <a:lnTo>
                  <a:pt x="367109" y="186288"/>
                </a:lnTo>
                <a:lnTo>
                  <a:pt x="349250" y="200984"/>
                </a:lnTo>
                <a:lnTo>
                  <a:pt x="331787" y="216475"/>
                </a:lnTo>
                <a:lnTo>
                  <a:pt x="313531" y="233157"/>
                </a:lnTo>
                <a:lnTo>
                  <a:pt x="294878" y="250634"/>
                </a:lnTo>
                <a:lnTo>
                  <a:pt x="277019" y="268905"/>
                </a:lnTo>
                <a:lnTo>
                  <a:pt x="259159" y="287177"/>
                </a:lnTo>
                <a:lnTo>
                  <a:pt x="225028" y="322528"/>
                </a:lnTo>
                <a:lnTo>
                  <a:pt x="193278" y="356687"/>
                </a:lnTo>
                <a:lnTo>
                  <a:pt x="164703" y="389257"/>
                </a:lnTo>
                <a:lnTo>
                  <a:pt x="138906" y="419445"/>
                </a:lnTo>
                <a:lnTo>
                  <a:pt x="116284" y="446057"/>
                </a:lnTo>
                <a:lnTo>
                  <a:pt x="97234" y="469095"/>
                </a:lnTo>
                <a:lnTo>
                  <a:pt x="82550" y="488161"/>
                </a:lnTo>
                <a:lnTo>
                  <a:pt x="205184" y="612882"/>
                </a:lnTo>
                <a:lnTo>
                  <a:pt x="213915" y="597391"/>
                </a:lnTo>
                <a:lnTo>
                  <a:pt x="224631" y="581106"/>
                </a:lnTo>
                <a:lnTo>
                  <a:pt x="236934" y="562437"/>
                </a:lnTo>
                <a:lnTo>
                  <a:pt x="250428" y="542974"/>
                </a:lnTo>
                <a:lnTo>
                  <a:pt x="256381" y="531456"/>
                </a:lnTo>
                <a:lnTo>
                  <a:pt x="260350" y="524306"/>
                </a:lnTo>
                <a:lnTo>
                  <a:pt x="265112" y="515965"/>
                </a:lnTo>
                <a:lnTo>
                  <a:pt x="270669" y="507623"/>
                </a:lnTo>
                <a:lnTo>
                  <a:pt x="277019" y="498885"/>
                </a:lnTo>
                <a:lnTo>
                  <a:pt x="284162" y="488558"/>
                </a:lnTo>
                <a:lnTo>
                  <a:pt x="292100" y="478628"/>
                </a:lnTo>
                <a:lnTo>
                  <a:pt x="301228" y="467506"/>
                </a:lnTo>
                <a:lnTo>
                  <a:pt x="311547" y="456385"/>
                </a:lnTo>
                <a:lnTo>
                  <a:pt x="322262" y="444071"/>
                </a:lnTo>
                <a:lnTo>
                  <a:pt x="334565" y="431758"/>
                </a:lnTo>
                <a:lnTo>
                  <a:pt x="348059" y="418650"/>
                </a:lnTo>
                <a:lnTo>
                  <a:pt x="362347" y="405543"/>
                </a:lnTo>
                <a:lnTo>
                  <a:pt x="378619" y="391641"/>
                </a:lnTo>
                <a:lnTo>
                  <a:pt x="395684" y="377739"/>
                </a:lnTo>
                <a:lnTo>
                  <a:pt x="413147" y="362248"/>
                </a:lnTo>
                <a:lnTo>
                  <a:pt x="430609" y="347154"/>
                </a:lnTo>
                <a:lnTo>
                  <a:pt x="448469" y="332855"/>
                </a:lnTo>
                <a:lnTo>
                  <a:pt x="466328" y="318953"/>
                </a:lnTo>
                <a:lnTo>
                  <a:pt x="484188" y="305448"/>
                </a:lnTo>
                <a:lnTo>
                  <a:pt x="502047" y="292737"/>
                </a:lnTo>
                <a:lnTo>
                  <a:pt x="519510" y="280821"/>
                </a:lnTo>
                <a:lnTo>
                  <a:pt x="536972" y="268905"/>
                </a:lnTo>
                <a:lnTo>
                  <a:pt x="553641" y="257784"/>
                </a:lnTo>
                <a:lnTo>
                  <a:pt x="570310" y="247457"/>
                </a:lnTo>
                <a:lnTo>
                  <a:pt x="601663" y="228391"/>
                </a:lnTo>
                <a:lnTo>
                  <a:pt x="629841" y="212106"/>
                </a:lnTo>
                <a:lnTo>
                  <a:pt x="654050" y="198601"/>
                </a:lnTo>
                <a:lnTo>
                  <a:pt x="529828" y="78646"/>
                </a:lnTo>
                <a:close/>
                <a:moveTo>
                  <a:pt x="537766" y="0"/>
                </a:moveTo>
                <a:lnTo>
                  <a:pt x="542925" y="794"/>
                </a:lnTo>
                <a:lnTo>
                  <a:pt x="548085" y="2383"/>
                </a:lnTo>
                <a:lnTo>
                  <a:pt x="552450" y="4369"/>
                </a:lnTo>
                <a:lnTo>
                  <a:pt x="557213" y="6752"/>
                </a:lnTo>
                <a:lnTo>
                  <a:pt x="561181" y="10327"/>
                </a:lnTo>
                <a:lnTo>
                  <a:pt x="738981" y="181521"/>
                </a:lnTo>
                <a:lnTo>
                  <a:pt x="741760" y="185096"/>
                </a:lnTo>
                <a:lnTo>
                  <a:pt x="744538" y="188274"/>
                </a:lnTo>
                <a:lnTo>
                  <a:pt x="746522" y="192246"/>
                </a:lnTo>
                <a:lnTo>
                  <a:pt x="748110" y="195820"/>
                </a:lnTo>
                <a:lnTo>
                  <a:pt x="748903" y="200190"/>
                </a:lnTo>
                <a:lnTo>
                  <a:pt x="749697" y="204162"/>
                </a:lnTo>
                <a:lnTo>
                  <a:pt x="749697" y="208531"/>
                </a:lnTo>
                <a:lnTo>
                  <a:pt x="749300" y="213297"/>
                </a:lnTo>
                <a:lnTo>
                  <a:pt x="748506" y="217269"/>
                </a:lnTo>
                <a:lnTo>
                  <a:pt x="746919" y="221241"/>
                </a:lnTo>
                <a:lnTo>
                  <a:pt x="745331" y="224816"/>
                </a:lnTo>
                <a:lnTo>
                  <a:pt x="742553" y="228788"/>
                </a:lnTo>
                <a:lnTo>
                  <a:pt x="740172" y="231568"/>
                </a:lnTo>
                <a:lnTo>
                  <a:pt x="736600" y="234746"/>
                </a:lnTo>
                <a:lnTo>
                  <a:pt x="733425" y="237129"/>
                </a:lnTo>
                <a:lnTo>
                  <a:pt x="729456" y="239512"/>
                </a:lnTo>
                <a:lnTo>
                  <a:pt x="722710" y="242690"/>
                </a:lnTo>
                <a:lnTo>
                  <a:pt x="705247" y="251429"/>
                </a:lnTo>
                <a:lnTo>
                  <a:pt x="776685" y="295915"/>
                </a:lnTo>
                <a:lnTo>
                  <a:pt x="813594" y="318953"/>
                </a:lnTo>
                <a:lnTo>
                  <a:pt x="843756" y="338416"/>
                </a:lnTo>
                <a:lnTo>
                  <a:pt x="855266" y="332458"/>
                </a:lnTo>
                <a:lnTo>
                  <a:pt x="867569" y="326500"/>
                </a:lnTo>
                <a:lnTo>
                  <a:pt x="879872" y="321733"/>
                </a:lnTo>
                <a:lnTo>
                  <a:pt x="892175" y="317364"/>
                </a:lnTo>
                <a:lnTo>
                  <a:pt x="905669" y="312995"/>
                </a:lnTo>
                <a:lnTo>
                  <a:pt x="919163" y="309817"/>
                </a:lnTo>
                <a:lnTo>
                  <a:pt x="933847" y="307037"/>
                </a:lnTo>
                <a:lnTo>
                  <a:pt x="948135" y="304256"/>
                </a:lnTo>
                <a:lnTo>
                  <a:pt x="970756" y="301873"/>
                </a:lnTo>
                <a:lnTo>
                  <a:pt x="992188" y="300284"/>
                </a:lnTo>
                <a:lnTo>
                  <a:pt x="1013222" y="299093"/>
                </a:lnTo>
                <a:lnTo>
                  <a:pt x="1033066" y="298696"/>
                </a:lnTo>
                <a:lnTo>
                  <a:pt x="1052513" y="299490"/>
                </a:lnTo>
                <a:lnTo>
                  <a:pt x="1070769" y="301079"/>
                </a:lnTo>
                <a:lnTo>
                  <a:pt x="1088231" y="302668"/>
                </a:lnTo>
                <a:lnTo>
                  <a:pt x="1105297" y="305051"/>
                </a:lnTo>
                <a:lnTo>
                  <a:pt x="1121172" y="308228"/>
                </a:lnTo>
                <a:lnTo>
                  <a:pt x="1137047" y="311803"/>
                </a:lnTo>
                <a:lnTo>
                  <a:pt x="1151731" y="315775"/>
                </a:lnTo>
                <a:lnTo>
                  <a:pt x="1165622" y="320542"/>
                </a:lnTo>
                <a:lnTo>
                  <a:pt x="1179116" y="324911"/>
                </a:lnTo>
                <a:lnTo>
                  <a:pt x="1191816" y="329677"/>
                </a:lnTo>
                <a:lnTo>
                  <a:pt x="1203722" y="335238"/>
                </a:lnTo>
                <a:lnTo>
                  <a:pt x="1215231" y="340004"/>
                </a:lnTo>
                <a:lnTo>
                  <a:pt x="1226741" y="345565"/>
                </a:lnTo>
                <a:lnTo>
                  <a:pt x="1237060" y="351126"/>
                </a:lnTo>
                <a:lnTo>
                  <a:pt x="1256506" y="362645"/>
                </a:lnTo>
                <a:lnTo>
                  <a:pt x="1274366" y="372972"/>
                </a:lnTo>
                <a:lnTo>
                  <a:pt x="1289844" y="382902"/>
                </a:lnTo>
                <a:lnTo>
                  <a:pt x="1304131" y="391641"/>
                </a:lnTo>
                <a:lnTo>
                  <a:pt x="1310878" y="395613"/>
                </a:lnTo>
                <a:lnTo>
                  <a:pt x="1317228" y="398790"/>
                </a:lnTo>
                <a:lnTo>
                  <a:pt x="1323578" y="401968"/>
                </a:lnTo>
                <a:lnTo>
                  <a:pt x="1329135" y="403954"/>
                </a:lnTo>
                <a:lnTo>
                  <a:pt x="1334691" y="405543"/>
                </a:lnTo>
                <a:lnTo>
                  <a:pt x="1340247" y="406337"/>
                </a:lnTo>
                <a:lnTo>
                  <a:pt x="1345406" y="407132"/>
                </a:lnTo>
                <a:lnTo>
                  <a:pt x="1351360" y="407132"/>
                </a:lnTo>
                <a:lnTo>
                  <a:pt x="1358106" y="406734"/>
                </a:lnTo>
                <a:lnTo>
                  <a:pt x="1364853" y="406337"/>
                </a:lnTo>
                <a:lnTo>
                  <a:pt x="1379538" y="404351"/>
                </a:lnTo>
                <a:lnTo>
                  <a:pt x="1395810" y="401173"/>
                </a:lnTo>
                <a:lnTo>
                  <a:pt x="1412081" y="397201"/>
                </a:lnTo>
                <a:lnTo>
                  <a:pt x="1429544" y="392832"/>
                </a:lnTo>
                <a:lnTo>
                  <a:pt x="1446610" y="387669"/>
                </a:lnTo>
                <a:lnTo>
                  <a:pt x="1463675" y="382505"/>
                </a:lnTo>
                <a:lnTo>
                  <a:pt x="1494631" y="371781"/>
                </a:lnTo>
                <a:lnTo>
                  <a:pt x="1520825" y="362645"/>
                </a:lnTo>
                <a:lnTo>
                  <a:pt x="1545035" y="353112"/>
                </a:lnTo>
                <a:lnTo>
                  <a:pt x="1550988" y="357481"/>
                </a:lnTo>
                <a:lnTo>
                  <a:pt x="1557338" y="363439"/>
                </a:lnTo>
                <a:lnTo>
                  <a:pt x="1566069" y="371383"/>
                </a:lnTo>
                <a:lnTo>
                  <a:pt x="1577578" y="382108"/>
                </a:lnTo>
                <a:lnTo>
                  <a:pt x="1589881" y="395215"/>
                </a:lnTo>
                <a:lnTo>
                  <a:pt x="1604963" y="410309"/>
                </a:lnTo>
                <a:lnTo>
                  <a:pt x="1620838" y="428183"/>
                </a:lnTo>
                <a:lnTo>
                  <a:pt x="1638697" y="449235"/>
                </a:lnTo>
                <a:lnTo>
                  <a:pt x="1656953" y="472670"/>
                </a:lnTo>
                <a:lnTo>
                  <a:pt x="1666875" y="485380"/>
                </a:lnTo>
                <a:lnTo>
                  <a:pt x="1676400" y="498885"/>
                </a:lnTo>
                <a:lnTo>
                  <a:pt x="1686719" y="512787"/>
                </a:lnTo>
                <a:lnTo>
                  <a:pt x="1696641" y="527881"/>
                </a:lnTo>
                <a:lnTo>
                  <a:pt x="1707356" y="542974"/>
                </a:lnTo>
                <a:lnTo>
                  <a:pt x="1717675" y="559657"/>
                </a:lnTo>
                <a:lnTo>
                  <a:pt x="1727994" y="576339"/>
                </a:lnTo>
                <a:lnTo>
                  <a:pt x="1738710" y="594213"/>
                </a:lnTo>
                <a:lnTo>
                  <a:pt x="1749425" y="612882"/>
                </a:lnTo>
                <a:lnTo>
                  <a:pt x="1760141" y="632345"/>
                </a:lnTo>
                <a:lnTo>
                  <a:pt x="1770460" y="651808"/>
                </a:lnTo>
                <a:lnTo>
                  <a:pt x="1781175" y="672859"/>
                </a:lnTo>
                <a:lnTo>
                  <a:pt x="1802606" y="715360"/>
                </a:lnTo>
                <a:lnTo>
                  <a:pt x="1810544" y="731645"/>
                </a:lnTo>
                <a:lnTo>
                  <a:pt x="1813322" y="739192"/>
                </a:lnTo>
                <a:lnTo>
                  <a:pt x="1816100" y="745944"/>
                </a:lnTo>
                <a:lnTo>
                  <a:pt x="1817688" y="752300"/>
                </a:lnTo>
                <a:lnTo>
                  <a:pt x="1818878" y="758258"/>
                </a:lnTo>
                <a:lnTo>
                  <a:pt x="1819275" y="764216"/>
                </a:lnTo>
                <a:lnTo>
                  <a:pt x="1819275" y="769379"/>
                </a:lnTo>
                <a:lnTo>
                  <a:pt x="1818481" y="774543"/>
                </a:lnTo>
                <a:lnTo>
                  <a:pt x="1816497" y="778912"/>
                </a:lnTo>
                <a:lnTo>
                  <a:pt x="1814116" y="783679"/>
                </a:lnTo>
                <a:lnTo>
                  <a:pt x="1810544" y="788445"/>
                </a:lnTo>
                <a:lnTo>
                  <a:pt x="1805781" y="792417"/>
                </a:lnTo>
                <a:lnTo>
                  <a:pt x="1801019" y="796786"/>
                </a:lnTo>
                <a:lnTo>
                  <a:pt x="1794272" y="801155"/>
                </a:lnTo>
                <a:lnTo>
                  <a:pt x="1787128" y="805922"/>
                </a:lnTo>
                <a:lnTo>
                  <a:pt x="1778397" y="810688"/>
                </a:lnTo>
                <a:lnTo>
                  <a:pt x="1769269" y="815852"/>
                </a:lnTo>
                <a:lnTo>
                  <a:pt x="1747044" y="826179"/>
                </a:lnTo>
                <a:lnTo>
                  <a:pt x="1720056" y="838492"/>
                </a:lnTo>
                <a:lnTo>
                  <a:pt x="1687910" y="852394"/>
                </a:lnTo>
                <a:lnTo>
                  <a:pt x="1650206" y="868680"/>
                </a:lnTo>
                <a:lnTo>
                  <a:pt x="1607741" y="888142"/>
                </a:lnTo>
                <a:lnTo>
                  <a:pt x="1568450" y="905619"/>
                </a:lnTo>
                <a:lnTo>
                  <a:pt x="1553766" y="911975"/>
                </a:lnTo>
                <a:lnTo>
                  <a:pt x="1541463" y="916344"/>
                </a:lnTo>
                <a:lnTo>
                  <a:pt x="1531144" y="919521"/>
                </a:lnTo>
                <a:lnTo>
                  <a:pt x="1526778" y="920713"/>
                </a:lnTo>
                <a:lnTo>
                  <a:pt x="1522810" y="921507"/>
                </a:lnTo>
                <a:lnTo>
                  <a:pt x="1518841" y="921905"/>
                </a:lnTo>
                <a:lnTo>
                  <a:pt x="1514872" y="921905"/>
                </a:lnTo>
                <a:lnTo>
                  <a:pt x="1511697" y="921507"/>
                </a:lnTo>
                <a:lnTo>
                  <a:pt x="1508522" y="921110"/>
                </a:lnTo>
                <a:lnTo>
                  <a:pt x="1505347" y="920316"/>
                </a:lnTo>
                <a:lnTo>
                  <a:pt x="1502569" y="919521"/>
                </a:lnTo>
                <a:lnTo>
                  <a:pt x="1496219" y="916344"/>
                </a:lnTo>
                <a:lnTo>
                  <a:pt x="1489869" y="912769"/>
                </a:lnTo>
                <a:lnTo>
                  <a:pt x="1482328" y="907605"/>
                </a:lnTo>
                <a:lnTo>
                  <a:pt x="1472803" y="902045"/>
                </a:lnTo>
                <a:lnTo>
                  <a:pt x="1462485" y="895689"/>
                </a:lnTo>
                <a:lnTo>
                  <a:pt x="1449785" y="888540"/>
                </a:lnTo>
                <a:lnTo>
                  <a:pt x="1433910" y="880993"/>
                </a:lnTo>
                <a:lnTo>
                  <a:pt x="1425178" y="876624"/>
                </a:lnTo>
                <a:lnTo>
                  <a:pt x="1415653" y="870666"/>
                </a:lnTo>
                <a:lnTo>
                  <a:pt x="1404541" y="863516"/>
                </a:lnTo>
                <a:lnTo>
                  <a:pt x="1393428" y="854778"/>
                </a:lnTo>
                <a:lnTo>
                  <a:pt x="1381522" y="845642"/>
                </a:lnTo>
                <a:lnTo>
                  <a:pt x="1368822" y="834917"/>
                </a:lnTo>
                <a:lnTo>
                  <a:pt x="1355725" y="823796"/>
                </a:lnTo>
                <a:lnTo>
                  <a:pt x="1342231" y="811483"/>
                </a:lnTo>
                <a:lnTo>
                  <a:pt x="1314053" y="785267"/>
                </a:lnTo>
                <a:lnTo>
                  <a:pt x="1284288" y="757463"/>
                </a:lnTo>
                <a:lnTo>
                  <a:pt x="1254522" y="728468"/>
                </a:lnTo>
                <a:lnTo>
                  <a:pt x="1225153" y="698677"/>
                </a:lnTo>
                <a:lnTo>
                  <a:pt x="1167606" y="642275"/>
                </a:lnTo>
                <a:lnTo>
                  <a:pt x="1141016" y="616457"/>
                </a:lnTo>
                <a:lnTo>
                  <a:pt x="1116806" y="593816"/>
                </a:lnTo>
                <a:lnTo>
                  <a:pt x="1105694" y="583886"/>
                </a:lnTo>
                <a:lnTo>
                  <a:pt x="1094978" y="574751"/>
                </a:lnTo>
                <a:lnTo>
                  <a:pt x="1085453" y="567204"/>
                </a:lnTo>
                <a:lnTo>
                  <a:pt x="1077119" y="560451"/>
                </a:lnTo>
                <a:lnTo>
                  <a:pt x="1069181" y="554890"/>
                </a:lnTo>
                <a:lnTo>
                  <a:pt x="1062435" y="551316"/>
                </a:lnTo>
                <a:lnTo>
                  <a:pt x="1056878" y="548535"/>
                </a:lnTo>
                <a:lnTo>
                  <a:pt x="1054100" y="547741"/>
                </a:lnTo>
                <a:lnTo>
                  <a:pt x="1052116" y="547741"/>
                </a:lnTo>
                <a:lnTo>
                  <a:pt x="1042591" y="547741"/>
                </a:lnTo>
                <a:lnTo>
                  <a:pt x="1028700" y="548535"/>
                </a:lnTo>
                <a:lnTo>
                  <a:pt x="992585" y="550918"/>
                </a:lnTo>
                <a:lnTo>
                  <a:pt x="949325" y="553302"/>
                </a:lnTo>
                <a:lnTo>
                  <a:pt x="902494" y="556479"/>
                </a:lnTo>
                <a:lnTo>
                  <a:pt x="820341" y="562835"/>
                </a:lnTo>
                <a:lnTo>
                  <a:pt x="784622" y="566012"/>
                </a:lnTo>
                <a:lnTo>
                  <a:pt x="760810" y="542180"/>
                </a:lnTo>
                <a:lnTo>
                  <a:pt x="755650" y="532250"/>
                </a:lnTo>
                <a:lnTo>
                  <a:pt x="752078" y="521526"/>
                </a:lnTo>
                <a:lnTo>
                  <a:pt x="748506" y="511596"/>
                </a:lnTo>
                <a:lnTo>
                  <a:pt x="746522" y="500871"/>
                </a:lnTo>
                <a:lnTo>
                  <a:pt x="745331" y="490544"/>
                </a:lnTo>
                <a:lnTo>
                  <a:pt x="744935" y="480217"/>
                </a:lnTo>
                <a:lnTo>
                  <a:pt x="745728" y="470287"/>
                </a:lnTo>
                <a:lnTo>
                  <a:pt x="746919" y="459959"/>
                </a:lnTo>
                <a:lnTo>
                  <a:pt x="748903" y="450029"/>
                </a:lnTo>
                <a:lnTo>
                  <a:pt x="752078" y="440099"/>
                </a:lnTo>
                <a:lnTo>
                  <a:pt x="755650" y="430566"/>
                </a:lnTo>
                <a:lnTo>
                  <a:pt x="760016" y="420636"/>
                </a:lnTo>
                <a:lnTo>
                  <a:pt x="765175" y="411501"/>
                </a:lnTo>
                <a:lnTo>
                  <a:pt x="771128" y="402365"/>
                </a:lnTo>
                <a:lnTo>
                  <a:pt x="777875" y="393229"/>
                </a:lnTo>
                <a:lnTo>
                  <a:pt x="785019" y="384888"/>
                </a:lnTo>
                <a:lnTo>
                  <a:pt x="749697" y="362645"/>
                </a:lnTo>
                <a:lnTo>
                  <a:pt x="711994" y="339210"/>
                </a:lnTo>
                <a:lnTo>
                  <a:pt x="648494" y="300682"/>
                </a:lnTo>
                <a:lnTo>
                  <a:pt x="635000" y="307037"/>
                </a:lnTo>
                <a:lnTo>
                  <a:pt x="617538" y="316172"/>
                </a:lnTo>
                <a:lnTo>
                  <a:pt x="596503" y="327691"/>
                </a:lnTo>
                <a:lnTo>
                  <a:pt x="572294" y="341593"/>
                </a:lnTo>
                <a:lnTo>
                  <a:pt x="545306" y="357879"/>
                </a:lnTo>
                <a:lnTo>
                  <a:pt x="531019" y="367014"/>
                </a:lnTo>
                <a:lnTo>
                  <a:pt x="516335" y="377341"/>
                </a:lnTo>
                <a:lnTo>
                  <a:pt x="500856" y="387669"/>
                </a:lnTo>
                <a:lnTo>
                  <a:pt x="484585" y="399187"/>
                </a:lnTo>
                <a:lnTo>
                  <a:pt x="467915" y="411501"/>
                </a:lnTo>
                <a:lnTo>
                  <a:pt x="450850" y="424211"/>
                </a:lnTo>
                <a:lnTo>
                  <a:pt x="438150" y="434141"/>
                </a:lnTo>
                <a:lnTo>
                  <a:pt x="432990" y="439702"/>
                </a:lnTo>
                <a:lnTo>
                  <a:pt x="415131" y="456782"/>
                </a:lnTo>
                <a:lnTo>
                  <a:pt x="398859" y="473464"/>
                </a:lnTo>
                <a:lnTo>
                  <a:pt x="382984" y="490544"/>
                </a:lnTo>
                <a:lnTo>
                  <a:pt x="368300" y="506829"/>
                </a:lnTo>
                <a:lnTo>
                  <a:pt x="354409" y="523909"/>
                </a:lnTo>
                <a:lnTo>
                  <a:pt x="341312" y="539797"/>
                </a:lnTo>
                <a:lnTo>
                  <a:pt x="329009" y="555685"/>
                </a:lnTo>
                <a:lnTo>
                  <a:pt x="317500" y="570779"/>
                </a:lnTo>
                <a:lnTo>
                  <a:pt x="387350" y="732042"/>
                </a:lnTo>
                <a:lnTo>
                  <a:pt x="401240" y="724098"/>
                </a:lnTo>
                <a:lnTo>
                  <a:pt x="406400" y="721318"/>
                </a:lnTo>
                <a:lnTo>
                  <a:pt x="413147" y="720523"/>
                </a:lnTo>
                <a:lnTo>
                  <a:pt x="419497" y="719729"/>
                </a:lnTo>
                <a:lnTo>
                  <a:pt x="425053" y="719729"/>
                </a:lnTo>
                <a:lnTo>
                  <a:pt x="430609" y="720523"/>
                </a:lnTo>
                <a:lnTo>
                  <a:pt x="436165" y="721715"/>
                </a:lnTo>
                <a:lnTo>
                  <a:pt x="441325" y="722907"/>
                </a:lnTo>
                <a:lnTo>
                  <a:pt x="446484" y="724495"/>
                </a:lnTo>
                <a:lnTo>
                  <a:pt x="450850" y="726482"/>
                </a:lnTo>
                <a:lnTo>
                  <a:pt x="455215" y="729262"/>
                </a:lnTo>
                <a:lnTo>
                  <a:pt x="459581" y="731645"/>
                </a:lnTo>
                <a:lnTo>
                  <a:pt x="463550" y="734823"/>
                </a:lnTo>
                <a:lnTo>
                  <a:pt x="467519" y="738000"/>
                </a:lnTo>
                <a:lnTo>
                  <a:pt x="474265" y="744753"/>
                </a:lnTo>
                <a:lnTo>
                  <a:pt x="481013" y="752300"/>
                </a:lnTo>
                <a:lnTo>
                  <a:pt x="486966" y="759846"/>
                </a:lnTo>
                <a:lnTo>
                  <a:pt x="492125" y="768188"/>
                </a:lnTo>
                <a:lnTo>
                  <a:pt x="502047" y="783281"/>
                </a:lnTo>
                <a:lnTo>
                  <a:pt x="506413" y="790034"/>
                </a:lnTo>
                <a:lnTo>
                  <a:pt x="510778" y="795992"/>
                </a:lnTo>
                <a:lnTo>
                  <a:pt x="515541" y="800361"/>
                </a:lnTo>
                <a:lnTo>
                  <a:pt x="517525" y="802744"/>
                </a:lnTo>
                <a:lnTo>
                  <a:pt x="519510" y="803936"/>
                </a:lnTo>
                <a:lnTo>
                  <a:pt x="525860" y="807511"/>
                </a:lnTo>
                <a:lnTo>
                  <a:pt x="531416" y="811483"/>
                </a:lnTo>
                <a:lnTo>
                  <a:pt x="536972" y="815852"/>
                </a:lnTo>
                <a:lnTo>
                  <a:pt x="541735" y="819427"/>
                </a:lnTo>
                <a:lnTo>
                  <a:pt x="550466" y="827371"/>
                </a:lnTo>
                <a:lnTo>
                  <a:pt x="558006" y="834917"/>
                </a:lnTo>
                <a:lnTo>
                  <a:pt x="564356" y="843259"/>
                </a:lnTo>
                <a:lnTo>
                  <a:pt x="569516" y="850806"/>
                </a:lnTo>
                <a:lnTo>
                  <a:pt x="573881" y="858352"/>
                </a:lnTo>
                <a:lnTo>
                  <a:pt x="577850" y="865899"/>
                </a:lnTo>
                <a:lnTo>
                  <a:pt x="584597" y="879404"/>
                </a:lnTo>
                <a:lnTo>
                  <a:pt x="587375" y="885759"/>
                </a:lnTo>
                <a:lnTo>
                  <a:pt x="590550" y="891717"/>
                </a:lnTo>
                <a:lnTo>
                  <a:pt x="594122" y="896881"/>
                </a:lnTo>
                <a:lnTo>
                  <a:pt x="598091" y="901250"/>
                </a:lnTo>
                <a:lnTo>
                  <a:pt x="602456" y="905619"/>
                </a:lnTo>
                <a:lnTo>
                  <a:pt x="604838" y="907208"/>
                </a:lnTo>
                <a:lnTo>
                  <a:pt x="607616" y="908797"/>
                </a:lnTo>
                <a:lnTo>
                  <a:pt x="613569" y="912372"/>
                </a:lnTo>
                <a:lnTo>
                  <a:pt x="618728" y="915549"/>
                </a:lnTo>
                <a:lnTo>
                  <a:pt x="624285" y="919124"/>
                </a:lnTo>
                <a:lnTo>
                  <a:pt x="629047" y="922699"/>
                </a:lnTo>
                <a:lnTo>
                  <a:pt x="633413" y="926274"/>
                </a:lnTo>
                <a:lnTo>
                  <a:pt x="637778" y="929849"/>
                </a:lnTo>
                <a:lnTo>
                  <a:pt x="645319" y="938190"/>
                </a:lnTo>
                <a:lnTo>
                  <a:pt x="651669" y="946134"/>
                </a:lnTo>
                <a:lnTo>
                  <a:pt x="657622" y="954078"/>
                </a:lnTo>
                <a:lnTo>
                  <a:pt x="661988" y="962022"/>
                </a:lnTo>
                <a:lnTo>
                  <a:pt x="665956" y="969966"/>
                </a:lnTo>
                <a:lnTo>
                  <a:pt x="669528" y="977116"/>
                </a:lnTo>
                <a:lnTo>
                  <a:pt x="671910" y="983868"/>
                </a:lnTo>
                <a:lnTo>
                  <a:pt x="673894" y="990223"/>
                </a:lnTo>
                <a:lnTo>
                  <a:pt x="675085" y="995784"/>
                </a:lnTo>
                <a:lnTo>
                  <a:pt x="677069" y="1003331"/>
                </a:lnTo>
                <a:lnTo>
                  <a:pt x="677466" y="1006509"/>
                </a:lnTo>
                <a:lnTo>
                  <a:pt x="681038" y="1008892"/>
                </a:lnTo>
                <a:lnTo>
                  <a:pt x="691356" y="1016439"/>
                </a:lnTo>
                <a:lnTo>
                  <a:pt x="698103" y="1021999"/>
                </a:lnTo>
                <a:lnTo>
                  <a:pt x="705644" y="1028752"/>
                </a:lnTo>
                <a:lnTo>
                  <a:pt x="713185" y="1036299"/>
                </a:lnTo>
                <a:lnTo>
                  <a:pt x="721519" y="1045037"/>
                </a:lnTo>
                <a:lnTo>
                  <a:pt x="729456" y="1055364"/>
                </a:lnTo>
                <a:lnTo>
                  <a:pt x="733425" y="1060925"/>
                </a:lnTo>
                <a:lnTo>
                  <a:pt x="737394" y="1066486"/>
                </a:lnTo>
                <a:lnTo>
                  <a:pt x="740966" y="1072047"/>
                </a:lnTo>
                <a:lnTo>
                  <a:pt x="744538" y="1078005"/>
                </a:lnTo>
                <a:lnTo>
                  <a:pt x="747316" y="1084757"/>
                </a:lnTo>
                <a:lnTo>
                  <a:pt x="750094" y="1091112"/>
                </a:lnTo>
                <a:lnTo>
                  <a:pt x="753269" y="1097865"/>
                </a:lnTo>
                <a:lnTo>
                  <a:pt x="755253" y="1105014"/>
                </a:lnTo>
                <a:lnTo>
                  <a:pt x="757635" y="1112164"/>
                </a:lnTo>
                <a:lnTo>
                  <a:pt x="759222" y="1120108"/>
                </a:lnTo>
                <a:lnTo>
                  <a:pt x="760016" y="1128052"/>
                </a:lnTo>
                <a:lnTo>
                  <a:pt x="760810" y="1135599"/>
                </a:lnTo>
                <a:lnTo>
                  <a:pt x="760810" y="1143940"/>
                </a:lnTo>
                <a:lnTo>
                  <a:pt x="760413" y="1152281"/>
                </a:lnTo>
                <a:lnTo>
                  <a:pt x="760016" y="1157048"/>
                </a:lnTo>
                <a:lnTo>
                  <a:pt x="759222" y="1162211"/>
                </a:lnTo>
                <a:lnTo>
                  <a:pt x="756841" y="1171347"/>
                </a:lnTo>
                <a:lnTo>
                  <a:pt x="753666" y="1181277"/>
                </a:lnTo>
                <a:lnTo>
                  <a:pt x="749697" y="1190016"/>
                </a:lnTo>
                <a:lnTo>
                  <a:pt x="744935" y="1199151"/>
                </a:lnTo>
                <a:lnTo>
                  <a:pt x="739378" y="1207492"/>
                </a:lnTo>
                <a:lnTo>
                  <a:pt x="733028" y="1216628"/>
                </a:lnTo>
                <a:lnTo>
                  <a:pt x="726281" y="1224572"/>
                </a:lnTo>
                <a:lnTo>
                  <a:pt x="864394" y="1334200"/>
                </a:lnTo>
                <a:lnTo>
                  <a:pt x="871538" y="1340158"/>
                </a:lnTo>
                <a:lnTo>
                  <a:pt x="871935" y="1340555"/>
                </a:lnTo>
                <a:lnTo>
                  <a:pt x="872728" y="1340555"/>
                </a:lnTo>
                <a:lnTo>
                  <a:pt x="891381" y="1356046"/>
                </a:lnTo>
                <a:lnTo>
                  <a:pt x="908050" y="1369153"/>
                </a:lnTo>
                <a:lnTo>
                  <a:pt x="915194" y="1374317"/>
                </a:lnTo>
                <a:lnTo>
                  <a:pt x="921941" y="1379083"/>
                </a:lnTo>
                <a:lnTo>
                  <a:pt x="927894" y="1382658"/>
                </a:lnTo>
                <a:lnTo>
                  <a:pt x="933847" y="1386233"/>
                </a:lnTo>
                <a:lnTo>
                  <a:pt x="939006" y="1388219"/>
                </a:lnTo>
                <a:lnTo>
                  <a:pt x="944563" y="1389808"/>
                </a:lnTo>
                <a:lnTo>
                  <a:pt x="949722" y="1390205"/>
                </a:lnTo>
                <a:lnTo>
                  <a:pt x="954881" y="1390205"/>
                </a:lnTo>
                <a:lnTo>
                  <a:pt x="960041" y="1389411"/>
                </a:lnTo>
                <a:lnTo>
                  <a:pt x="965200" y="1387822"/>
                </a:lnTo>
                <a:lnTo>
                  <a:pt x="971153" y="1385041"/>
                </a:lnTo>
                <a:lnTo>
                  <a:pt x="977106" y="1381467"/>
                </a:lnTo>
                <a:lnTo>
                  <a:pt x="983456" y="1376700"/>
                </a:lnTo>
                <a:lnTo>
                  <a:pt x="990203" y="1371934"/>
                </a:lnTo>
                <a:lnTo>
                  <a:pt x="994966" y="1367962"/>
                </a:lnTo>
                <a:lnTo>
                  <a:pt x="998538" y="1364387"/>
                </a:lnTo>
                <a:lnTo>
                  <a:pt x="1002506" y="1360415"/>
                </a:lnTo>
                <a:lnTo>
                  <a:pt x="1005285" y="1356443"/>
                </a:lnTo>
                <a:lnTo>
                  <a:pt x="1008063" y="1353265"/>
                </a:lnTo>
                <a:lnTo>
                  <a:pt x="1009650" y="1349691"/>
                </a:lnTo>
                <a:lnTo>
                  <a:pt x="1010841" y="1346513"/>
                </a:lnTo>
                <a:lnTo>
                  <a:pt x="1011238" y="1343732"/>
                </a:lnTo>
                <a:lnTo>
                  <a:pt x="1011238" y="1341746"/>
                </a:lnTo>
                <a:lnTo>
                  <a:pt x="1010841" y="1339760"/>
                </a:lnTo>
                <a:lnTo>
                  <a:pt x="1009650" y="1336980"/>
                </a:lnTo>
                <a:lnTo>
                  <a:pt x="1008460" y="1334994"/>
                </a:lnTo>
                <a:lnTo>
                  <a:pt x="1007269" y="1334200"/>
                </a:lnTo>
                <a:lnTo>
                  <a:pt x="972344" y="1296466"/>
                </a:lnTo>
                <a:lnTo>
                  <a:pt x="846138" y="1173333"/>
                </a:lnTo>
                <a:lnTo>
                  <a:pt x="843756" y="1170950"/>
                </a:lnTo>
                <a:lnTo>
                  <a:pt x="841772" y="1168169"/>
                </a:lnTo>
                <a:lnTo>
                  <a:pt x="839788" y="1164992"/>
                </a:lnTo>
                <a:lnTo>
                  <a:pt x="838200" y="1162211"/>
                </a:lnTo>
                <a:lnTo>
                  <a:pt x="837010" y="1158637"/>
                </a:lnTo>
                <a:lnTo>
                  <a:pt x="836216" y="1155856"/>
                </a:lnTo>
                <a:lnTo>
                  <a:pt x="835819" y="1152281"/>
                </a:lnTo>
                <a:lnTo>
                  <a:pt x="835422" y="1149104"/>
                </a:lnTo>
                <a:lnTo>
                  <a:pt x="835819" y="1145529"/>
                </a:lnTo>
                <a:lnTo>
                  <a:pt x="836216" y="1142351"/>
                </a:lnTo>
                <a:lnTo>
                  <a:pt x="836613" y="1138777"/>
                </a:lnTo>
                <a:lnTo>
                  <a:pt x="837803" y="1135996"/>
                </a:lnTo>
                <a:lnTo>
                  <a:pt x="839391" y="1132421"/>
                </a:lnTo>
                <a:lnTo>
                  <a:pt x="840978" y="1129641"/>
                </a:lnTo>
                <a:lnTo>
                  <a:pt x="842963" y="1126861"/>
                </a:lnTo>
                <a:lnTo>
                  <a:pt x="845741" y="1124080"/>
                </a:lnTo>
                <a:lnTo>
                  <a:pt x="848122" y="1121697"/>
                </a:lnTo>
                <a:lnTo>
                  <a:pt x="850900" y="1119314"/>
                </a:lnTo>
                <a:lnTo>
                  <a:pt x="854075" y="1117725"/>
                </a:lnTo>
                <a:lnTo>
                  <a:pt x="856853" y="1116136"/>
                </a:lnTo>
                <a:lnTo>
                  <a:pt x="860028" y="1115342"/>
                </a:lnTo>
                <a:lnTo>
                  <a:pt x="863203" y="1114547"/>
                </a:lnTo>
                <a:lnTo>
                  <a:pt x="866775" y="1113753"/>
                </a:lnTo>
                <a:lnTo>
                  <a:pt x="869950" y="1113753"/>
                </a:lnTo>
                <a:lnTo>
                  <a:pt x="873522" y="1113753"/>
                </a:lnTo>
                <a:lnTo>
                  <a:pt x="876697" y="1114150"/>
                </a:lnTo>
                <a:lnTo>
                  <a:pt x="879872" y="1114944"/>
                </a:lnTo>
                <a:lnTo>
                  <a:pt x="883047" y="1116136"/>
                </a:lnTo>
                <a:lnTo>
                  <a:pt x="886222" y="1117328"/>
                </a:lnTo>
                <a:lnTo>
                  <a:pt x="889000" y="1118916"/>
                </a:lnTo>
                <a:lnTo>
                  <a:pt x="891778" y="1121300"/>
                </a:lnTo>
                <a:lnTo>
                  <a:pt x="894953" y="1123286"/>
                </a:lnTo>
                <a:lnTo>
                  <a:pt x="1063625" y="1287330"/>
                </a:lnTo>
                <a:lnTo>
                  <a:pt x="1063625" y="1286933"/>
                </a:lnTo>
                <a:lnTo>
                  <a:pt x="1071563" y="1294877"/>
                </a:lnTo>
                <a:lnTo>
                  <a:pt x="1073944" y="1298054"/>
                </a:lnTo>
                <a:lnTo>
                  <a:pt x="1092200" y="1315531"/>
                </a:lnTo>
                <a:lnTo>
                  <a:pt x="1110060" y="1332611"/>
                </a:lnTo>
                <a:lnTo>
                  <a:pt x="1117203" y="1339760"/>
                </a:lnTo>
                <a:lnTo>
                  <a:pt x="1123950" y="1345718"/>
                </a:lnTo>
                <a:lnTo>
                  <a:pt x="1130300" y="1350485"/>
                </a:lnTo>
                <a:lnTo>
                  <a:pt x="1135460" y="1354060"/>
                </a:lnTo>
                <a:lnTo>
                  <a:pt x="1141016" y="1356443"/>
                </a:lnTo>
                <a:lnTo>
                  <a:pt x="1145778" y="1358429"/>
                </a:lnTo>
                <a:lnTo>
                  <a:pt x="1150938" y="1359223"/>
                </a:lnTo>
                <a:lnTo>
                  <a:pt x="1155303" y="1358826"/>
                </a:lnTo>
                <a:lnTo>
                  <a:pt x="1160066" y="1357635"/>
                </a:lnTo>
                <a:lnTo>
                  <a:pt x="1164828" y="1354854"/>
                </a:lnTo>
                <a:lnTo>
                  <a:pt x="1169591" y="1351677"/>
                </a:lnTo>
                <a:lnTo>
                  <a:pt x="1175147" y="1347307"/>
                </a:lnTo>
                <a:lnTo>
                  <a:pt x="1181100" y="1341746"/>
                </a:lnTo>
                <a:lnTo>
                  <a:pt x="1187847" y="1335788"/>
                </a:lnTo>
                <a:lnTo>
                  <a:pt x="1193403" y="1330228"/>
                </a:lnTo>
                <a:lnTo>
                  <a:pt x="1198166" y="1324667"/>
                </a:lnTo>
                <a:lnTo>
                  <a:pt x="1201738" y="1319106"/>
                </a:lnTo>
                <a:lnTo>
                  <a:pt x="1205310" y="1313942"/>
                </a:lnTo>
                <a:lnTo>
                  <a:pt x="1207294" y="1309176"/>
                </a:lnTo>
                <a:lnTo>
                  <a:pt x="1209278" y="1304807"/>
                </a:lnTo>
                <a:lnTo>
                  <a:pt x="1210469" y="1300835"/>
                </a:lnTo>
                <a:lnTo>
                  <a:pt x="1211263" y="1297260"/>
                </a:lnTo>
                <a:lnTo>
                  <a:pt x="1211660" y="1293288"/>
                </a:lnTo>
                <a:lnTo>
                  <a:pt x="1211660" y="1290507"/>
                </a:lnTo>
                <a:lnTo>
                  <a:pt x="1211263" y="1287330"/>
                </a:lnTo>
                <a:lnTo>
                  <a:pt x="1210072" y="1284947"/>
                </a:lnTo>
                <a:lnTo>
                  <a:pt x="1208485" y="1280180"/>
                </a:lnTo>
                <a:lnTo>
                  <a:pt x="1206897" y="1277400"/>
                </a:lnTo>
                <a:lnTo>
                  <a:pt x="1161653" y="1233310"/>
                </a:lnTo>
                <a:lnTo>
                  <a:pt x="1159272" y="1230530"/>
                </a:lnTo>
                <a:lnTo>
                  <a:pt x="1156494" y="1227352"/>
                </a:lnTo>
                <a:lnTo>
                  <a:pt x="1154906" y="1224175"/>
                </a:lnTo>
                <a:lnTo>
                  <a:pt x="1153319" y="1220600"/>
                </a:lnTo>
                <a:lnTo>
                  <a:pt x="927894" y="1004920"/>
                </a:lnTo>
                <a:lnTo>
                  <a:pt x="925116" y="1002139"/>
                </a:lnTo>
                <a:lnTo>
                  <a:pt x="923131" y="999359"/>
                </a:lnTo>
                <a:lnTo>
                  <a:pt x="921544" y="996181"/>
                </a:lnTo>
                <a:lnTo>
                  <a:pt x="919560" y="993401"/>
                </a:lnTo>
                <a:lnTo>
                  <a:pt x="918369" y="989826"/>
                </a:lnTo>
                <a:lnTo>
                  <a:pt x="917575" y="986648"/>
                </a:lnTo>
                <a:lnTo>
                  <a:pt x="917178" y="983074"/>
                </a:lnTo>
                <a:lnTo>
                  <a:pt x="916781" y="979896"/>
                </a:lnTo>
                <a:lnTo>
                  <a:pt x="916781" y="976321"/>
                </a:lnTo>
                <a:lnTo>
                  <a:pt x="917178" y="973144"/>
                </a:lnTo>
                <a:lnTo>
                  <a:pt x="917972" y="969569"/>
                </a:lnTo>
                <a:lnTo>
                  <a:pt x="919163" y="966391"/>
                </a:lnTo>
                <a:lnTo>
                  <a:pt x="920750" y="962816"/>
                </a:lnTo>
                <a:lnTo>
                  <a:pt x="922338" y="960036"/>
                </a:lnTo>
                <a:lnTo>
                  <a:pt x="924322" y="956858"/>
                </a:lnTo>
                <a:lnTo>
                  <a:pt x="927100" y="954078"/>
                </a:lnTo>
                <a:lnTo>
                  <a:pt x="929481" y="952092"/>
                </a:lnTo>
                <a:lnTo>
                  <a:pt x="932260" y="949311"/>
                </a:lnTo>
                <a:lnTo>
                  <a:pt x="935435" y="947723"/>
                </a:lnTo>
                <a:lnTo>
                  <a:pt x="938213" y="946134"/>
                </a:lnTo>
                <a:lnTo>
                  <a:pt x="941785" y="944942"/>
                </a:lnTo>
                <a:lnTo>
                  <a:pt x="944960" y="944148"/>
                </a:lnTo>
                <a:lnTo>
                  <a:pt x="948531" y="943353"/>
                </a:lnTo>
                <a:lnTo>
                  <a:pt x="951706" y="942956"/>
                </a:lnTo>
                <a:lnTo>
                  <a:pt x="955278" y="942956"/>
                </a:lnTo>
                <a:lnTo>
                  <a:pt x="958453" y="943353"/>
                </a:lnTo>
                <a:lnTo>
                  <a:pt x="962025" y="944545"/>
                </a:lnTo>
                <a:lnTo>
                  <a:pt x="965200" y="945737"/>
                </a:lnTo>
                <a:lnTo>
                  <a:pt x="968772" y="946928"/>
                </a:lnTo>
                <a:lnTo>
                  <a:pt x="971550" y="948517"/>
                </a:lnTo>
                <a:lnTo>
                  <a:pt x="974725" y="950900"/>
                </a:lnTo>
                <a:lnTo>
                  <a:pt x="977503" y="953284"/>
                </a:lnTo>
                <a:lnTo>
                  <a:pt x="1214041" y="1179291"/>
                </a:lnTo>
                <a:lnTo>
                  <a:pt x="1216819" y="1182469"/>
                </a:lnTo>
                <a:lnTo>
                  <a:pt x="1235472" y="1199946"/>
                </a:lnTo>
                <a:lnTo>
                  <a:pt x="1254125" y="1217422"/>
                </a:lnTo>
                <a:lnTo>
                  <a:pt x="1262063" y="1224572"/>
                </a:lnTo>
                <a:lnTo>
                  <a:pt x="1268810" y="1230530"/>
                </a:lnTo>
                <a:lnTo>
                  <a:pt x="1275556" y="1235694"/>
                </a:lnTo>
                <a:lnTo>
                  <a:pt x="1281510" y="1239269"/>
                </a:lnTo>
                <a:lnTo>
                  <a:pt x="1287066" y="1242049"/>
                </a:lnTo>
                <a:lnTo>
                  <a:pt x="1292622" y="1244035"/>
                </a:lnTo>
                <a:lnTo>
                  <a:pt x="1297385" y="1244432"/>
                </a:lnTo>
                <a:lnTo>
                  <a:pt x="1299766" y="1244432"/>
                </a:lnTo>
                <a:lnTo>
                  <a:pt x="1302147" y="1244035"/>
                </a:lnTo>
                <a:lnTo>
                  <a:pt x="1307306" y="1242843"/>
                </a:lnTo>
                <a:lnTo>
                  <a:pt x="1312863" y="1240063"/>
                </a:lnTo>
                <a:lnTo>
                  <a:pt x="1317625" y="1236885"/>
                </a:lnTo>
                <a:lnTo>
                  <a:pt x="1323578" y="1232516"/>
                </a:lnTo>
                <a:lnTo>
                  <a:pt x="1329928" y="1226955"/>
                </a:lnTo>
                <a:lnTo>
                  <a:pt x="1336675" y="1220600"/>
                </a:lnTo>
                <a:lnTo>
                  <a:pt x="1343422" y="1213848"/>
                </a:lnTo>
                <a:lnTo>
                  <a:pt x="1348978" y="1207492"/>
                </a:lnTo>
                <a:lnTo>
                  <a:pt x="1352947" y="1201932"/>
                </a:lnTo>
                <a:lnTo>
                  <a:pt x="1356122" y="1196371"/>
                </a:lnTo>
                <a:lnTo>
                  <a:pt x="1358503" y="1191207"/>
                </a:lnTo>
                <a:lnTo>
                  <a:pt x="1360488" y="1186044"/>
                </a:lnTo>
                <a:lnTo>
                  <a:pt x="1361281" y="1182072"/>
                </a:lnTo>
                <a:lnTo>
                  <a:pt x="1361678" y="1178099"/>
                </a:lnTo>
                <a:lnTo>
                  <a:pt x="1361281" y="1174922"/>
                </a:lnTo>
                <a:lnTo>
                  <a:pt x="1360885" y="1171744"/>
                </a:lnTo>
                <a:lnTo>
                  <a:pt x="1359694" y="1168964"/>
                </a:lnTo>
                <a:lnTo>
                  <a:pt x="1359297" y="1166581"/>
                </a:lnTo>
                <a:lnTo>
                  <a:pt x="1357710" y="1164197"/>
                </a:lnTo>
                <a:lnTo>
                  <a:pt x="1356916" y="1163006"/>
                </a:lnTo>
                <a:lnTo>
                  <a:pt x="1309688" y="1118519"/>
                </a:lnTo>
                <a:lnTo>
                  <a:pt x="1307703" y="1116533"/>
                </a:lnTo>
                <a:lnTo>
                  <a:pt x="1306116" y="1114150"/>
                </a:lnTo>
                <a:lnTo>
                  <a:pt x="1302544" y="1108986"/>
                </a:lnTo>
                <a:lnTo>
                  <a:pt x="1299369" y="1105412"/>
                </a:lnTo>
                <a:lnTo>
                  <a:pt x="1279128" y="1084757"/>
                </a:lnTo>
                <a:lnTo>
                  <a:pt x="1278335" y="1084360"/>
                </a:lnTo>
                <a:lnTo>
                  <a:pt x="1048941" y="854778"/>
                </a:lnTo>
                <a:lnTo>
                  <a:pt x="1046163" y="851997"/>
                </a:lnTo>
                <a:lnTo>
                  <a:pt x="1044178" y="849217"/>
                </a:lnTo>
                <a:lnTo>
                  <a:pt x="1042591" y="846039"/>
                </a:lnTo>
                <a:lnTo>
                  <a:pt x="1041003" y="843259"/>
                </a:lnTo>
                <a:lnTo>
                  <a:pt x="1039813" y="839684"/>
                </a:lnTo>
                <a:lnTo>
                  <a:pt x="1039019" y="836506"/>
                </a:lnTo>
                <a:lnTo>
                  <a:pt x="1038622" y="832931"/>
                </a:lnTo>
                <a:lnTo>
                  <a:pt x="1038622" y="829754"/>
                </a:lnTo>
                <a:lnTo>
                  <a:pt x="1038622" y="826179"/>
                </a:lnTo>
                <a:lnTo>
                  <a:pt x="1039019" y="823001"/>
                </a:lnTo>
                <a:lnTo>
                  <a:pt x="1039813" y="819427"/>
                </a:lnTo>
                <a:lnTo>
                  <a:pt x="1041003" y="816249"/>
                </a:lnTo>
                <a:lnTo>
                  <a:pt x="1042591" y="813071"/>
                </a:lnTo>
                <a:lnTo>
                  <a:pt x="1044178" y="810291"/>
                </a:lnTo>
                <a:lnTo>
                  <a:pt x="1046163" y="807113"/>
                </a:lnTo>
                <a:lnTo>
                  <a:pt x="1048941" y="804730"/>
                </a:lnTo>
                <a:lnTo>
                  <a:pt x="1051719" y="802347"/>
                </a:lnTo>
                <a:lnTo>
                  <a:pt x="1054100" y="799964"/>
                </a:lnTo>
                <a:lnTo>
                  <a:pt x="1057672" y="798375"/>
                </a:lnTo>
                <a:lnTo>
                  <a:pt x="1060450" y="796786"/>
                </a:lnTo>
                <a:lnTo>
                  <a:pt x="1064022" y="795595"/>
                </a:lnTo>
                <a:lnTo>
                  <a:pt x="1067197" y="794800"/>
                </a:lnTo>
                <a:lnTo>
                  <a:pt x="1070769" y="794006"/>
                </a:lnTo>
                <a:lnTo>
                  <a:pt x="1073944" y="794006"/>
                </a:lnTo>
                <a:lnTo>
                  <a:pt x="1077516" y="794006"/>
                </a:lnTo>
                <a:lnTo>
                  <a:pt x="1080691" y="794800"/>
                </a:lnTo>
                <a:lnTo>
                  <a:pt x="1084263" y="795595"/>
                </a:lnTo>
                <a:lnTo>
                  <a:pt x="1087041" y="796786"/>
                </a:lnTo>
                <a:lnTo>
                  <a:pt x="1090613" y="798375"/>
                </a:lnTo>
                <a:lnTo>
                  <a:pt x="1093391" y="799964"/>
                </a:lnTo>
                <a:lnTo>
                  <a:pt x="1096566" y="802347"/>
                </a:lnTo>
                <a:lnTo>
                  <a:pt x="1098947" y="804730"/>
                </a:lnTo>
                <a:lnTo>
                  <a:pt x="1328738" y="1034313"/>
                </a:lnTo>
                <a:lnTo>
                  <a:pt x="1331119" y="1037093"/>
                </a:lnTo>
                <a:lnTo>
                  <a:pt x="1349375" y="1055364"/>
                </a:lnTo>
                <a:lnTo>
                  <a:pt x="1364456" y="1070061"/>
                </a:lnTo>
                <a:lnTo>
                  <a:pt x="1371600" y="1076813"/>
                </a:lnTo>
                <a:lnTo>
                  <a:pt x="1378347" y="1083168"/>
                </a:lnTo>
                <a:lnTo>
                  <a:pt x="1385094" y="1088729"/>
                </a:lnTo>
                <a:lnTo>
                  <a:pt x="1391444" y="1093496"/>
                </a:lnTo>
                <a:lnTo>
                  <a:pt x="1397397" y="1096673"/>
                </a:lnTo>
                <a:lnTo>
                  <a:pt x="1400175" y="1097865"/>
                </a:lnTo>
                <a:lnTo>
                  <a:pt x="1402953" y="1098659"/>
                </a:lnTo>
                <a:lnTo>
                  <a:pt x="1404541" y="1099056"/>
                </a:lnTo>
                <a:lnTo>
                  <a:pt x="1407716" y="1099851"/>
                </a:lnTo>
                <a:lnTo>
                  <a:pt x="1410891" y="1099056"/>
                </a:lnTo>
                <a:lnTo>
                  <a:pt x="1415653" y="1098262"/>
                </a:lnTo>
                <a:lnTo>
                  <a:pt x="1421210" y="1095879"/>
                </a:lnTo>
                <a:lnTo>
                  <a:pt x="1424385" y="1093893"/>
                </a:lnTo>
                <a:lnTo>
                  <a:pt x="1427956" y="1091112"/>
                </a:lnTo>
                <a:lnTo>
                  <a:pt x="1431528" y="1088729"/>
                </a:lnTo>
                <a:lnTo>
                  <a:pt x="1435894" y="1084757"/>
                </a:lnTo>
                <a:lnTo>
                  <a:pt x="1440260" y="1081182"/>
                </a:lnTo>
                <a:lnTo>
                  <a:pt x="1445419" y="1076019"/>
                </a:lnTo>
                <a:lnTo>
                  <a:pt x="1452166" y="1068869"/>
                </a:lnTo>
                <a:lnTo>
                  <a:pt x="1457325" y="1062514"/>
                </a:lnTo>
                <a:lnTo>
                  <a:pt x="1461294" y="1056159"/>
                </a:lnTo>
                <a:lnTo>
                  <a:pt x="1464866" y="1050201"/>
                </a:lnTo>
                <a:lnTo>
                  <a:pt x="1466850" y="1044640"/>
                </a:lnTo>
                <a:lnTo>
                  <a:pt x="1468835" y="1039873"/>
                </a:lnTo>
                <a:lnTo>
                  <a:pt x="1469628" y="1035504"/>
                </a:lnTo>
                <a:lnTo>
                  <a:pt x="1470025" y="1031135"/>
                </a:lnTo>
                <a:lnTo>
                  <a:pt x="1469628" y="1027560"/>
                </a:lnTo>
                <a:lnTo>
                  <a:pt x="1469231" y="1024383"/>
                </a:lnTo>
                <a:lnTo>
                  <a:pt x="1468041" y="1021602"/>
                </a:lnTo>
                <a:lnTo>
                  <a:pt x="1467247" y="1019616"/>
                </a:lnTo>
                <a:lnTo>
                  <a:pt x="1465660" y="1016041"/>
                </a:lnTo>
                <a:lnTo>
                  <a:pt x="1464866" y="1015247"/>
                </a:lnTo>
                <a:lnTo>
                  <a:pt x="1419225" y="969966"/>
                </a:lnTo>
                <a:lnTo>
                  <a:pt x="1416844" y="967583"/>
                </a:lnTo>
                <a:lnTo>
                  <a:pt x="1414860" y="964802"/>
                </a:lnTo>
                <a:lnTo>
                  <a:pt x="1412478" y="961625"/>
                </a:lnTo>
                <a:lnTo>
                  <a:pt x="1411288" y="958447"/>
                </a:lnTo>
                <a:lnTo>
                  <a:pt x="1410097" y="955270"/>
                </a:lnTo>
                <a:lnTo>
                  <a:pt x="1409303" y="952092"/>
                </a:lnTo>
                <a:lnTo>
                  <a:pt x="1408906" y="948517"/>
                </a:lnTo>
                <a:lnTo>
                  <a:pt x="1408510" y="945339"/>
                </a:lnTo>
                <a:lnTo>
                  <a:pt x="1408906" y="941765"/>
                </a:lnTo>
                <a:lnTo>
                  <a:pt x="1409303" y="938587"/>
                </a:lnTo>
                <a:lnTo>
                  <a:pt x="1410097" y="935012"/>
                </a:lnTo>
                <a:lnTo>
                  <a:pt x="1410891" y="931835"/>
                </a:lnTo>
                <a:lnTo>
                  <a:pt x="1412478" y="928657"/>
                </a:lnTo>
                <a:lnTo>
                  <a:pt x="1414463" y="925479"/>
                </a:lnTo>
                <a:lnTo>
                  <a:pt x="1416447" y="922302"/>
                </a:lnTo>
                <a:lnTo>
                  <a:pt x="1418828" y="919919"/>
                </a:lnTo>
                <a:lnTo>
                  <a:pt x="1421606" y="917535"/>
                </a:lnTo>
                <a:lnTo>
                  <a:pt x="1424385" y="915152"/>
                </a:lnTo>
                <a:lnTo>
                  <a:pt x="1427163" y="913563"/>
                </a:lnTo>
                <a:lnTo>
                  <a:pt x="1430338" y="911975"/>
                </a:lnTo>
                <a:lnTo>
                  <a:pt x="1433513" y="910783"/>
                </a:lnTo>
                <a:lnTo>
                  <a:pt x="1437085" y="909989"/>
                </a:lnTo>
                <a:lnTo>
                  <a:pt x="1440260" y="909194"/>
                </a:lnTo>
                <a:lnTo>
                  <a:pt x="1443831" y="909194"/>
                </a:lnTo>
                <a:lnTo>
                  <a:pt x="1447006" y="909194"/>
                </a:lnTo>
                <a:lnTo>
                  <a:pt x="1450578" y="909989"/>
                </a:lnTo>
                <a:lnTo>
                  <a:pt x="1453753" y="910783"/>
                </a:lnTo>
                <a:lnTo>
                  <a:pt x="1457325" y="911975"/>
                </a:lnTo>
                <a:lnTo>
                  <a:pt x="1460103" y="913166"/>
                </a:lnTo>
                <a:lnTo>
                  <a:pt x="1463278" y="914755"/>
                </a:lnTo>
                <a:lnTo>
                  <a:pt x="1466056" y="917138"/>
                </a:lnTo>
                <a:lnTo>
                  <a:pt x="1469231" y="919521"/>
                </a:lnTo>
                <a:lnTo>
                  <a:pt x="1516460" y="966391"/>
                </a:lnTo>
                <a:lnTo>
                  <a:pt x="1520825" y="971952"/>
                </a:lnTo>
                <a:lnTo>
                  <a:pt x="1525191" y="978307"/>
                </a:lnTo>
                <a:lnTo>
                  <a:pt x="1528763" y="985060"/>
                </a:lnTo>
                <a:lnTo>
                  <a:pt x="1532731" y="993004"/>
                </a:lnTo>
                <a:lnTo>
                  <a:pt x="1535510" y="1001345"/>
                </a:lnTo>
                <a:lnTo>
                  <a:pt x="1538288" y="1010481"/>
                </a:lnTo>
                <a:lnTo>
                  <a:pt x="1539875" y="1020411"/>
                </a:lnTo>
                <a:lnTo>
                  <a:pt x="1540272" y="1025574"/>
                </a:lnTo>
                <a:lnTo>
                  <a:pt x="1540272" y="1030738"/>
                </a:lnTo>
                <a:lnTo>
                  <a:pt x="1540272" y="1035901"/>
                </a:lnTo>
                <a:lnTo>
                  <a:pt x="1539875" y="1041462"/>
                </a:lnTo>
                <a:lnTo>
                  <a:pt x="1539478" y="1047023"/>
                </a:lnTo>
                <a:lnTo>
                  <a:pt x="1538685" y="1052981"/>
                </a:lnTo>
                <a:lnTo>
                  <a:pt x="1537494" y="1058145"/>
                </a:lnTo>
                <a:lnTo>
                  <a:pt x="1535510" y="1064103"/>
                </a:lnTo>
                <a:lnTo>
                  <a:pt x="1533525" y="1070061"/>
                </a:lnTo>
                <a:lnTo>
                  <a:pt x="1531144" y="1076416"/>
                </a:lnTo>
                <a:lnTo>
                  <a:pt x="1527969" y="1082374"/>
                </a:lnTo>
                <a:lnTo>
                  <a:pt x="1525191" y="1088729"/>
                </a:lnTo>
                <a:lnTo>
                  <a:pt x="1521222" y="1094687"/>
                </a:lnTo>
                <a:lnTo>
                  <a:pt x="1517253" y="1101042"/>
                </a:lnTo>
                <a:lnTo>
                  <a:pt x="1512491" y="1107398"/>
                </a:lnTo>
                <a:lnTo>
                  <a:pt x="1507331" y="1113753"/>
                </a:lnTo>
                <a:lnTo>
                  <a:pt x="1501775" y="1120108"/>
                </a:lnTo>
                <a:lnTo>
                  <a:pt x="1495822" y="1126066"/>
                </a:lnTo>
                <a:lnTo>
                  <a:pt x="1485900" y="1135599"/>
                </a:lnTo>
                <a:lnTo>
                  <a:pt x="1479550" y="1141160"/>
                </a:lnTo>
                <a:lnTo>
                  <a:pt x="1472010" y="1147118"/>
                </a:lnTo>
                <a:lnTo>
                  <a:pt x="1463675" y="1152679"/>
                </a:lnTo>
                <a:lnTo>
                  <a:pt x="1453753" y="1158239"/>
                </a:lnTo>
                <a:lnTo>
                  <a:pt x="1448991" y="1161020"/>
                </a:lnTo>
                <a:lnTo>
                  <a:pt x="1443435" y="1163403"/>
                </a:lnTo>
                <a:lnTo>
                  <a:pt x="1437878" y="1165389"/>
                </a:lnTo>
                <a:lnTo>
                  <a:pt x="1432322" y="1166978"/>
                </a:lnTo>
                <a:lnTo>
                  <a:pt x="1432719" y="1172539"/>
                </a:lnTo>
                <a:lnTo>
                  <a:pt x="1432719" y="1178497"/>
                </a:lnTo>
                <a:lnTo>
                  <a:pt x="1432719" y="1184852"/>
                </a:lnTo>
                <a:lnTo>
                  <a:pt x="1432322" y="1190810"/>
                </a:lnTo>
                <a:lnTo>
                  <a:pt x="1431131" y="1197165"/>
                </a:lnTo>
                <a:lnTo>
                  <a:pt x="1429941" y="1203520"/>
                </a:lnTo>
                <a:lnTo>
                  <a:pt x="1427956" y="1210273"/>
                </a:lnTo>
                <a:lnTo>
                  <a:pt x="1425575" y="1217025"/>
                </a:lnTo>
                <a:lnTo>
                  <a:pt x="1422797" y="1223778"/>
                </a:lnTo>
                <a:lnTo>
                  <a:pt x="1419225" y="1230530"/>
                </a:lnTo>
                <a:lnTo>
                  <a:pt x="1415653" y="1237283"/>
                </a:lnTo>
                <a:lnTo>
                  <a:pt x="1410891" y="1244432"/>
                </a:lnTo>
                <a:lnTo>
                  <a:pt x="1405731" y="1251185"/>
                </a:lnTo>
                <a:lnTo>
                  <a:pt x="1399778" y="1258334"/>
                </a:lnTo>
                <a:lnTo>
                  <a:pt x="1393428" y="1265484"/>
                </a:lnTo>
                <a:lnTo>
                  <a:pt x="1386285" y="1272633"/>
                </a:lnTo>
                <a:lnTo>
                  <a:pt x="1379935" y="1278194"/>
                </a:lnTo>
                <a:lnTo>
                  <a:pt x="1374378" y="1283755"/>
                </a:lnTo>
                <a:lnTo>
                  <a:pt x="1368028" y="1288124"/>
                </a:lnTo>
                <a:lnTo>
                  <a:pt x="1362075" y="1292891"/>
                </a:lnTo>
                <a:lnTo>
                  <a:pt x="1356519" y="1296863"/>
                </a:lnTo>
                <a:lnTo>
                  <a:pt x="1350566" y="1300040"/>
                </a:lnTo>
                <a:lnTo>
                  <a:pt x="1345010" y="1303615"/>
                </a:lnTo>
                <a:lnTo>
                  <a:pt x="1339453" y="1305998"/>
                </a:lnTo>
                <a:lnTo>
                  <a:pt x="1334294" y="1308382"/>
                </a:lnTo>
                <a:lnTo>
                  <a:pt x="1328738" y="1310765"/>
                </a:lnTo>
                <a:lnTo>
                  <a:pt x="1323181" y="1312354"/>
                </a:lnTo>
                <a:lnTo>
                  <a:pt x="1318022" y="1313545"/>
                </a:lnTo>
                <a:lnTo>
                  <a:pt x="1312863" y="1314737"/>
                </a:lnTo>
                <a:lnTo>
                  <a:pt x="1307703" y="1315134"/>
                </a:lnTo>
                <a:lnTo>
                  <a:pt x="1302544" y="1315531"/>
                </a:lnTo>
                <a:lnTo>
                  <a:pt x="1297781" y="1315928"/>
                </a:lnTo>
                <a:lnTo>
                  <a:pt x="1293019" y="1315531"/>
                </a:lnTo>
                <a:lnTo>
                  <a:pt x="1288256" y="1315134"/>
                </a:lnTo>
                <a:lnTo>
                  <a:pt x="1279128" y="1313545"/>
                </a:lnTo>
                <a:lnTo>
                  <a:pt x="1276747" y="1322284"/>
                </a:lnTo>
                <a:lnTo>
                  <a:pt x="1273969" y="1331022"/>
                </a:lnTo>
                <a:lnTo>
                  <a:pt x="1270000" y="1339760"/>
                </a:lnTo>
                <a:lnTo>
                  <a:pt x="1265635" y="1348499"/>
                </a:lnTo>
                <a:lnTo>
                  <a:pt x="1260078" y="1358032"/>
                </a:lnTo>
                <a:lnTo>
                  <a:pt x="1253331" y="1366770"/>
                </a:lnTo>
                <a:lnTo>
                  <a:pt x="1245394" y="1375906"/>
                </a:lnTo>
                <a:lnTo>
                  <a:pt x="1236266" y="1385439"/>
                </a:lnTo>
                <a:lnTo>
                  <a:pt x="1230313" y="1391397"/>
                </a:lnTo>
                <a:lnTo>
                  <a:pt x="1224756" y="1396163"/>
                </a:lnTo>
                <a:lnTo>
                  <a:pt x="1219200" y="1401327"/>
                </a:lnTo>
                <a:lnTo>
                  <a:pt x="1213247" y="1405696"/>
                </a:lnTo>
                <a:lnTo>
                  <a:pt x="1207691" y="1409271"/>
                </a:lnTo>
                <a:lnTo>
                  <a:pt x="1202135" y="1413243"/>
                </a:lnTo>
                <a:lnTo>
                  <a:pt x="1196578" y="1416023"/>
                </a:lnTo>
                <a:lnTo>
                  <a:pt x="1191419" y="1419201"/>
                </a:lnTo>
                <a:lnTo>
                  <a:pt x="1185863" y="1421584"/>
                </a:lnTo>
                <a:lnTo>
                  <a:pt x="1180703" y="1423173"/>
                </a:lnTo>
                <a:lnTo>
                  <a:pt x="1175544" y="1425159"/>
                </a:lnTo>
                <a:lnTo>
                  <a:pt x="1170781" y="1426748"/>
                </a:lnTo>
                <a:lnTo>
                  <a:pt x="1165622" y="1427542"/>
                </a:lnTo>
                <a:lnTo>
                  <a:pt x="1160463" y="1428336"/>
                </a:lnTo>
                <a:lnTo>
                  <a:pt x="1155700" y="1428734"/>
                </a:lnTo>
                <a:lnTo>
                  <a:pt x="1150938" y="1428734"/>
                </a:lnTo>
                <a:lnTo>
                  <a:pt x="1144588" y="1428734"/>
                </a:lnTo>
                <a:lnTo>
                  <a:pt x="1137841" y="1427939"/>
                </a:lnTo>
                <a:lnTo>
                  <a:pt x="1131491" y="1426748"/>
                </a:lnTo>
                <a:lnTo>
                  <a:pt x="1125538" y="1425159"/>
                </a:lnTo>
                <a:lnTo>
                  <a:pt x="1119188" y="1422776"/>
                </a:lnTo>
                <a:lnTo>
                  <a:pt x="1113235" y="1420392"/>
                </a:lnTo>
                <a:lnTo>
                  <a:pt x="1107281" y="1417215"/>
                </a:lnTo>
                <a:lnTo>
                  <a:pt x="1101725" y="1414037"/>
                </a:lnTo>
                <a:lnTo>
                  <a:pt x="1096566" y="1410462"/>
                </a:lnTo>
                <a:lnTo>
                  <a:pt x="1090613" y="1406888"/>
                </a:lnTo>
                <a:lnTo>
                  <a:pt x="1079897" y="1398943"/>
                </a:lnTo>
                <a:lnTo>
                  <a:pt x="1069975" y="1390205"/>
                </a:lnTo>
                <a:lnTo>
                  <a:pt x="1059656" y="1381069"/>
                </a:lnTo>
                <a:lnTo>
                  <a:pt x="1056878" y="1385836"/>
                </a:lnTo>
                <a:lnTo>
                  <a:pt x="1053703" y="1390205"/>
                </a:lnTo>
                <a:lnTo>
                  <a:pt x="1050131" y="1394971"/>
                </a:lnTo>
                <a:lnTo>
                  <a:pt x="1046163" y="1399738"/>
                </a:lnTo>
                <a:lnTo>
                  <a:pt x="1042194" y="1404107"/>
                </a:lnTo>
                <a:lnTo>
                  <a:pt x="1037431" y="1408874"/>
                </a:lnTo>
                <a:lnTo>
                  <a:pt x="1032669" y="1413640"/>
                </a:lnTo>
                <a:lnTo>
                  <a:pt x="1027113" y="1417612"/>
                </a:lnTo>
                <a:lnTo>
                  <a:pt x="1016794" y="1425953"/>
                </a:lnTo>
                <a:lnTo>
                  <a:pt x="1006475" y="1432706"/>
                </a:lnTo>
                <a:lnTo>
                  <a:pt x="996553" y="1437869"/>
                </a:lnTo>
                <a:lnTo>
                  <a:pt x="986631" y="1442238"/>
                </a:lnTo>
                <a:lnTo>
                  <a:pt x="977503" y="1445813"/>
                </a:lnTo>
                <a:lnTo>
                  <a:pt x="968772" y="1447799"/>
                </a:lnTo>
                <a:lnTo>
                  <a:pt x="959644" y="1448991"/>
                </a:lnTo>
                <a:lnTo>
                  <a:pt x="950913" y="1449388"/>
                </a:lnTo>
                <a:lnTo>
                  <a:pt x="944166" y="1449388"/>
                </a:lnTo>
                <a:lnTo>
                  <a:pt x="937419" y="1448594"/>
                </a:lnTo>
                <a:lnTo>
                  <a:pt x="930672" y="1447402"/>
                </a:lnTo>
                <a:lnTo>
                  <a:pt x="923925" y="1445416"/>
                </a:lnTo>
                <a:lnTo>
                  <a:pt x="917575" y="1443033"/>
                </a:lnTo>
                <a:lnTo>
                  <a:pt x="911225" y="1440650"/>
                </a:lnTo>
                <a:lnTo>
                  <a:pt x="905272" y="1437472"/>
                </a:lnTo>
                <a:lnTo>
                  <a:pt x="898922" y="1434294"/>
                </a:lnTo>
                <a:lnTo>
                  <a:pt x="893366" y="1430720"/>
                </a:lnTo>
                <a:lnTo>
                  <a:pt x="887810" y="1427145"/>
                </a:lnTo>
                <a:lnTo>
                  <a:pt x="876300" y="1419201"/>
                </a:lnTo>
                <a:lnTo>
                  <a:pt x="865188" y="1410462"/>
                </a:lnTo>
                <a:lnTo>
                  <a:pt x="854472" y="1402121"/>
                </a:lnTo>
                <a:lnTo>
                  <a:pt x="837803" y="1388616"/>
                </a:lnTo>
                <a:lnTo>
                  <a:pt x="835422" y="1386630"/>
                </a:lnTo>
                <a:lnTo>
                  <a:pt x="681435" y="1264689"/>
                </a:lnTo>
                <a:lnTo>
                  <a:pt x="673497" y="1270647"/>
                </a:lnTo>
                <a:lnTo>
                  <a:pt x="665560" y="1275414"/>
                </a:lnTo>
                <a:lnTo>
                  <a:pt x="649685" y="1285741"/>
                </a:lnTo>
                <a:lnTo>
                  <a:pt x="633016" y="1294480"/>
                </a:lnTo>
                <a:lnTo>
                  <a:pt x="617538" y="1302026"/>
                </a:lnTo>
                <a:lnTo>
                  <a:pt x="602456" y="1308382"/>
                </a:lnTo>
                <a:lnTo>
                  <a:pt x="588963" y="1313148"/>
                </a:lnTo>
                <a:lnTo>
                  <a:pt x="576660" y="1317120"/>
                </a:lnTo>
                <a:lnTo>
                  <a:pt x="571103" y="1318312"/>
                </a:lnTo>
                <a:lnTo>
                  <a:pt x="565944" y="1319106"/>
                </a:lnTo>
                <a:lnTo>
                  <a:pt x="561975" y="1319503"/>
                </a:lnTo>
                <a:lnTo>
                  <a:pt x="557610" y="1319503"/>
                </a:lnTo>
                <a:lnTo>
                  <a:pt x="553641" y="1319106"/>
                </a:lnTo>
                <a:lnTo>
                  <a:pt x="550069" y="1318312"/>
                </a:lnTo>
                <a:lnTo>
                  <a:pt x="546497" y="1317517"/>
                </a:lnTo>
                <a:lnTo>
                  <a:pt x="543719" y="1315531"/>
                </a:lnTo>
                <a:lnTo>
                  <a:pt x="540941" y="1313942"/>
                </a:lnTo>
                <a:lnTo>
                  <a:pt x="538163" y="1312354"/>
                </a:lnTo>
                <a:lnTo>
                  <a:pt x="535781" y="1309970"/>
                </a:lnTo>
                <a:lnTo>
                  <a:pt x="533003" y="1307587"/>
                </a:lnTo>
                <a:lnTo>
                  <a:pt x="529431" y="1302026"/>
                </a:lnTo>
                <a:lnTo>
                  <a:pt x="525860" y="1296466"/>
                </a:lnTo>
                <a:lnTo>
                  <a:pt x="523478" y="1290507"/>
                </a:lnTo>
                <a:lnTo>
                  <a:pt x="521891" y="1284152"/>
                </a:lnTo>
                <a:lnTo>
                  <a:pt x="519906" y="1278194"/>
                </a:lnTo>
                <a:lnTo>
                  <a:pt x="518716" y="1272236"/>
                </a:lnTo>
                <a:lnTo>
                  <a:pt x="518319" y="1267073"/>
                </a:lnTo>
                <a:lnTo>
                  <a:pt x="517525" y="1259526"/>
                </a:lnTo>
                <a:lnTo>
                  <a:pt x="517525" y="1256745"/>
                </a:lnTo>
                <a:lnTo>
                  <a:pt x="517525" y="1255554"/>
                </a:lnTo>
                <a:lnTo>
                  <a:pt x="516731" y="1252376"/>
                </a:lnTo>
                <a:lnTo>
                  <a:pt x="515541" y="1248007"/>
                </a:lnTo>
                <a:lnTo>
                  <a:pt x="514350" y="1245624"/>
                </a:lnTo>
                <a:lnTo>
                  <a:pt x="512366" y="1243638"/>
                </a:lnTo>
                <a:lnTo>
                  <a:pt x="509985" y="1240857"/>
                </a:lnTo>
                <a:lnTo>
                  <a:pt x="507603" y="1239269"/>
                </a:lnTo>
                <a:lnTo>
                  <a:pt x="504031" y="1237283"/>
                </a:lnTo>
                <a:lnTo>
                  <a:pt x="499666" y="1236091"/>
                </a:lnTo>
                <a:lnTo>
                  <a:pt x="495300" y="1235296"/>
                </a:lnTo>
                <a:lnTo>
                  <a:pt x="489744" y="1234502"/>
                </a:lnTo>
                <a:lnTo>
                  <a:pt x="483394" y="1234502"/>
                </a:lnTo>
                <a:lnTo>
                  <a:pt x="475853" y="1235694"/>
                </a:lnTo>
                <a:lnTo>
                  <a:pt x="471884" y="1236091"/>
                </a:lnTo>
                <a:lnTo>
                  <a:pt x="467915" y="1235694"/>
                </a:lnTo>
                <a:lnTo>
                  <a:pt x="463947" y="1234105"/>
                </a:lnTo>
                <a:lnTo>
                  <a:pt x="459978" y="1232119"/>
                </a:lnTo>
                <a:lnTo>
                  <a:pt x="455612" y="1229736"/>
                </a:lnTo>
                <a:lnTo>
                  <a:pt x="451247" y="1226558"/>
                </a:lnTo>
                <a:lnTo>
                  <a:pt x="447278" y="1222983"/>
                </a:lnTo>
                <a:lnTo>
                  <a:pt x="442912" y="1219011"/>
                </a:lnTo>
                <a:lnTo>
                  <a:pt x="439340" y="1214245"/>
                </a:lnTo>
                <a:lnTo>
                  <a:pt x="434975" y="1209876"/>
                </a:lnTo>
                <a:lnTo>
                  <a:pt x="427037" y="1199151"/>
                </a:lnTo>
                <a:lnTo>
                  <a:pt x="419100" y="1187235"/>
                </a:lnTo>
                <a:lnTo>
                  <a:pt x="411559" y="1175716"/>
                </a:lnTo>
                <a:lnTo>
                  <a:pt x="404415" y="1163800"/>
                </a:lnTo>
                <a:lnTo>
                  <a:pt x="398065" y="1151884"/>
                </a:lnTo>
                <a:lnTo>
                  <a:pt x="388144" y="1130833"/>
                </a:lnTo>
                <a:lnTo>
                  <a:pt x="381000" y="1116136"/>
                </a:lnTo>
                <a:lnTo>
                  <a:pt x="379015" y="1110575"/>
                </a:lnTo>
                <a:lnTo>
                  <a:pt x="379015" y="1108589"/>
                </a:lnTo>
                <a:lnTo>
                  <a:pt x="379015" y="1102631"/>
                </a:lnTo>
                <a:lnTo>
                  <a:pt x="379015" y="1099056"/>
                </a:lnTo>
                <a:lnTo>
                  <a:pt x="378619" y="1094687"/>
                </a:lnTo>
                <a:lnTo>
                  <a:pt x="377428" y="1089921"/>
                </a:lnTo>
                <a:lnTo>
                  <a:pt x="375840" y="1085154"/>
                </a:lnTo>
                <a:lnTo>
                  <a:pt x="374253" y="1080388"/>
                </a:lnTo>
                <a:lnTo>
                  <a:pt x="371872" y="1075622"/>
                </a:lnTo>
                <a:lnTo>
                  <a:pt x="368300" y="1070855"/>
                </a:lnTo>
                <a:lnTo>
                  <a:pt x="363934" y="1066883"/>
                </a:lnTo>
                <a:lnTo>
                  <a:pt x="361553" y="1064500"/>
                </a:lnTo>
                <a:lnTo>
                  <a:pt x="359172" y="1062514"/>
                </a:lnTo>
                <a:lnTo>
                  <a:pt x="355997" y="1060925"/>
                </a:lnTo>
                <a:lnTo>
                  <a:pt x="352822" y="1059336"/>
                </a:lnTo>
                <a:lnTo>
                  <a:pt x="349250" y="1057747"/>
                </a:lnTo>
                <a:lnTo>
                  <a:pt x="345678" y="1056556"/>
                </a:lnTo>
                <a:lnTo>
                  <a:pt x="341312" y="1055761"/>
                </a:lnTo>
                <a:lnTo>
                  <a:pt x="336947" y="1054967"/>
                </a:lnTo>
                <a:lnTo>
                  <a:pt x="332581" y="1054173"/>
                </a:lnTo>
                <a:lnTo>
                  <a:pt x="328215" y="1052981"/>
                </a:lnTo>
                <a:lnTo>
                  <a:pt x="323453" y="1050598"/>
                </a:lnTo>
                <a:lnTo>
                  <a:pt x="319484" y="1048612"/>
                </a:lnTo>
                <a:lnTo>
                  <a:pt x="315119" y="1046229"/>
                </a:lnTo>
                <a:lnTo>
                  <a:pt x="311150" y="1043051"/>
                </a:lnTo>
                <a:lnTo>
                  <a:pt x="307181" y="1039476"/>
                </a:lnTo>
                <a:lnTo>
                  <a:pt x="303212" y="1035504"/>
                </a:lnTo>
                <a:lnTo>
                  <a:pt x="299640" y="1031532"/>
                </a:lnTo>
                <a:lnTo>
                  <a:pt x="295672" y="1027163"/>
                </a:lnTo>
                <a:lnTo>
                  <a:pt x="288528" y="1017233"/>
                </a:lnTo>
                <a:lnTo>
                  <a:pt x="281781" y="1006906"/>
                </a:lnTo>
                <a:lnTo>
                  <a:pt x="275431" y="994990"/>
                </a:lnTo>
                <a:lnTo>
                  <a:pt x="269081" y="982676"/>
                </a:lnTo>
                <a:lnTo>
                  <a:pt x="263922" y="969569"/>
                </a:lnTo>
                <a:lnTo>
                  <a:pt x="258762" y="956064"/>
                </a:lnTo>
                <a:lnTo>
                  <a:pt x="254000" y="942559"/>
                </a:lnTo>
                <a:lnTo>
                  <a:pt x="250031" y="928657"/>
                </a:lnTo>
                <a:lnTo>
                  <a:pt x="246062" y="914755"/>
                </a:lnTo>
                <a:lnTo>
                  <a:pt x="242887" y="901250"/>
                </a:lnTo>
                <a:lnTo>
                  <a:pt x="239712" y="888142"/>
                </a:lnTo>
                <a:lnTo>
                  <a:pt x="239315" y="884568"/>
                </a:lnTo>
                <a:lnTo>
                  <a:pt x="238919" y="880993"/>
                </a:lnTo>
                <a:lnTo>
                  <a:pt x="239315" y="877418"/>
                </a:lnTo>
                <a:lnTo>
                  <a:pt x="239712" y="873843"/>
                </a:lnTo>
                <a:lnTo>
                  <a:pt x="240109" y="870268"/>
                </a:lnTo>
                <a:lnTo>
                  <a:pt x="240903" y="866296"/>
                </a:lnTo>
                <a:lnTo>
                  <a:pt x="244078" y="859147"/>
                </a:lnTo>
                <a:lnTo>
                  <a:pt x="247253" y="851600"/>
                </a:lnTo>
                <a:lnTo>
                  <a:pt x="252015" y="844053"/>
                </a:lnTo>
                <a:lnTo>
                  <a:pt x="257572" y="836506"/>
                </a:lnTo>
                <a:lnTo>
                  <a:pt x="263525" y="828959"/>
                </a:lnTo>
                <a:lnTo>
                  <a:pt x="270272" y="821015"/>
                </a:lnTo>
                <a:lnTo>
                  <a:pt x="277415" y="813469"/>
                </a:lnTo>
                <a:lnTo>
                  <a:pt x="284956" y="806319"/>
                </a:lnTo>
                <a:lnTo>
                  <a:pt x="292894" y="799169"/>
                </a:lnTo>
                <a:lnTo>
                  <a:pt x="301228" y="792020"/>
                </a:lnTo>
                <a:lnTo>
                  <a:pt x="309562" y="784870"/>
                </a:lnTo>
                <a:lnTo>
                  <a:pt x="327422" y="771762"/>
                </a:lnTo>
                <a:lnTo>
                  <a:pt x="271065" y="641480"/>
                </a:lnTo>
                <a:lnTo>
                  <a:pt x="259953" y="660546"/>
                </a:lnTo>
                <a:lnTo>
                  <a:pt x="252015" y="674448"/>
                </a:lnTo>
                <a:lnTo>
                  <a:pt x="245665" y="687159"/>
                </a:lnTo>
                <a:lnTo>
                  <a:pt x="243681" y="690733"/>
                </a:lnTo>
                <a:lnTo>
                  <a:pt x="240903" y="694308"/>
                </a:lnTo>
                <a:lnTo>
                  <a:pt x="238125" y="697486"/>
                </a:lnTo>
                <a:lnTo>
                  <a:pt x="234950" y="700266"/>
                </a:lnTo>
                <a:lnTo>
                  <a:pt x="231378" y="702649"/>
                </a:lnTo>
                <a:lnTo>
                  <a:pt x="227409" y="704635"/>
                </a:lnTo>
                <a:lnTo>
                  <a:pt x="223837" y="705827"/>
                </a:lnTo>
                <a:lnTo>
                  <a:pt x="219472" y="707019"/>
                </a:lnTo>
                <a:lnTo>
                  <a:pt x="213519" y="707416"/>
                </a:lnTo>
                <a:lnTo>
                  <a:pt x="209947" y="707416"/>
                </a:lnTo>
                <a:lnTo>
                  <a:pt x="206375" y="707019"/>
                </a:lnTo>
                <a:lnTo>
                  <a:pt x="203200" y="705827"/>
                </a:lnTo>
                <a:lnTo>
                  <a:pt x="199628" y="704635"/>
                </a:lnTo>
                <a:lnTo>
                  <a:pt x="196850" y="703047"/>
                </a:lnTo>
                <a:lnTo>
                  <a:pt x="193675" y="701458"/>
                </a:lnTo>
                <a:lnTo>
                  <a:pt x="190897" y="699075"/>
                </a:lnTo>
                <a:lnTo>
                  <a:pt x="188119" y="696691"/>
                </a:lnTo>
                <a:lnTo>
                  <a:pt x="9922" y="515568"/>
                </a:lnTo>
                <a:lnTo>
                  <a:pt x="7937" y="513184"/>
                </a:lnTo>
                <a:lnTo>
                  <a:pt x="5953" y="510801"/>
                </a:lnTo>
                <a:lnTo>
                  <a:pt x="3969" y="508021"/>
                </a:lnTo>
                <a:lnTo>
                  <a:pt x="2778" y="505240"/>
                </a:lnTo>
                <a:lnTo>
                  <a:pt x="1587" y="502063"/>
                </a:lnTo>
                <a:lnTo>
                  <a:pt x="794" y="499282"/>
                </a:lnTo>
                <a:lnTo>
                  <a:pt x="397" y="496105"/>
                </a:lnTo>
                <a:lnTo>
                  <a:pt x="0" y="493324"/>
                </a:lnTo>
                <a:lnTo>
                  <a:pt x="0" y="490147"/>
                </a:lnTo>
                <a:lnTo>
                  <a:pt x="0" y="486969"/>
                </a:lnTo>
                <a:lnTo>
                  <a:pt x="397" y="484189"/>
                </a:lnTo>
                <a:lnTo>
                  <a:pt x="1190" y="481011"/>
                </a:lnTo>
                <a:lnTo>
                  <a:pt x="1984" y="477833"/>
                </a:lnTo>
                <a:lnTo>
                  <a:pt x="3175" y="475053"/>
                </a:lnTo>
                <a:lnTo>
                  <a:pt x="4762" y="472273"/>
                </a:lnTo>
                <a:lnTo>
                  <a:pt x="7144" y="469889"/>
                </a:lnTo>
                <a:lnTo>
                  <a:pt x="12700" y="461548"/>
                </a:lnTo>
                <a:lnTo>
                  <a:pt x="26987" y="444071"/>
                </a:lnTo>
                <a:lnTo>
                  <a:pt x="48419" y="417062"/>
                </a:lnTo>
                <a:lnTo>
                  <a:pt x="76597" y="382902"/>
                </a:lnTo>
                <a:lnTo>
                  <a:pt x="92869" y="363439"/>
                </a:lnTo>
                <a:lnTo>
                  <a:pt x="111125" y="342785"/>
                </a:lnTo>
                <a:lnTo>
                  <a:pt x="130572" y="320939"/>
                </a:lnTo>
                <a:lnTo>
                  <a:pt x="151209" y="297901"/>
                </a:lnTo>
                <a:lnTo>
                  <a:pt x="173037" y="274069"/>
                </a:lnTo>
                <a:lnTo>
                  <a:pt x="196453" y="249840"/>
                </a:lnTo>
                <a:lnTo>
                  <a:pt x="220265" y="224816"/>
                </a:lnTo>
                <a:lnTo>
                  <a:pt x="245269" y="200190"/>
                </a:lnTo>
                <a:lnTo>
                  <a:pt x="258365" y="187479"/>
                </a:lnTo>
                <a:lnTo>
                  <a:pt x="271462" y="175166"/>
                </a:lnTo>
                <a:lnTo>
                  <a:pt x="284162" y="163647"/>
                </a:lnTo>
                <a:lnTo>
                  <a:pt x="297259" y="152525"/>
                </a:lnTo>
                <a:lnTo>
                  <a:pt x="321865" y="131474"/>
                </a:lnTo>
                <a:lnTo>
                  <a:pt x="346472" y="112011"/>
                </a:lnTo>
                <a:lnTo>
                  <a:pt x="369887" y="94137"/>
                </a:lnTo>
                <a:lnTo>
                  <a:pt x="392906" y="78646"/>
                </a:lnTo>
                <a:lnTo>
                  <a:pt x="413940" y="64347"/>
                </a:lnTo>
                <a:lnTo>
                  <a:pt x="434181" y="51239"/>
                </a:lnTo>
                <a:lnTo>
                  <a:pt x="452040" y="40117"/>
                </a:lnTo>
                <a:lnTo>
                  <a:pt x="469106" y="30584"/>
                </a:lnTo>
                <a:lnTo>
                  <a:pt x="483791" y="22640"/>
                </a:lnTo>
                <a:lnTo>
                  <a:pt x="496491" y="15888"/>
                </a:lnTo>
                <a:lnTo>
                  <a:pt x="514747" y="6752"/>
                </a:lnTo>
                <a:lnTo>
                  <a:pt x="522685" y="3178"/>
                </a:lnTo>
                <a:lnTo>
                  <a:pt x="527447" y="1192"/>
                </a:lnTo>
                <a:lnTo>
                  <a:pt x="532606" y="397"/>
                </a:lnTo>
                <a:lnTo>
                  <a:pt x="537766" y="0"/>
                </a:lnTo>
                <a:close/>
              </a:path>
            </a:pathLst>
          </a:custGeom>
          <a:solidFill>
            <a:schemeClr val="bg1"/>
          </a:solidFill>
          <a:ln>
            <a:noFill/>
          </a:ln>
        </p:spPr>
        <p:txBody>
          <a:bodyPr anchor="ctr">
            <a:scene3d>
              <a:camera prst="orthographicFront"/>
              <a:lightRig rig="threePt" dir="t"/>
            </a:scene3d>
            <a:sp3d contourW="12700">
              <a:contourClr>
                <a:srgbClr val="FFFFFF"/>
              </a:contourClr>
            </a:sp3d>
          </a:bodyPr>
          <a:lstStyle/>
          <a:p>
            <a:pPr algn="ctr" eaLnBrk="1" fontAlgn="auto" hangingPunct="1">
              <a:spcBef>
                <a:spcPts val="0"/>
              </a:spcBef>
              <a:spcAft>
                <a:spcPts val="0"/>
              </a:spcAft>
              <a:defRPr/>
            </a:pPr>
            <a:endParaRPr lang="zh-CN" altLang="en-US" dirty="0">
              <a:solidFill>
                <a:srgbClr val="FFFFFF"/>
              </a:solidFill>
              <a:latin typeface="+mn-lt"/>
              <a:ea typeface="宋体" panose="02010600030101010101" pitchFamily="2" charset="-122"/>
            </a:endParaRPr>
          </a:p>
        </p:txBody>
      </p:sp>
      <p:sp>
        <p:nvSpPr>
          <p:cNvPr id="29" name="矩形 27"/>
          <p:cNvSpPr>
            <a:spLocks noChangeArrowheads="1"/>
          </p:cNvSpPr>
          <p:nvPr/>
        </p:nvSpPr>
        <p:spPr bwMode="auto">
          <a:xfrm>
            <a:off x="9285288" y="3638958"/>
            <a:ext cx="15382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Tx/>
              <a:buNone/>
            </a:pPr>
            <a:r>
              <a:rPr lang="zh-CN" altLang="en-US" sz="1800">
                <a:solidFill>
                  <a:schemeClr val="bg1"/>
                </a:solidFill>
                <a:latin typeface="微软雅黑" panose="020B0503020204020204" pitchFamily="34" charset="-122"/>
                <a:ea typeface="微软雅黑" panose="020B0503020204020204" pitchFamily="34" charset="-122"/>
              </a:rPr>
              <a:t>添加标题</a:t>
            </a:r>
            <a:endParaRPr lang="zh-CN" altLang="en-US" sz="1800">
              <a:solidFill>
                <a:schemeClr val="bg1"/>
              </a:solidFill>
              <a:latin typeface="微软雅黑" panose="020B0503020204020204" pitchFamily="34" charset="-122"/>
              <a:ea typeface="微软雅黑" panose="020B0503020204020204" pitchFamily="34" charset="-122"/>
            </a:endParaRPr>
          </a:p>
        </p:txBody>
      </p:sp>
      <p:sp>
        <p:nvSpPr>
          <p:cNvPr id="30" name="矩形 29"/>
          <p:cNvSpPr/>
          <p:nvPr/>
        </p:nvSpPr>
        <p:spPr>
          <a:xfrm>
            <a:off x="915330" y="4420031"/>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31" name="矩形 30"/>
          <p:cNvSpPr/>
          <p:nvPr/>
        </p:nvSpPr>
        <p:spPr>
          <a:xfrm>
            <a:off x="4846774" y="4420031"/>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32" name="矩形 31"/>
          <p:cNvSpPr/>
          <p:nvPr/>
        </p:nvSpPr>
        <p:spPr>
          <a:xfrm>
            <a:off x="8778218" y="4420031"/>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500" fill="hold"/>
                                        <p:tgtEl>
                                          <p:spTgt spid="21"/>
                                        </p:tgtEl>
                                        <p:attrNameLst>
                                          <p:attrName>ppt_w</p:attrName>
                                        </p:attrNameLst>
                                      </p:cBhvr>
                                      <p:tavLst>
                                        <p:tav tm="0">
                                          <p:val>
                                            <p:fltVal val="0"/>
                                          </p:val>
                                        </p:tav>
                                        <p:tav tm="100000">
                                          <p:val>
                                            <p:strVal val="#ppt_w"/>
                                          </p:val>
                                        </p:tav>
                                      </p:tavLst>
                                    </p:anim>
                                    <p:anim calcmode="lin" valueType="num">
                                      <p:cBhvr>
                                        <p:cTn id="8" dur="500" fill="hold"/>
                                        <p:tgtEl>
                                          <p:spTgt spid="21"/>
                                        </p:tgtEl>
                                        <p:attrNameLst>
                                          <p:attrName>ppt_h</p:attrName>
                                        </p:attrNameLst>
                                      </p:cBhvr>
                                      <p:tavLst>
                                        <p:tav tm="0">
                                          <p:val>
                                            <p:fltVal val="0"/>
                                          </p:val>
                                        </p:tav>
                                        <p:tav tm="100000">
                                          <p:val>
                                            <p:strVal val="#ppt_h"/>
                                          </p:val>
                                        </p:tav>
                                      </p:tavLst>
                                    </p:anim>
                                    <p:animEffect transition="in" filter="fade">
                                      <p:cBhvr>
                                        <p:cTn id="9" dur="500"/>
                                        <p:tgtEl>
                                          <p:spTgt spid="21"/>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22"/>
                                        </p:tgtEl>
                                        <p:attrNameLst>
                                          <p:attrName>style.visibility</p:attrName>
                                        </p:attrNameLst>
                                      </p:cBhvr>
                                      <p:to>
                                        <p:strVal val="visible"/>
                                      </p:to>
                                    </p:set>
                                    <p:anim calcmode="lin" valueType="num">
                                      <p:cBhvr>
                                        <p:cTn id="12" dur="500" fill="hold"/>
                                        <p:tgtEl>
                                          <p:spTgt spid="22"/>
                                        </p:tgtEl>
                                        <p:attrNameLst>
                                          <p:attrName>ppt_w</p:attrName>
                                        </p:attrNameLst>
                                      </p:cBhvr>
                                      <p:tavLst>
                                        <p:tav tm="0">
                                          <p:val>
                                            <p:fltVal val="0"/>
                                          </p:val>
                                        </p:tav>
                                        <p:tav tm="100000">
                                          <p:val>
                                            <p:strVal val="#ppt_w"/>
                                          </p:val>
                                        </p:tav>
                                      </p:tavLst>
                                    </p:anim>
                                    <p:anim calcmode="lin" valueType="num">
                                      <p:cBhvr>
                                        <p:cTn id="13" dur="500" fill="hold"/>
                                        <p:tgtEl>
                                          <p:spTgt spid="22"/>
                                        </p:tgtEl>
                                        <p:attrNameLst>
                                          <p:attrName>ppt_h</p:attrName>
                                        </p:attrNameLst>
                                      </p:cBhvr>
                                      <p:tavLst>
                                        <p:tav tm="0">
                                          <p:val>
                                            <p:fltVal val="0"/>
                                          </p:val>
                                        </p:tav>
                                        <p:tav tm="100000">
                                          <p:val>
                                            <p:strVal val="#ppt_h"/>
                                          </p:val>
                                        </p:tav>
                                      </p:tavLst>
                                    </p:anim>
                                    <p:animEffect transition="in" filter="fade">
                                      <p:cBhvr>
                                        <p:cTn id="14" dur="500"/>
                                        <p:tgtEl>
                                          <p:spTgt spid="22"/>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23"/>
                                        </p:tgtEl>
                                        <p:attrNameLst>
                                          <p:attrName>style.visibility</p:attrName>
                                        </p:attrNameLst>
                                      </p:cBhvr>
                                      <p:to>
                                        <p:strVal val="visible"/>
                                      </p:to>
                                    </p:set>
                                    <p:anim calcmode="lin" valueType="num">
                                      <p:cBhvr>
                                        <p:cTn id="17" dur="500" fill="hold"/>
                                        <p:tgtEl>
                                          <p:spTgt spid="23"/>
                                        </p:tgtEl>
                                        <p:attrNameLst>
                                          <p:attrName>ppt_w</p:attrName>
                                        </p:attrNameLst>
                                      </p:cBhvr>
                                      <p:tavLst>
                                        <p:tav tm="0">
                                          <p:val>
                                            <p:fltVal val="0"/>
                                          </p:val>
                                        </p:tav>
                                        <p:tav tm="100000">
                                          <p:val>
                                            <p:strVal val="#ppt_w"/>
                                          </p:val>
                                        </p:tav>
                                      </p:tavLst>
                                    </p:anim>
                                    <p:anim calcmode="lin" valueType="num">
                                      <p:cBhvr>
                                        <p:cTn id="18" dur="500" fill="hold"/>
                                        <p:tgtEl>
                                          <p:spTgt spid="23"/>
                                        </p:tgtEl>
                                        <p:attrNameLst>
                                          <p:attrName>ppt_h</p:attrName>
                                        </p:attrNameLst>
                                      </p:cBhvr>
                                      <p:tavLst>
                                        <p:tav tm="0">
                                          <p:val>
                                            <p:fltVal val="0"/>
                                          </p:val>
                                        </p:tav>
                                        <p:tav tm="100000">
                                          <p:val>
                                            <p:strVal val="#ppt_h"/>
                                          </p:val>
                                        </p:tav>
                                      </p:tavLst>
                                    </p:anim>
                                    <p:animEffect transition="in" filter="fade">
                                      <p:cBhvr>
                                        <p:cTn id="19" dur="500"/>
                                        <p:tgtEl>
                                          <p:spTgt spid="23"/>
                                        </p:tgtEl>
                                      </p:cBhvr>
                                    </p:animEffect>
                                  </p:childTnLst>
                                </p:cTn>
                              </p:par>
                            </p:childTnLst>
                          </p:cTn>
                        </p:par>
                        <p:par>
                          <p:cTn id="20" fill="hold">
                            <p:stCondLst>
                              <p:cond delay="500"/>
                            </p:stCondLst>
                            <p:childTnLst>
                              <p:par>
                                <p:cTn id="21" presetID="12" presetClass="entr" presetSubtype="8" fill="hold" grpId="0" nodeType="after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additive="base">
                                        <p:cTn id="23" dur="500"/>
                                        <p:tgtEl>
                                          <p:spTgt spid="17"/>
                                        </p:tgtEl>
                                        <p:attrNameLst>
                                          <p:attrName>ppt_x</p:attrName>
                                        </p:attrNameLst>
                                      </p:cBhvr>
                                      <p:tavLst>
                                        <p:tav tm="0">
                                          <p:val>
                                            <p:strVal val="#ppt_x-#ppt_w*1.125000"/>
                                          </p:val>
                                        </p:tav>
                                        <p:tav tm="100000">
                                          <p:val>
                                            <p:strVal val="#ppt_x"/>
                                          </p:val>
                                        </p:tav>
                                      </p:tavLst>
                                    </p:anim>
                                    <p:animEffect transition="in" filter="wipe(right)">
                                      <p:cBhvr>
                                        <p:cTn id="24" dur="500"/>
                                        <p:tgtEl>
                                          <p:spTgt spid="17"/>
                                        </p:tgtEl>
                                      </p:cBhvr>
                                    </p:animEffect>
                                  </p:childTnLst>
                                </p:cTn>
                              </p:par>
                            </p:childTnLst>
                          </p:cTn>
                        </p:par>
                        <p:par>
                          <p:cTn id="25" fill="hold">
                            <p:stCondLst>
                              <p:cond delay="1000"/>
                            </p:stCondLst>
                            <p:childTnLst>
                              <p:par>
                                <p:cTn id="26" presetID="53" presetClass="entr" presetSubtype="16" fill="hold" nodeType="afterEffect">
                                  <p:stCondLst>
                                    <p:cond delay="0"/>
                                  </p:stCondLst>
                                  <p:childTnLst>
                                    <p:set>
                                      <p:cBhvr>
                                        <p:cTn id="27" dur="1" fill="hold">
                                          <p:stCondLst>
                                            <p:cond delay="0"/>
                                          </p:stCondLst>
                                        </p:cTn>
                                        <p:tgtEl>
                                          <p:spTgt spid="24"/>
                                        </p:tgtEl>
                                        <p:attrNameLst>
                                          <p:attrName>style.visibility</p:attrName>
                                        </p:attrNameLst>
                                      </p:cBhvr>
                                      <p:to>
                                        <p:strVal val="visible"/>
                                      </p:to>
                                    </p:set>
                                    <p:anim calcmode="lin" valueType="num">
                                      <p:cBhvr>
                                        <p:cTn id="28" dur="500" fill="hold"/>
                                        <p:tgtEl>
                                          <p:spTgt spid="24"/>
                                        </p:tgtEl>
                                        <p:attrNameLst>
                                          <p:attrName>ppt_w</p:attrName>
                                        </p:attrNameLst>
                                      </p:cBhvr>
                                      <p:tavLst>
                                        <p:tav tm="0">
                                          <p:val>
                                            <p:fltVal val="0"/>
                                          </p:val>
                                        </p:tav>
                                        <p:tav tm="100000">
                                          <p:val>
                                            <p:strVal val="#ppt_w"/>
                                          </p:val>
                                        </p:tav>
                                      </p:tavLst>
                                    </p:anim>
                                    <p:anim calcmode="lin" valueType="num">
                                      <p:cBhvr>
                                        <p:cTn id="29" dur="500" fill="hold"/>
                                        <p:tgtEl>
                                          <p:spTgt spid="24"/>
                                        </p:tgtEl>
                                        <p:attrNameLst>
                                          <p:attrName>ppt_h</p:attrName>
                                        </p:attrNameLst>
                                      </p:cBhvr>
                                      <p:tavLst>
                                        <p:tav tm="0">
                                          <p:val>
                                            <p:fltVal val="0"/>
                                          </p:val>
                                        </p:tav>
                                        <p:tav tm="100000">
                                          <p:val>
                                            <p:strVal val="#ppt_h"/>
                                          </p:val>
                                        </p:tav>
                                      </p:tavLst>
                                    </p:anim>
                                    <p:animEffect transition="in" filter="fade">
                                      <p:cBhvr>
                                        <p:cTn id="30" dur="500"/>
                                        <p:tgtEl>
                                          <p:spTgt spid="24"/>
                                        </p:tgtEl>
                                      </p:cBhvr>
                                    </p:animEffect>
                                  </p:childTnLst>
                                </p:cTn>
                              </p:par>
                              <p:par>
                                <p:cTn id="31" presetID="53" presetClass="entr" presetSubtype="16" fill="hold" grpId="0" nodeType="withEffect">
                                  <p:stCondLst>
                                    <p:cond delay="0"/>
                                  </p:stCondLst>
                                  <p:childTnLst>
                                    <p:set>
                                      <p:cBhvr>
                                        <p:cTn id="32" dur="1" fill="hold">
                                          <p:stCondLst>
                                            <p:cond delay="0"/>
                                          </p:stCondLst>
                                        </p:cTn>
                                        <p:tgtEl>
                                          <p:spTgt spid="25"/>
                                        </p:tgtEl>
                                        <p:attrNameLst>
                                          <p:attrName>style.visibility</p:attrName>
                                        </p:attrNameLst>
                                      </p:cBhvr>
                                      <p:to>
                                        <p:strVal val="visible"/>
                                      </p:to>
                                    </p:set>
                                    <p:anim calcmode="lin" valueType="num">
                                      <p:cBhvr>
                                        <p:cTn id="33" dur="500" fill="hold"/>
                                        <p:tgtEl>
                                          <p:spTgt spid="25"/>
                                        </p:tgtEl>
                                        <p:attrNameLst>
                                          <p:attrName>ppt_w</p:attrName>
                                        </p:attrNameLst>
                                      </p:cBhvr>
                                      <p:tavLst>
                                        <p:tav tm="0">
                                          <p:val>
                                            <p:fltVal val="0"/>
                                          </p:val>
                                        </p:tav>
                                        <p:tav tm="100000">
                                          <p:val>
                                            <p:strVal val="#ppt_w"/>
                                          </p:val>
                                        </p:tav>
                                      </p:tavLst>
                                    </p:anim>
                                    <p:anim calcmode="lin" valueType="num">
                                      <p:cBhvr>
                                        <p:cTn id="34" dur="500" fill="hold"/>
                                        <p:tgtEl>
                                          <p:spTgt spid="25"/>
                                        </p:tgtEl>
                                        <p:attrNameLst>
                                          <p:attrName>ppt_h</p:attrName>
                                        </p:attrNameLst>
                                      </p:cBhvr>
                                      <p:tavLst>
                                        <p:tav tm="0">
                                          <p:val>
                                            <p:fltVal val="0"/>
                                          </p:val>
                                        </p:tav>
                                        <p:tav tm="100000">
                                          <p:val>
                                            <p:strVal val="#ppt_h"/>
                                          </p:val>
                                        </p:tav>
                                      </p:tavLst>
                                    </p:anim>
                                    <p:animEffect transition="in" filter="fade">
                                      <p:cBhvr>
                                        <p:cTn id="35" dur="500"/>
                                        <p:tgtEl>
                                          <p:spTgt spid="25"/>
                                        </p:tgtEl>
                                      </p:cBhvr>
                                    </p:animEffect>
                                  </p:childTnLst>
                                </p:cTn>
                              </p:par>
                              <p:par>
                                <p:cTn id="36" presetID="53" presetClass="entr" presetSubtype="16" fill="hold" grpId="0" nodeType="withEffect">
                                  <p:stCondLst>
                                    <p:cond delay="0"/>
                                  </p:stCondLst>
                                  <p:childTnLst>
                                    <p:set>
                                      <p:cBhvr>
                                        <p:cTn id="37" dur="1" fill="hold">
                                          <p:stCondLst>
                                            <p:cond delay="0"/>
                                          </p:stCondLst>
                                        </p:cTn>
                                        <p:tgtEl>
                                          <p:spTgt spid="26"/>
                                        </p:tgtEl>
                                        <p:attrNameLst>
                                          <p:attrName>style.visibility</p:attrName>
                                        </p:attrNameLst>
                                      </p:cBhvr>
                                      <p:to>
                                        <p:strVal val="visible"/>
                                      </p:to>
                                    </p:set>
                                    <p:anim calcmode="lin" valueType="num">
                                      <p:cBhvr>
                                        <p:cTn id="38" dur="500" fill="hold"/>
                                        <p:tgtEl>
                                          <p:spTgt spid="26"/>
                                        </p:tgtEl>
                                        <p:attrNameLst>
                                          <p:attrName>ppt_w</p:attrName>
                                        </p:attrNameLst>
                                      </p:cBhvr>
                                      <p:tavLst>
                                        <p:tav tm="0">
                                          <p:val>
                                            <p:fltVal val="0"/>
                                          </p:val>
                                        </p:tav>
                                        <p:tav tm="100000">
                                          <p:val>
                                            <p:strVal val="#ppt_w"/>
                                          </p:val>
                                        </p:tav>
                                      </p:tavLst>
                                    </p:anim>
                                    <p:anim calcmode="lin" valueType="num">
                                      <p:cBhvr>
                                        <p:cTn id="39" dur="500" fill="hold"/>
                                        <p:tgtEl>
                                          <p:spTgt spid="26"/>
                                        </p:tgtEl>
                                        <p:attrNameLst>
                                          <p:attrName>ppt_h</p:attrName>
                                        </p:attrNameLst>
                                      </p:cBhvr>
                                      <p:tavLst>
                                        <p:tav tm="0">
                                          <p:val>
                                            <p:fltVal val="0"/>
                                          </p:val>
                                        </p:tav>
                                        <p:tav tm="100000">
                                          <p:val>
                                            <p:strVal val="#ppt_h"/>
                                          </p:val>
                                        </p:tav>
                                      </p:tavLst>
                                    </p:anim>
                                    <p:animEffect transition="in" filter="fade">
                                      <p:cBhvr>
                                        <p:cTn id="40" dur="500"/>
                                        <p:tgtEl>
                                          <p:spTgt spid="26"/>
                                        </p:tgtEl>
                                      </p:cBhvr>
                                    </p:animEffect>
                                  </p:childTnLst>
                                </p:cTn>
                              </p:par>
                            </p:childTnLst>
                          </p:cTn>
                        </p:par>
                        <p:par>
                          <p:cTn id="41" fill="hold">
                            <p:stCondLst>
                              <p:cond delay="1500"/>
                            </p:stCondLst>
                            <p:childTnLst>
                              <p:par>
                                <p:cTn id="42" presetID="12" presetClass="entr" presetSubtype="8" fill="hold" grpId="0" nodeType="afterEffect">
                                  <p:stCondLst>
                                    <p:cond delay="0"/>
                                  </p:stCondLst>
                                  <p:childTnLst>
                                    <p:set>
                                      <p:cBhvr>
                                        <p:cTn id="43" dur="1" fill="hold">
                                          <p:stCondLst>
                                            <p:cond delay="0"/>
                                          </p:stCondLst>
                                        </p:cTn>
                                        <p:tgtEl>
                                          <p:spTgt spid="19"/>
                                        </p:tgtEl>
                                        <p:attrNameLst>
                                          <p:attrName>style.visibility</p:attrName>
                                        </p:attrNameLst>
                                      </p:cBhvr>
                                      <p:to>
                                        <p:strVal val="visible"/>
                                      </p:to>
                                    </p:set>
                                    <p:anim calcmode="lin" valueType="num">
                                      <p:cBhvr additive="base">
                                        <p:cTn id="44" dur="500"/>
                                        <p:tgtEl>
                                          <p:spTgt spid="19"/>
                                        </p:tgtEl>
                                        <p:attrNameLst>
                                          <p:attrName>ppt_x</p:attrName>
                                        </p:attrNameLst>
                                      </p:cBhvr>
                                      <p:tavLst>
                                        <p:tav tm="0">
                                          <p:val>
                                            <p:strVal val="#ppt_x-#ppt_w*1.125000"/>
                                          </p:val>
                                        </p:tav>
                                        <p:tav tm="100000">
                                          <p:val>
                                            <p:strVal val="#ppt_x"/>
                                          </p:val>
                                        </p:tav>
                                      </p:tavLst>
                                    </p:anim>
                                    <p:animEffect transition="in" filter="wipe(right)">
                                      <p:cBhvr>
                                        <p:cTn id="45" dur="500"/>
                                        <p:tgtEl>
                                          <p:spTgt spid="19"/>
                                        </p:tgtEl>
                                      </p:cBhvr>
                                    </p:animEffect>
                                  </p:childTnLst>
                                </p:cTn>
                              </p:par>
                            </p:childTnLst>
                          </p:cTn>
                        </p:par>
                        <p:par>
                          <p:cTn id="46" fill="hold">
                            <p:stCondLst>
                              <p:cond delay="2000"/>
                            </p:stCondLst>
                            <p:childTnLst>
                              <p:par>
                                <p:cTn id="47" presetID="53" presetClass="entr" presetSubtype="16" fill="hold" nodeType="afterEffect">
                                  <p:stCondLst>
                                    <p:cond delay="0"/>
                                  </p:stCondLst>
                                  <p:childTnLst>
                                    <p:set>
                                      <p:cBhvr>
                                        <p:cTn id="48" dur="1" fill="hold">
                                          <p:stCondLst>
                                            <p:cond delay="0"/>
                                          </p:stCondLst>
                                        </p:cTn>
                                        <p:tgtEl>
                                          <p:spTgt spid="27"/>
                                        </p:tgtEl>
                                        <p:attrNameLst>
                                          <p:attrName>style.visibility</p:attrName>
                                        </p:attrNameLst>
                                      </p:cBhvr>
                                      <p:to>
                                        <p:strVal val="visible"/>
                                      </p:to>
                                    </p:set>
                                    <p:anim calcmode="lin" valueType="num">
                                      <p:cBhvr>
                                        <p:cTn id="49" dur="500" fill="hold"/>
                                        <p:tgtEl>
                                          <p:spTgt spid="27"/>
                                        </p:tgtEl>
                                        <p:attrNameLst>
                                          <p:attrName>ppt_w</p:attrName>
                                        </p:attrNameLst>
                                      </p:cBhvr>
                                      <p:tavLst>
                                        <p:tav tm="0">
                                          <p:val>
                                            <p:fltVal val="0"/>
                                          </p:val>
                                        </p:tav>
                                        <p:tav tm="100000">
                                          <p:val>
                                            <p:strVal val="#ppt_w"/>
                                          </p:val>
                                        </p:tav>
                                      </p:tavLst>
                                    </p:anim>
                                    <p:anim calcmode="lin" valueType="num">
                                      <p:cBhvr>
                                        <p:cTn id="50" dur="500" fill="hold"/>
                                        <p:tgtEl>
                                          <p:spTgt spid="27"/>
                                        </p:tgtEl>
                                        <p:attrNameLst>
                                          <p:attrName>ppt_h</p:attrName>
                                        </p:attrNameLst>
                                      </p:cBhvr>
                                      <p:tavLst>
                                        <p:tav tm="0">
                                          <p:val>
                                            <p:fltVal val="0"/>
                                          </p:val>
                                        </p:tav>
                                        <p:tav tm="100000">
                                          <p:val>
                                            <p:strVal val="#ppt_h"/>
                                          </p:val>
                                        </p:tav>
                                      </p:tavLst>
                                    </p:anim>
                                    <p:animEffect transition="in" filter="fade">
                                      <p:cBhvr>
                                        <p:cTn id="51" dur="500"/>
                                        <p:tgtEl>
                                          <p:spTgt spid="27"/>
                                        </p:tgtEl>
                                      </p:cBhvr>
                                    </p:animEffect>
                                  </p:childTnLst>
                                </p:cTn>
                              </p:par>
                              <p:par>
                                <p:cTn id="52" presetID="53" presetClass="entr" presetSubtype="16" fill="hold" grpId="0" nodeType="withEffect">
                                  <p:stCondLst>
                                    <p:cond delay="0"/>
                                  </p:stCondLst>
                                  <p:childTnLst>
                                    <p:set>
                                      <p:cBhvr>
                                        <p:cTn id="53" dur="1" fill="hold">
                                          <p:stCondLst>
                                            <p:cond delay="0"/>
                                          </p:stCondLst>
                                        </p:cTn>
                                        <p:tgtEl>
                                          <p:spTgt spid="28"/>
                                        </p:tgtEl>
                                        <p:attrNameLst>
                                          <p:attrName>style.visibility</p:attrName>
                                        </p:attrNameLst>
                                      </p:cBhvr>
                                      <p:to>
                                        <p:strVal val="visible"/>
                                      </p:to>
                                    </p:set>
                                    <p:anim calcmode="lin" valueType="num">
                                      <p:cBhvr>
                                        <p:cTn id="54" dur="500" fill="hold"/>
                                        <p:tgtEl>
                                          <p:spTgt spid="28"/>
                                        </p:tgtEl>
                                        <p:attrNameLst>
                                          <p:attrName>ppt_w</p:attrName>
                                        </p:attrNameLst>
                                      </p:cBhvr>
                                      <p:tavLst>
                                        <p:tav tm="0">
                                          <p:val>
                                            <p:fltVal val="0"/>
                                          </p:val>
                                        </p:tav>
                                        <p:tav tm="100000">
                                          <p:val>
                                            <p:strVal val="#ppt_w"/>
                                          </p:val>
                                        </p:tav>
                                      </p:tavLst>
                                    </p:anim>
                                    <p:anim calcmode="lin" valueType="num">
                                      <p:cBhvr>
                                        <p:cTn id="55" dur="500" fill="hold"/>
                                        <p:tgtEl>
                                          <p:spTgt spid="28"/>
                                        </p:tgtEl>
                                        <p:attrNameLst>
                                          <p:attrName>ppt_h</p:attrName>
                                        </p:attrNameLst>
                                      </p:cBhvr>
                                      <p:tavLst>
                                        <p:tav tm="0">
                                          <p:val>
                                            <p:fltVal val="0"/>
                                          </p:val>
                                        </p:tav>
                                        <p:tav tm="100000">
                                          <p:val>
                                            <p:strVal val="#ppt_h"/>
                                          </p:val>
                                        </p:tav>
                                      </p:tavLst>
                                    </p:anim>
                                    <p:animEffect transition="in" filter="fade">
                                      <p:cBhvr>
                                        <p:cTn id="56" dur="500"/>
                                        <p:tgtEl>
                                          <p:spTgt spid="28"/>
                                        </p:tgtEl>
                                      </p:cBhvr>
                                    </p:animEffect>
                                  </p:childTnLst>
                                </p:cTn>
                              </p:par>
                              <p:par>
                                <p:cTn id="57" presetID="53" presetClass="entr" presetSubtype="16" fill="hold" grpId="0" nodeType="withEffect">
                                  <p:stCondLst>
                                    <p:cond delay="0"/>
                                  </p:stCondLst>
                                  <p:childTnLst>
                                    <p:set>
                                      <p:cBhvr>
                                        <p:cTn id="58" dur="1" fill="hold">
                                          <p:stCondLst>
                                            <p:cond delay="0"/>
                                          </p:stCondLst>
                                        </p:cTn>
                                        <p:tgtEl>
                                          <p:spTgt spid="29"/>
                                        </p:tgtEl>
                                        <p:attrNameLst>
                                          <p:attrName>style.visibility</p:attrName>
                                        </p:attrNameLst>
                                      </p:cBhvr>
                                      <p:to>
                                        <p:strVal val="visible"/>
                                      </p:to>
                                    </p:set>
                                    <p:anim calcmode="lin" valueType="num">
                                      <p:cBhvr>
                                        <p:cTn id="59" dur="500" fill="hold"/>
                                        <p:tgtEl>
                                          <p:spTgt spid="29"/>
                                        </p:tgtEl>
                                        <p:attrNameLst>
                                          <p:attrName>ppt_w</p:attrName>
                                        </p:attrNameLst>
                                      </p:cBhvr>
                                      <p:tavLst>
                                        <p:tav tm="0">
                                          <p:val>
                                            <p:fltVal val="0"/>
                                          </p:val>
                                        </p:tav>
                                        <p:tav tm="100000">
                                          <p:val>
                                            <p:strVal val="#ppt_w"/>
                                          </p:val>
                                        </p:tav>
                                      </p:tavLst>
                                    </p:anim>
                                    <p:anim calcmode="lin" valueType="num">
                                      <p:cBhvr>
                                        <p:cTn id="60" dur="500" fill="hold"/>
                                        <p:tgtEl>
                                          <p:spTgt spid="29"/>
                                        </p:tgtEl>
                                        <p:attrNameLst>
                                          <p:attrName>ppt_h</p:attrName>
                                        </p:attrNameLst>
                                      </p:cBhvr>
                                      <p:tavLst>
                                        <p:tav tm="0">
                                          <p:val>
                                            <p:fltVal val="0"/>
                                          </p:val>
                                        </p:tav>
                                        <p:tav tm="100000">
                                          <p:val>
                                            <p:strVal val="#ppt_h"/>
                                          </p:val>
                                        </p:tav>
                                      </p:tavLst>
                                    </p:anim>
                                    <p:animEffect transition="in" filter="fade">
                                      <p:cBhvr>
                                        <p:cTn id="61"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P spid="22" grpId="0" animBg="1"/>
      <p:bldP spid="23" grpId="0"/>
      <p:bldP spid="25" grpId="0" animBg="1"/>
      <p:bldP spid="26" grpId="0"/>
      <p:bldP spid="28" grpId="0" animBg="1"/>
      <p:bldP spid="2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请输入第三章大标题</a:t>
            </a:r>
            <a:endParaRPr lang="zh-CN" altLang="en-US" dirty="0"/>
          </a:p>
        </p:txBody>
      </p:sp>
      <p:sp>
        <p:nvSpPr>
          <p:cNvPr id="9219" name="文本占位符 2"/>
          <p:cNvSpPr>
            <a:spLocks noGrp="1"/>
          </p:cNvSpPr>
          <p:nvPr>
            <p:ph type="body" idx="1"/>
          </p:nvPr>
        </p:nvSpPr>
        <p:spPr/>
        <p:txBody>
          <a:bodyPr/>
          <a:lstStyle/>
          <a:p>
            <a:r>
              <a:rPr lang="zh-CN" altLang="en-US"/>
              <a:t>请输入第三章说明小标题</a:t>
            </a:r>
            <a:endParaRPr lang="zh-CN"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4339" name="Freeform 5"/>
          <p:cNvSpPr/>
          <p:nvPr/>
        </p:nvSpPr>
        <p:spPr bwMode="auto">
          <a:xfrm>
            <a:off x="668338" y="2562364"/>
            <a:ext cx="1510029" cy="1510029"/>
          </a:xfrm>
          <a:prstGeom prst="ellipse">
            <a:avLst/>
          </a:prstGeom>
          <a:solidFill>
            <a:schemeClr val="accent1"/>
          </a:solidFill>
          <a:ln>
            <a:noFill/>
          </a:ln>
        </p:spPr>
        <p:txBody>
          <a:bodyPr/>
          <a:lstStyle/>
          <a:p>
            <a:endParaRPr lang="zh-CN" altLang="en-US"/>
          </a:p>
        </p:txBody>
      </p:sp>
      <p:sp>
        <p:nvSpPr>
          <p:cNvPr id="14" name="Freeform 5"/>
          <p:cNvSpPr/>
          <p:nvPr/>
        </p:nvSpPr>
        <p:spPr bwMode="auto">
          <a:xfrm>
            <a:off x="668338" y="4264575"/>
            <a:ext cx="1510029" cy="1510029"/>
          </a:xfrm>
          <a:prstGeom prst="ellipse">
            <a:avLst/>
          </a:prstGeom>
          <a:solidFill>
            <a:schemeClr val="accent1"/>
          </a:solidFill>
          <a:ln>
            <a:noFill/>
          </a:ln>
        </p:spPr>
        <p:txBody>
          <a:bodyPr/>
          <a:lstStyle/>
          <a:p>
            <a:endParaRPr lang="zh-CN" altLang="en-US"/>
          </a:p>
        </p:txBody>
      </p:sp>
      <p:sp>
        <p:nvSpPr>
          <p:cNvPr id="24" name="圆角矩形 23"/>
          <p:cNvSpPr/>
          <p:nvPr/>
        </p:nvSpPr>
        <p:spPr>
          <a:xfrm>
            <a:off x="2462117" y="2676846"/>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6" name="圆角矩形 25"/>
          <p:cNvSpPr/>
          <p:nvPr/>
        </p:nvSpPr>
        <p:spPr>
          <a:xfrm>
            <a:off x="2462117" y="4403942"/>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8" name="自由: 形状 17"/>
          <p:cNvSpPr/>
          <p:nvPr/>
        </p:nvSpPr>
        <p:spPr>
          <a:xfrm rot="5400000">
            <a:off x="6680515" y="3383411"/>
            <a:ext cx="873218" cy="1333498"/>
          </a:xfrm>
          <a:custGeom>
            <a:avLst/>
            <a:gdLst>
              <a:gd name="connsiteX0" fmla="*/ 439182 w 873218"/>
              <a:gd name="connsiteY0" fmla="*/ 555049 h 1333498"/>
              <a:gd name="connsiteX1" fmla="*/ 343858 w 873218"/>
              <a:gd name="connsiteY1" fmla="*/ 650373 h 1333498"/>
              <a:gd name="connsiteX2" fmla="*/ 343858 w 873218"/>
              <a:gd name="connsiteY2" fmla="*/ 805360 h 1333498"/>
              <a:gd name="connsiteX3" fmla="*/ 434037 w 873218"/>
              <a:gd name="connsiteY3" fmla="*/ 895538 h 1333498"/>
              <a:gd name="connsiteX4" fmla="*/ 529361 w 873218"/>
              <a:gd name="connsiteY4" fmla="*/ 800214 h 1333498"/>
              <a:gd name="connsiteX5" fmla="*/ 529361 w 873218"/>
              <a:gd name="connsiteY5" fmla="*/ 645228 h 1333498"/>
              <a:gd name="connsiteX6" fmla="*/ 0 w 873218"/>
              <a:gd name="connsiteY6" fmla="*/ 0 h 1333498"/>
              <a:gd name="connsiteX7" fmla="*/ 315093 w 873218"/>
              <a:gd name="connsiteY7" fmla="*/ 99266 h 1333498"/>
              <a:gd name="connsiteX8" fmla="*/ 265113 w 873218"/>
              <a:gd name="connsiteY8" fmla="*/ 149246 h 1333498"/>
              <a:gd name="connsiteX9" fmla="*/ 439181 w 873218"/>
              <a:gd name="connsiteY9" fmla="*/ 323315 h 1333498"/>
              <a:gd name="connsiteX10" fmla="*/ 608104 w 873218"/>
              <a:gd name="connsiteY10" fmla="*/ 154394 h 1333498"/>
              <a:gd name="connsiteX11" fmla="*/ 558123 w 873218"/>
              <a:gd name="connsiteY11" fmla="*/ 104412 h 1333498"/>
              <a:gd name="connsiteX12" fmla="*/ 873218 w 873218"/>
              <a:gd name="connsiteY12" fmla="*/ 5147 h 1333498"/>
              <a:gd name="connsiteX13" fmla="*/ 773951 w 873218"/>
              <a:gd name="connsiteY13" fmla="*/ 320240 h 1333498"/>
              <a:gd name="connsiteX14" fmla="*/ 723971 w 873218"/>
              <a:gd name="connsiteY14" fmla="*/ 270260 h 1333498"/>
              <a:gd name="connsiteX15" fmla="*/ 555048 w 873218"/>
              <a:gd name="connsiteY15" fmla="*/ 439183 h 1333498"/>
              <a:gd name="connsiteX16" fmla="*/ 645227 w 873218"/>
              <a:gd name="connsiteY16" fmla="*/ 529362 h 1333498"/>
              <a:gd name="connsiteX17" fmla="*/ 645227 w 873218"/>
              <a:gd name="connsiteY17" fmla="*/ 916080 h 1333498"/>
              <a:gd name="connsiteX18" fmla="*/ 549902 w 873218"/>
              <a:gd name="connsiteY18" fmla="*/ 1011405 h 1333498"/>
              <a:gd name="connsiteX19" fmla="*/ 756129 w 873218"/>
              <a:gd name="connsiteY19" fmla="*/ 1217631 h 1333498"/>
              <a:gd name="connsiteX20" fmla="*/ 640263 w 873218"/>
              <a:gd name="connsiteY20" fmla="*/ 1333498 h 1333498"/>
              <a:gd name="connsiteX21" fmla="*/ 434036 w 873218"/>
              <a:gd name="connsiteY21" fmla="*/ 1127271 h 1333498"/>
              <a:gd name="connsiteX22" fmla="*/ 232956 w 873218"/>
              <a:gd name="connsiteY22" fmla="*/ 1328351 h 1333498"/>
              <a:gd name="connsiteX23" fmla="*/ 117090 w 873218"/>
              <a:gd name="connsiteY23" fmla="*/ 1212485 h 1333498"/>
              <a:gd name="connsiteX24" fmla="*/ 318170 w 873218"/>
              <a:gd name="connsiteY24" fmla="*/ 1011405 h 1333498"/>
              <a:gd name="connsiteX25" fmla="*/ 227991 w 873218"/>
              <a:gd name="connsiteY25" fmla="*/ 921226 h 1333498"/>
              <a:gd name="connsiteX26" fmla="*/ 227991 w 873218"/>
              <a:gd name="connsiteY26" fmla="*/ 534506 h 1333498"/>
              <a:gd name="connsiteX27" fmla="*/ 323315 w 873218"/>
              <a:gd name="connsiteY27" fmla="*/ 439181 h 1333498"/>
              <a:gd name="connsiteX28" fmla="*/ 149246 w 873218"/>
              <a:gd name="connsiteY28" fmla="*/ 265113 h 1333498"/>
              <a:gd name="connsiteX29" fmla="*/ 99266 w 873218"/>
              <a:gd name="connsiteY29" fmla="*/ 315093 h 1333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73218" h="1333498">
                <a:moveTo>
                  <a:pt x="439182" y="555049"/>
                </a:moveTo>
                <a:lnTo>
                  <a:pt x="343858" y="650373"/>
                </a:lnTo>
                <a:cubicBezTo>
                  <a:pt x="301059" y="693171"/>
                  <a:pt x="301059" y="762561"/>
                  <a:pt x="343858" y="805360"/>
                </a:cubicBezTo>
                <a:lnTo>
                  <a:pt x="434037" y="895538"/>
                </a:lnTo>
                <a:lnTo>
                  <a:pt x="529361" y="800214"/>
                </a:lnTo>
                <a:cubicBezTo>
                  <a:pt x="572159" y="757416"/>
                  <a:pt x="572159" y="688026"/>
                  <a:pt x="529361" y="645228"/>
                </a:cubicBezTo>
                <a:close/>
                <a:moveTo>
                  <a:pt x="0" y="0"/>
                </a:moveTo>
                <a:lnTo>
                  <a:pt x="315093" y="99266"/>
                </a:lnTo>
                <a:lnTo>
                  <a:pt x="265113" y="149246"/>
                </a:lnTo>
                <a:lnTo>
                  <a:pt x="439181" y="323315"/>
                </a:lnTo>
                <a:lnTo>
                  <a:pt x="608104" y="154394"/>
                </a:lnTo>
                <a:lnTo>
                  <a:pt x="558123" y="104412"/>
                </a:lnTo>
                <a:lnTo>
                  <a:pt x="873218" y="5147"/>
                </a:lnTo>
                <a:lnTo>
                  <a:pt x="773951" y="320240"/>
                </a:lnTo>
                <a:lnTo>
                  <a:pt x="723971" y="270260"/>
                </a:lnTo>
                <a:lnTo>
                  <a:pt x="555048" y="439183"/>
                </a:lnTo>
                <a:lnTo>
                  <a:pt x="645227" y="529362"/>
                </a:lnTo>
                <a:cubicBezTo>
                  <a:pt x="752016" y="636151"/>
                  <a:pt x="752016" y="809290"/>
                  <a:pt x="645227" y="916080"/>
                </a:cubicBezTo>
                <a:lnTo>
                  <a:pt x="549902" y="1011405"/>
                </a:lnTo>
                <a:lnTo>
                  <a:pt x="756129" y="1217631"/>
                </a:lnTo>
                <a:lnTo>
                  <a:pt x="640263" y="1333498"/>
                </a:lnTo>
                <a:lnTo>
                  <a:pt x="434036" y="1127271"/>
                </a:lnTo>
                <a:lnTo>
                  <a:pt x="232956" y="1328351"/>
                </a:lnTo>
                <a:lnTo>
                  <a:pt x="117090" y="1212485"/>
                </a:lnTo>
                <a:lnTo>
                  <a:pt x="318170" y="1011405"/>
                </a:lnTo>
                <a:lnTo>
                  <a:pt x="227991" y="921226"/>
                </a:lnTo>
                <a:cubicBezTo>
                  <a:pt x="121202" y="814437"/>
                  <a:pt x="121201" y="641295"/>
                  <a:pt x="227991" y="534506"/>
                </a:cubicBezTo>
                <a:lnTo>
                  <a:pt x="323315" y="439181"/>
                </a:lnTo>
                <a:lnTo>
                  <a:pt x="149246" y="265113"/>
                </a:lnTo>
                <a:lnTo>
                  <a:pt x="99266" y="315093"/>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文本框 27"/>
          <p:cNvSpPr txBox="1"/>
          <p:nvPr/>
        </p:nvSpPr>
        <p:spPr>
          <a:xfrm>
            <a:off x="8382000" y="2431985"/>
            <a:ext cx="2971800" cy="1107996"/>
          </a:xfrm>
          <a:prstGeom prst="rect">
            <a:avLst/>
          </a:prstGeom>
          <a:noFill/>
        </p:spPr>
        <p:txBody>
          <a:bodyPr wrap="square" rtlCol="0">
            <a:spAutoFit/>
          </a:bodyPr>
          <a:lstStyle/>
          <a:p>
            <a:pPr algn="ctr"/>
            <a:r>
              <a:rPr lang="en-US" altLang="zh-CN" sz="6600" b="1" dirty="0">
                <a:solidFill>
                  <a:schemeClr val="accent1"/>
                </a:solidFill>
                <a:latin typeface="+mj-ea"/>
                <a:ea typeface="+mj-ea"/>
              </a:rPr>
              <a:t>40</a:t>
            </a:r>
            <a:r>
              <a:rPr lang="en-US" altLang="zh-CN" sz="3600" b="1" dirty="0">
                <a:solidFill>
                  <a:schemeClr val="accent1"/>
                </a:solidFill>
                <a:latin typeface="+mj-ea"/>
                <a:ea typeface="+mj-ea"/>
              </a:rPr>
              <a:t>%</a:t>
            </a:r>
            <a:endParaRPr lang="zh-CN" altLang="en-US" sz="6600" b="1" dirty="0">
              <a:solidFill>
                <a:schemeClr val="accent1"/>
              </a:solidFill>
              <a:latin typeface="+mj-ea"/>
              <a:ea typeface="+mj-ea"/>
            </a:endParaRPr>
          </a:p>
        </p:txBody>
      </p:sp>
      <p:sp>
        <p:nvSpPr>
          <p:cNvPr id="29" name="矩形 28"/>
          <p:cNvSpPr/>
          <p:nvPr/>
        </p:nvSpPr>
        <p:spPr>
          <a:xfrm>
            <a:off x="8214307" y="4055509"/>
            <a:ext cx="3327223" cy="17190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dirty="0">
                <a:solidFill>
                  <a:schemeClr val="tx1"/>
                </a:solidFill>
                <a:latin typeface="+mn-ea"/>
              </a:rPr>
              <a:t>请输入文本请输入文本请输入文本请输入文本请输入文本请输入文本</a:t>
            </a:r>
            <a:endParaRPr lang="zh-CN" altLang="zh-CN" dirty="0">
              <a:solidFill>
                <a:schemeClr val="tx1"/>
              </a:solidFill>
              <a:latin typeface="+mn-ea"/>
            </a:endParaRPr>
          </a:p>
        </p:txBody>
      </p:sp>
      <p:sp>
        <p:nvSpPr>
          <p:cNvPr id="12" name="KSO_Shape"/>
          <p:cNvSpPr/>
          <p:nvPr/>
        </p:nvSpPr>
        <p:spPr bwMode="auto">
          <a:xfrm>
            <a:off x="1100585" y="3034957"/>
            <a:ext cx="645535" cy="564843"/>
          </a:xfrm>
          <a:custGeom>
            <a:avLst/>
            <a:gdLst>
              <a:gd name="T0" fmla="*/ 889668 w 1979613"/>
              <a:gd name="T1" fmla="*/ 872931 h 1731962"/>
              <a:gd name="T2" fmla="*/ 862371 w 1979613"/>
              <a:gd name="T3" fmla="*/ 893271 h 1731962"/>
              <a:gd name="T4" fmla="*/ 839201 w 1979613"/>
              <a:gd name="T5" fmla="*/ 928865 h 1731962"/>
              <a:gd name="T6" fmla="*/ 828092 w 1979613"/>
              <a:gd name="T7" fmla="*/ 974629 h 1731962"/>
              <a:gd name="T8" fmla="*/ 722081 w 1979613"/>
              <a:gd name="T9" fmla="*/ 1075056 h 1731962"/>
              <a:gd name="T10" fmla="*/ 667489 w 1979613"/>
              <a:gd name="T11" fmla="*/ 1093171 h 1731962"/>
              <a:gd name="T12" fmla="*/ 639240 w 1979613"/>
              <a:gd name="T13" fmla="*/ 1116053 h 1731962"/>
              <a:gd name="T14" fmla="*/ 622418 w 1979613"/>
              <a:gd name="T15" fmla="*/ 1145291 h 1731962"/>
              <a:gd name="T16" fmla="*/ 618927 w 1979613"/>
              <a:gd name="T17" fmla="*/ 1309279 h 1731962"/>
              <a:gd name="T18" fmla="*/ 628449 w 1979613"/>
              <a:gd name="T19" fmla="*/ 1341378 h 1731962"/>
              <a:gd name="T20" fmla="*/ 650349 w 1979613"/>
              <a:gd name="T21" fmla="*/ 1368074 h 1731962"/>
              <a:gd name="T22" fmla="*/ 692881 w 1979613"/>
              <a:gd name="T23" fmla="*/ 1391591 h 1731962"/>
              <a:gd name="T24" fmla="*/ 734460 w 1979613"/>
              <a:gd name="T25" fmla="*/ 1399219 h 1731962"/>
              <a:gd name="T26" fmla="*/ 829679 w 1979613"/>
              <a:gd name="T27" fmla="*/ 1510769 h 1731962"/>
              <a:gd name="T28" fmla="*/ 849358 w 1979613"/>
              <a:gd name="T29" fmla="*/ 1563843 h 1731962"/>
              <a:gd name="T30" fmla="*/ 873163 w 1979613"/>
              <a:gd name="T31" fmla="*/ 1590538 h 1731962"/>
              <a:gd name="T32" fmla="*/ 903316 w 1979613"/>
              <a:gd name="T33" fmla="*/ 1605793 h 1731962"/>
              <a:gd name="T34" fmla="*/ 1067093 w 1979613"/>
              <a:gd name="T35" fmla="*/ 1607700 h 1731962"/>
              <a:gd name="T36" fmla="*/ 1098833 w 1979613"/>
              <a:gd name="T37" fmla="*/ 1596259 h 1731962"/>
              <a:gd name="T38" fmla="*/ 1124542 w 1979613"/>
              <a:gd name="T39" fmla="*/ 1572423 h 1731962"/>
              <a:gd name="T40" fmla="*/ 1147712 w 1979613"/>
              <a:gd name="T41" fmla="*/ 1522528 h 1731962"/>
              <a:gd name="T42" fmla="*/ 1152156 w 1979613"/>
              <a:gd name="T43" fmla="*/ 1399219 h 1731962"/>
              <a:gd name="T44" fmla="*/ 1275624 w 1979613"/>
              <a:gd name="T45" fmla="*/ 1395087 h 1731962"/>
              <a:gd name="T46" fmla="*/ 1321012 w 1979613"/>
              <a:gd name="T47" fmla="*/ 1374748 h 1731962"/>
              <a:gd name="T48" fmla="*/ 1346404 w 1979613"/>
              <a:gd name="T49" fmla="*/ 1349641 h 1731962"/>
              <a:gd name="T50" fmla="*/ 1359734 w 1979613"/>
              <a:gd name="T51" fmla="*/ 1319131 h 1731962"/>
              <a:gd name="T52" fmla="*/ 1359734 w 1979613"/>
              <a:gd name="T53" fmla="*/ 1154508 h 1731962"/>
              <a:gd name="T54" fmla="*/ 1346404 w 1979613"/>
              <a:gd name="T55" fmla="*/ 1123680 h 1731962"/>
              <a:gd name="T56" fmla="*/ 1321012 w 1979613"/>
              <a:gd name="T57" fmla="*/ 1098574 h 1731962"/>
              <a:gd name="T58" fmla="*/ 1269593 w 1979613"/>
              <a:gd name="T59" fmla="*/ 1077281 h 1731962"/>
              <a:gd name="T60" fmla="*/ 1152156 w 1979613"/>
              <a:gd name="T61" fmla="*/ 987341 h 1731962"/>
              <a:gd name="T62" fmla="*/ 1144538 w 1979613"/>
              <a:gd name="T63" fmla="*/ 939988 h 1731962"/>
              <a:gd name="T64" fmla="*/ 1121051 w 1979613"/>
              <a:gd name="T65" fmla="*/ 896766 h 1731962"/>
              <a:gd name="T66" fmla="*/ 1094389 w 1979613"/>
              <a:gd name="T67" fmla="*/ 874838 h 1731962"/>
              <a:gd name="T68" fmla="*/ 1062332 w 1979613"/>
              <a:gd name="T69" fmla="*/ 865304 h 1731962"/>
              <a:gd name="T70" fmla="*/ 1978978 w 1979613"/>
              <a:gd name="T71" fmla="*/ 1423690 h 1731962"/>
              <a:gd name="T72" fmla="*/ 1953904 w 1979613"/>
              <a:gd name="T73" fmla="*/ 1533651 h 1731962"/>
              <a:gd name="T74" fmla="*/ 1895185 w 1979613"/>
              <a:gd name="T75" fmla="*/ 1625815 h 1731962"/>
              <a:gd name="T76" fmla="*/ 1809805 w 1979613"/>
              <a:gd name="T77" fmla="*/ 1692872 h 1731962"/>
              <a:gd name="T78" fmla="*/ 1704429 w 1979613"/>
              <a:gd name="T79" fmla="*/ 1728466 h 1731962"/>
              <a:gd name="T80" fmla="*/ 275502 w 1979613"/>
              <a:gd name="T81" fmla="*/ 1728466 h 1731962"/>
              <a:gd name="T82" fmla="*/ 170126 w 1979613"/>
              <a:gd name="T83" fmla="*/ 1692872 h 1731962"/>
              <a:gd name="T84" fmla="*/ 84746 w 1979613"/>
              <a:gd name="T85" fmla="*/ 1625815 h 1731962"/>
              <a:gd name="T86" fmla="*/ 26027 w 1979613"/>
              <a:gd name="T87" fmla="*/ 1533651 h 1731962"/>
              <a:gd name="T88" fmla="*/ 635 w 1979613"/>
              <a:gd name="T89" fmla="*/ 1423690 h 1731962"/>
              <a:gd name="T90" fmla="*/ 1254675 w 1979613"/>
              <a:gd name="T91" fmla="*/ 1269 h 1731962"/>
              <a:gd name="T92" fmla="*/ 1309902 w 1979613"/>
              <a:gd name="T93" fmla="*/ 23480 h 1731962"/>
              <a:gd name="T94" fmla="*/ 1349260 w 1979613"/>
              <a:gd name="T95" fmla="*/ 69805 h 1731962"/>
              <a:gd name="T96" fmla="*/ 1729185 w 1979613"/>
              <a:gd name="T97" fmla="*/ 248760 h 1731962"/>
              <a:gd name="T98" fmla="*/ 1813930 w 1979613"/>
              <a:gd name="T99" fmla="*/ 279221 h 1731962"/>
              <a:gd name="T100" fmla="*/ 1885980 w 1979613"/>
              <a:gd name="T101" fmla="*/ 330940 h 1731962"/>
              <a:gd name="T102" fmla="*/ 1942159 w 1979613"/>
              <a:gd name="T103" fmla="*/ 400111 h 1731962"/>
              <a:gd name="T104" fmla="*/ 1979612 w 1979613"/>
              <a:gd name="T105" fmla="*/ 493713 h 1731962"/>
              <a:gd name="T106" fmla="*/ 33327 w 1979613"/>
              <a:gd name="T107" fmla="*/ 411216 h 1731962"/>
              <a:gd name="T108" fmla="*/ 86650 w 1979613"/>
              <a:gd name="T109" fmla="*/ 339824 h 1731962"/>
              <a:gd name="T110" fmla="*/ 156795 w 1979613"/>
              <a:gd name="T111" fmla="*/ 285249 h 1731962"/>
              <a:gd name="T112" fmla="*/ 240271 w 1979613"/>
              <a:gd name="T113" fmla="*/ 251299 h 1731962"/>
              <a:gd name="T114" fmla="*/ 545290 w 1979613"/>
              <a:gd name="T115" fmla="*/ 241780 h 1731962"/>
              <a:gd name="T116" fmla="*/ 662727 w 1979613"/>
              <a:gd name="T117" fmla="*/ 28557 h 1731962"/>
              <a:gd name="T118" fmla="*/ 716368 w 1979613"/>
              <a:gd name="T119" fmla="*/ 2856 h 17319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79613" h="1731962">
                <a:moveTo>
                  <a:pt x="917599" y="865304"/>
                </a:moveTo>
                <a:lnTo>
                  <a:pt x="912838" y="865621"/>
                </a:lnTo>
                <a:lnTo>
                  <a:pt x="907759" y="866575"/>
                </a:lnTo>
                <a:lnTo>
                  <a:pt x="903316" y="867846"/>
                </a:lnTo>
                <a:lnTo>
                  <a:pt x="898555" y="869117"/>
                </a:lnTo>
                <a:lnTo>
                  <a:pt x="894111" y="870706"/>
                </a:lnTo>
                <a:lnTo>
                  <a:pt x="889668" y="872931"/>
                </a:lnTo>
                <a:lnTo>
                  <a:pt x="885224" y="874838"/>
                </a:lnTo>
                <a:lnTo>
                  <a:pt x="881098" y="877062"/>
                </a:lnTo>
                <a:lnTo>
                  <a:pt x="876972" y="879923"/>
                </a:lnTo>
                <a:lnTo>
                  <a:pt x="873163" y="883101"/>
                </a:lnTo>
                <a:lnTo>
                  <a:pt x="869354" y="886279"/>
                </a:lnTo>
                <a:lnTo>
                  <a:pt x="865863" y="889139"/>
                </a:lnTo>
                <a:lnTo>
                  <a:pt x="862371" y="893271"/>
                </a:lnTo>
                <a:lnTo>
                  <a:pt x="858563" y="896766"/>
                </a:lnTo>
                <a:lnTo>
                  <a:pt x="855071" y="900898"/>
                </a:lnTo>
                <a:lnTo>
                  <a:pt x="851897" y="905347"/>
                </a:lnTo>
                <a:lnTo>
                  <a:pt x="849358" y="909797"/>
                </a:lnTo>
                <a:lnTo>
                  <a:pt x="846501" y="914246"/>
                </a:lnTo>
                <a:lnTo>
                  <a:pt x="843962" y="919013"/>
                </a:lnTo>
                <a:lnTo>
                  <a:pt x="839201" y="928865"/>
                </a:lnTo>
                <a:lnTo>
                  <a:pt x="835075" y="939988"/>
                </a:lnTo>
                <a:lnTo>
                  <a:pt x="833171" y="945391"/>
                </a:lnTo>
                <a:lnTo>
                  <a:pt x="831584" y="950794"/>
                </a:lnTo>
                <a:lnTo>
                  <a:pt x="830631" y="956832"/>
                </a:lnTo>
                <a:lnTo>
                  <a:pt x="829679" y="962552"/>
                </a:lnTo>
                <a:lnTo>
                  <a:pt x="828410" y="968591"/>
                </a:lnTo>
                <a:lnTo>
                  <a:pt x="828092" y="974629"/>
                </a:lnTo>
                <a:lnTo>
                  <a:pt x="827775" y="980985"/>
                </a:lnTo>
                <a:lnTo>
                  <a:pt x="827775" y="987341"/>
                </a:lnTo>
                <a:lnTo>
                  <a:pt x="827775" y="1074420"/>
                </a:lnTo>
                <a:lnTo>
                  <a:pt x="740808" y="1074420"/>
                </a:lnTo>
                <a:lnTo>
                  <a:pt x="734460" y="1074420"/>
                </a:lnTo>
                <a:lnTo>
                  <a:pt x="728112" y="1074738"/>
                </a:lnTo>
                <a:lnTo>
                  <a:pt x="722081" y="1075056"/>
                </a:lnTo>
                <a:lnTo>
                  <a:pt x="716051" y="1076327"/>
                </a:lnTo>
                <a:lnTo>
                  <a:pt x="710338" y="1077281"/>
                </a:lnTo>
                <a:lnTo>
                  <a:pt x="704307" y="1078234"/>
                </a:lnTo>
                <a:lnTo>
                  <a:pt x="692881" y="1081730"/>
                </a:lnTo>
                <a:lnTo>
                  <a:pt x="682406" y="1085861"/>
                </a:lnTo>
                <a:lnTo>
                  <a:pt x="672250" y="1090311"/>
                </a:lnTo>
                <a:lnTo>
                  <a:pt x="667489" y="1093171"/>
                </a:lnTo>
                <a:lnTo>
                  <a:pt x="663363" y="1096031"/>
                </a:lnTo>
                <a:lnTo>
                  <a:pt x="658602" y="1098574"/>
                </a:lnTo>
                <a:lnTo>
                  <a:pt x="654158" y="1101752"/>
                </a:lnTo>
                <a:lnTo>
                  <a:pt x="650349" y="1105248"/>
                </a:lnTo>
                <a:lnTo>
                  <a:pt x="646540" y="1108743"/>
                </a:lnTo>
                <a:lnTo>
                  <a:pt x="642732" y="1112557"/>
                </a:lnTo>
                <a:lnTo>
                  <a:pt x="639240" y="1116053"/>
                </a:lnTo>
                <a:lnTo>
                  <a:pt x="636066" y="1119867"/>
                </a:lnTo>
                <a:lnTo>
                  <a:pt x="633527" y="1123680"/>
                </a:lnTo>
                <a:lnTo>
                  <a:pt x="630671" y="1127812"/>
                </a:lnTo>
                <a:lnTo>
                  <a:pt x="628449" y="1131943"/>
                </a:lnTo>
                <a:lnTo>
                  <a:pt x="625910" y="1136393"/>
                </a:lnTo>
                <a:lnTo>
                  <a:pt x="624005" y="1140524"/>
                </a:lnTo>
                <a:lnTo>
                  <a:pt x="622418" y="1145291"/>
                </a:lnTo>
                <a:lnTo>
                  <a:pt x="621466" y="1150058"/>
                </a:lnTo>
                <a:lnTo>
                  <a:pt x="620196" y="1154508"/>
                </a:lnTo>
                <a:lnTo>
                  <a:pt x="619244" y="1159593"/>
                </a:lnTo>
                <a:lnTo>
                  <a:pt x="618927" y="1164042"/>
                </a:lnTo>
                <a:lnTo>
                  <a:pt x="618609" y="1168809"/>
                </a:lnTo>
                <a:lnTo>
                  <a:pt x="618609" y="1304512"/>
                </a:lnTo>
                <a:lnTo>
                  <a:pt x="618927" y="1309279"/>
                </a:lnTo>
                <a:lnTo>
                  <a:pt x="619244" y="1314047"/>
                </a:lnTo>
                <a:lnTo>
                  <a:pt x="620196" y="1319131"/>
                </a:lnTo>
                <a:lnTo>
                  <a:pt x="621466" y="1323581"/>
                </a:lnTo>
                <a:lnTo>
                  <a:pt x="622418" y="1328030"/>
                </a:lnTo>
                <a:lnTo>
                  <a:pt x="624005" y="1332797"/>
                </a:lnTo>
                <a:lnTo>
                  <a:pt x="625910" y="1337246"/>
                </a:lnTo>
                <a:lnTo>
                  <a:pt x="628449" y="1341378"/>
                </a:lnTo>
                <a:lnTo>
                  <a:pt x="630671" y="1345509"/>
                </a:lnTo>
                <a:lnTo>
                  <a:pt x="633527" y="1349641"/>
                </a:lnTo>
                <a:lnTo>
                  <a:pt x="636066" y="1353772"/>
                </a:lnTo>
                <a:lnTo>
                  <a:pt x="639240" y="1357586"/>
                </a:lnTo>
                <a:lnTo>
                  <a:pt x="642732" y="1361082"/>
                </a:lnTo>
                <a:lnTo>
                  <a:pt x="646540" y="1364578"/>
                </a:lnTo>
                <a:lnTo>
                  <a:pt x="650349" y="1368074"/>
                </a:lnTo>
                <a:lnTo>
                  <a:pt x="654158" y="1371570"/>
                </a:lnTo>
                <a:lnTo>
                  <a:pt x="658602" y="1374748"/>
                </a:lnTo>
                <a:lnTo>
                  <a:pt x="663363" y="1377608"/>
                </a:lnTo>
                <a:lnTo>
                  <a:pt x="667489" y="1380150"/>
                </a:lnTo>
                <a:lnTo>
                  <a:pt x="672250" y="1383011"/>
                </a:lnTo>
                <a:lnTo>
                  <a:pt x="682406" y="1387778"/>
                </a:lnTo>
                <a:lnTo>
                  <a:pt x="692881" y="1391591"/>
                </a:lnTo>
                <a:lnTo>
                  <a:pt x="698594" y="1393498"/>
                </a:lnTo>
                <a:lnTo>
                  <a:pt x="704307" y="1395087"/>
                </a:lnTo>
                <a:lnTo>
                  <a:pt x="710338" y="1396358"/>
                </a:lnTo>
                <a:lnTo>
                  <a:pt x="716051" y="1397630"/>
                </a:lnTo>
                <a:lnTo>
                  <a:pt x="722081" y="1398265"/>
                </a:lnTo>
                <a:lnTo>
                  <a:pt x="728112" y="1398583"/>
                </a:lnTo>
                <a:lnTo>
                  <a:pt x="734460" y="1399219"/>
                </a:lnTo>
                <a:lnTo>
                  <a:pt x="740808" y="1399219"/>
                </a:lnTo>
                <a:lnTo>
                  <a:pt x="827775" y="1399219"/>
                </a:lnTo>
                <a:lnTo>
                  <a:pt x="827775" y="1486616"/>
                </a:lnTo>
                <a:lnTo>
                  <a:pt x="827775" y="1492972"/>
                </a:lnTo>
                <a:lnTo>
                  <a:pt x="828092" y="1498692"/>
                </a:lnTo>
                <a:lnTo>
                  <a:pt x="828410" y="1505048"/>
                </a:lnTo>
                <a:lnTo>
                  <a:pt x="829679" y="1510769"/>
                </a:lnTo>
                <a:lnTo>
                  <a:pt x="830631" y="1516807"/>
                </a:lnTo>
                <a:lnTo>
                  <a:pt x="831584" y="1522528"/>
                </a:lnTo>
                <a:lnTo>
                  <a:pt x="835075" y="1533969"/>
                </a:lnTo>
                <a:lnTo>
                  <a:pt x="839201" y="1544456"/>
                </a:lnTo>
                <a:lnTo>
                  <a:pt x="843962" y="1554308"/>
                </a:lnTo>
                <a:lnTo>
                  <a:pt x="846501" y="1559393"/>
                </a:lnTo>
                <a:lnTo>
                  <a:pt x="849358" y="1563843"/>
                </a:lnTo>
                <a:lnTo>
                  <a:pt x="851897" y="1568610"/>
                </a:lnTo>
                <a:lnTo>
                  <a:pt x="855071" y="1572423"/>
                </a:lnTo>
                <a:lnTo>
                  <a:pt x="858563" y="1576873"/>
                </a:lnTo>
                <a:lnTo>
                  <a:pt x="862371" y="1580368"/>
                </a:lnTo>
                <a:lnTo>
                  <a:pt x="865863" y="1584182"/>
                </a:lnTo>
                <a:lnTo>
                  <a:pt x="869354" y="1587360"/>
                </a:lnTo>
                <a:lnTo>
                  <a:pt x="873163" y="1590538"/>
                </a:lnTo>
                <a:lnTo>
                  <a:pt x="876972" y="1593716"/>
                </a:lnTo>
                <a:lnTo>
                  <a:pt x="881098" y="1596259"/>
                </a:lnTo>
                <a:lnTo>
                  <a:pt x="885224" y="1598801"/>
                </a:lnTo>
                <a:lnTo>
                  <a:pt x="889668" y="1601026"/>
                </a:lnTo>
                <a:lnTo>
                  <a:pt x="894111" y="1602615"/>
                </a:lnTo>
                <a:lnTo>
                  <a:pt x="898555" y="1604522"/>
                </a:lnTo>
                <a:lnTo>
                  <a:pt x="903316" y="1605793"/>
                </a:lnTo>
                <a:lnTo>
                  <a:pt x="907759" y="1607064"/>
                </a:lnTo>
                <a:lnTo>
                  <a:pt x="912838" y="1607700"/>
                </a:lnTo>
                <a:lnTo>
                  <a:pt x="917599" y="1608018"/>
                </a:lnTo>
                <a:lnTo>
                  <a:pt x="922042" y="1608018"/>
                </a:lnTo>
                <a:lnTo>
                  <a:pt x="1057571" y="1608018"/>
                </a:lnTo>
                <a:lnTo>
                  <a:pt x="1062332" y="1608018"/>
                </a:lnTo>
                <a:lnTo>
                  <a:pt x="1067093" y="1607700"/>
                </a:lnTo>
                <a:lnTo>
                  <a:pt x="1071854" y="1607064"/>
                </a:lnTo>
                <a:lnTo>
                  <a:pt x="1076615" y="1605793"/>
                </a:lnTo>
                <a:lnTo>
                  <a:pt x="1081059" y="1604522"/>
                </a:lnTo>
                <a:lnTo>
                  <a:pt x="1085820" y="1602615"/>
                </a:lnTo>
                <a:lnTo>
                  <a:pt x="1090263" y="1601026"/>
                </a:lnTo>
                <a:lnTo>
                  <a:pt x="1094389" y="1598801"/>
                </a:lnTo>
                <a:lnTo>
                  <a:pt x="1098833" y="1596259"/>
                </a:lnTo>
                <a:lnTo>
                  <a:pt x="1102642" y="1593716"/>
                </a:lnTo>
                <a:lnTo>
                  <a:pt x="1106768" y="1590538"/>
                </a:lnTo>
                <a:lnTo>
                  <a:pt x="1110577" y="1587360"/>
                </a:lnTo>
                <a:lnTo>
                  <a:pt x="1114068" y="1584182"/>
                </a:lnTo>
                <a:lnTo>
                  <a:pt x="1117559" y="1580368"/>
                </a:lnTo>
                <a:lnTo>
                  <a:pt x="1121051" y="1576873"/>
                </a:lnTo>
                <a:lnTo>
                  <a:pt x="1124542" y="1572423"/>
                </a:lnTo>
                <a:lnTo>
                  <a:pt x="1127716" y="1568610"/>
                </a:lnTo>
                <a:lnTo>
                  <a:pt x="1130573" y="1563843"/>
                </a:lnTo>
                <a:lnTo>
                  <a:pt x="1133429" y="1559393"/>
                </a:lnTo>
                <a:lnTo>
                  <a:pt x="1135969" y="1554308"/>
                </a:lnTo>
                <a:lnTo>
                  <a:pt x="1140730" y="1544456"/>
                </a:lnTo>
                <a:lnTo>
                  <a:pt x="1144538" y="1533969"/>
                </a:lnTo>
                <a:lnTo>
                  <a:pt x="1147712" y="1522528"/>
                </a:lnTo>
                <a:lnTo>
                  <a:pt x="1149299" y="1516807"/>
                </a:lnTo>
                <a:lnTo>
                  <a:pt x="1150252" y="1510769"/>
                </a:lnTo>
                <a:lnTo>
                  <a:pt x="1150886" y="1505048"/>
                </a:lnTo>
                <a:lnTo>
                  <a:pt x="1151839" y="1498692"/>
                </a:lnTo>
                <a:lnTo>
                  <a:pt x="1152156" y="1492972"/>
                </a:lnTo>
                <a:lnTo>
                  <a:pt x="1152156" y="1486616"/>
                </a:lnTo>
                <a:lnTo>
                  <a:pt x="1152156" y="1399219"/>
                </a:lnTo>
                <a:lnTo>
                  <a:pt x="1239123" y="1399219"/>
                </a:lnTo>
                <a:lnTo>
                  <a:pt x="1245154" y="1399219"/>
                </a:lnTo>
                <a:lnTo>
                  <a:pt x="1251502" y="1398583"/>
                </a:lnTo>
                <a:lnTo>
                  <a:pt x="1257850" y="1398265"/>
                </a:lnTo>
                <a:lnTo>
                  <a:pt x="1263563" y="1397630"/>
                </a:lnTo>
                <a:lnTo>
                  <a:pt x="1269593" y="1396358"/>
                </a:lnTo>
                <a:lnTo>
                  <a:pt x="1275624" y="1395087"/>
                </a:lnTo>
                <a:lnTo>
                  <a:pt x="1281020" y="1393498"/>
                </a:lnTo>
                <a:lnTo>
                  <a:pt x="1286415" y="1391591"/>
                </a:lnTo>
                <a:lnTo>
                  <a:pt x="1297524" y="1387778"/>
                </a:lnTo>
                <a:lnTo>
                  <a:pt x="1307046" y="1383011"/>
                </a:lnTo>
                <a:lnTo>
                  <a:pt x="1311807" y="1380150"/>
                </a:lnTo>
                <a:lnTo>
                  <a:pt x="1316568" y="1377608"/>
                </a:lnTo>
                <a:lnTo>
                  <a:pt x="1321012" y="1374748"/>
                </a:lnTo>
                <a:lnTo>
                  <a:pt x="1325138" y="1371570"/>
                </a:lnTo>
                <a:lnTo>
                  <a:pt x="1329264" y="1368074"/>
                </a:lnTo>
                <a:lnTo>
                  <a:pt x="1333073" y="1364578"/>
                </a:lnTo>
                <a:lnTo>
                  <a:pt x="1336564" y="1361082"/>
                </a:lnTo>
                <a:lnTo>
                  <a:pt x="1340056" y="1357586"/>
                </a:lnTo>
                <a:lnTo>
                  <a:pt x="1343230" y="1353772"/>
                </a:lnTo>
                <a:lnTo>
                  <a:pt x="1346404" y="1349641"/>
                </a:lnTo>
                <a:lnTo>
                  <a:pt x="1348625" y="1345509"/>
                </a:lnTo>
                <a:lnTo>
                  <a:pt x="1351482" y="1341378"/>
                </a:lnTo>
                <a:lnTo>
                  <a:pt x="1353386" y="1337246"/>
                </a:lnTo>
                <a:lnTo>
                  <a:pt x="1355291" y="1332797"/>
                </a:lnTo>
                <a:lnTo>
                  <a:pt x="1356878" y="1328030"/>
                </a:lnTo>
                <a:lnTo>
                  <a:pt x="1358465" y="1323581"/>
                </a:lnTo>
                <a:lnTo>
                  <a:pt x="1359734" y="1319131"/>
                </a:lnTo>
                <a:lnTo>
                  <a:pt x="1360052" y="1314047"/>
                </a:lnTo>
                <a:lnTo>
                  <a:pt x="1361004" y="1309279"/>
                </a:lnTo>
                <a:lnTo>
                  <a:pt x="1361004" y="1304512"/>
                </a:lnTo>
                <a:lnTo>
                  <a:pt x="1361004" y="1168809"/>
                </a:lnTo>
                <a:lnTo>
                  <a:pt x="1361004" y="1164042"/>
                </a:lnTo>
                <a:lnTo>
                  <a:pt x="1360052" y="1159593"/>
                </a:lnTo>
                <a:lnTo>
                  <a:pt x="1359734" y="1154508"/>
                </a:lnTo>
                <a:lnTo>
                  <a:pt x="1358465" y="1150058"/>
                </a:lnTo>
                <a:lnTo>
                  <a:pt x="1356878" y="1145291"/>
                </a:lnTo>
                <a:lnTo>
                  <a:pt x="1355291" y="1140524"/>
                </a:lnTo>
                <a:lnTo>
                  <a:pt x="1353386" y="1136393"/>
                </a:lnTo>
                <a:lnTo>
                  <a:pt x="1351482" y="1131943"/>
                </a:lnTo>
                <a:lnTo>
                  <a:pt x="1348625" y="1127812"/>
                </a:lnTo>
                <a:lnTo>
                  <a:pt x="1346404" y="1123680"/>
                </a:lnTo>
                <a:lnTo>
                  <a:pt x="1343230" y="1119867"/>
                </a:lnTo>
                <a:lnTo>
                  <a:pt x="1340056" y="1116053"/>
                </a:lnTo>
                <a:lnTo>
                  <a:pt x="1336564" y="1112557"/>
                </a:lnTo>
                <a:lnTo>
                  <a:pt x="1333073" y="1108743"/>
                </a:lnTo>
                <a:lnTo>
                  <a:pt x="1329264" y="1105248"/>
                </a:lnTo>
                <a:lnTo>
                  <a:pt x="1325138" y="1101752"/>
                </a:lnTo>
                <a:lnTo>
                  <a:pt x="1321012" y="1098574"/>
                </a:lnTo>
                <a:lnTo>
                  <a:pt x="1316568" y="1096031"/>
                </a:lnTo>
                <a:lnTo>
                  <a:pt x="1311807" y="1093171"/>
                </a:lnTo>
                <a:lnTo>
                  <a:pt x="1307046" y="1090311"/>
                </a:lnTo>
                <a:lnTo>
                  <a:pt x="1297524" y="1085861"/>
                </a:lnTo>
                <a:lnTo>
                  <a:pt x="1286415" y="1081730"/>
                </a:lnTo>
                <a:lnTo>
                  <a:pt x="1275624" y="1078234"/>
                </a:lnTo>
                <a:lnTo>
                  <a:pt x="1269593" y="1077281"/>
                </a:lnTo>
                <a:lnTo>
                  <a:pt x="1263563" y="1076327"/>
                </a:lnTo>
                <a:lnTo>
                  <a:pt x="1257850" y="1075056"/>
                </a:lnTo>
                <a:lnTo>
                  <a:pt x="1251502" y="1074738"/>
                </a:lnTo>
                <a:lnTo>
                  <a:pt x="1245154" y="1074420"/>
                </a:lnTo>
                <a:lnTo>
                  <a:pt x="1239123" y="1074420"/>
                </a:lnTo>
                <a:lnTo>
                  <a:pt x="1152156" y="1074420"/>
                </a:lnTo>
                <a:lnTo>
                  <a:pt x="1152156" y="987341"/>
                </a:lnTo>
                <a:lnTo>
                  <a:pt x="1152156" y="980985"/>
                </a:lnTo>
                <a:lnTo>
                  <a:pt x="1151839" y="974629"/>
                </a:lnTo>
                <a:lnTo>
                  <a:pt x="1150886" y="968591"/>
                </a:lnTo>
                <a:lnTo>
                  <a:pt x="1150252" y="962552"/>
                </a:lnTo>
                <a:lnTo>
                  <a:pt x="1149299" y="956832"/>
                </a:lnTo>
                <a:lnTo>
                  <a:pt x="1147712" y="950794"/>
                </a:lnTo>
                <a:lnTo>
                  <a:pt x="1144538" y="939988"/>
                </a:lnTo>
                <a:lnTo>
                  <a:pt x="1140730" y="928865"/>
                </a:lnTo>
                <a:lnTo>
                  <a:pt x="1135969" y="919013"/>
                </a:lnTo>
                <a:lnTo>
                  <a:pt x="1133429" y="914246"/>
                </a:lnTo>
                <a:lnTo>
                  <a:pt x="1130573" y="909797"/>
                </a:lnTo>
                <a:lnTo>
                  <a:pt x="1127716" y="905347"/>
                </a:lnTo>
                <a:lnTo>
                  <a:pt x="1124542" y="900898"/>
                </a:lnTo>
                <a:lnTo>
                  <a:pt x="1121051" y="896766"/>
                </a:lnTo>
                <a:lnTo>
                  <a:pt x="1117559" y="893271"/>
                </a:lnTo>
                <a:lnTo>
                  <a:pt x="1114068" y="889139"/>
                </a:lnTo>
                <a:lnTo>
                  <a:pt x="1110577" y="886279"/>
                </a:lnTo>
                <a:lnTo>
                  <a:pt x="1106768" y="883101"/>
                </a:lnTo>
                <a:lnTo>
                  <a:pt x="1102642" y="879923"/>
                </a:lnTo>
                <a:lnTo>
                  <a:pt x="1098833" y="877062"/>
                </a:lnTo>
                <a:lnTo>
                  <a:pt x="1094389" y="874838"/>
                </a:lnTo>
                <a:lnTo>
                  <a:pt x="1090263" y="872931"/>
                </a:lnTo>
                <a:lnTo>
                  <a:pt x="1085820" y="870706"/>
                </a:lnTo>
                <a:lnTo>
                  <a:pt x="1081059" y="869117"/>
                </a:lnTo>
                <a:lnTo>
                  <a:pt x="1076615" y="867846"/>
                </a:lnTo>
                <a:lnTo>
                  <a:pt x="1071854" y="866575"/>
                </a:lnTo>
                <a:lnTo>
                  <a:pt x="1067093" y="865621"/>
                </a:lnTo>
                <a:lnTo>
                  <a:pt x="1062332" y="865304"/>
                </a:lnTo>
                <a:lnTo>
                  <a:pt x="1057571" y="865304"/>
                </a:lnTo>
                <a:lnTo>
                  <a:pt x="922042" y="865304"/>
                </a:lnTo>
                <a:lnTo>
                  <a:pt x="917599" y="865304"/>
                </a:lnTo>
                <a:close/>
                <a:moveTo>
                  <a:pt x="0" y="744537"/>
                </a:moveTo>
                <a:lnTo>
                  <a:pt x="1979613" y="744537"/>
                </a:lnTo>
                <a:lnTo>
                  <a:pt x="1979613" y="1406846"/>
                </a:lnTo>
                <a:lnTo>
                  <a:pt x="1978978" y="1423690"/>
                </a:lnTo>
                <a:lnTo>
                  <a:pt x="1977709" y="1440216"/>
                </a:lnTo>
                <a:lnTo>
                  <a:pt x="1975804" y="1456742"/>
                </a:lnTo>
                <a:lnTo>
                  <a:pt x="1972948" y="1472314"/>
                </a:lnTo>
                <a:lnTo>
                  <a:pt x="1969139" y="1488205"/>
                </a:lnTo>
                <a:lnTo>
                  <a:pt x="1965013" y="1503777"/>
                </a:lnTo>
                <a:lnTo>
                  <a:pt x="1959617" y="1518714"/>
                </a:lnTo>
                <a:lnTo>
                  <a:pt x="1953904" y="1533651"/>
                </a:lnTo>
                <a:lnTo>
                  <a:pt x="1947556" y="1548270"/>
                </a:lnTo>
                <a:lnTo>
                  <a:pt x="1940256" y="1561936"/>
                </a:lnTo>
                <a:lnTo>
                  <a:pt x="1932321" y="1575601"/>
                </a:lnTo>
                <a:lnTo>
                  <a:pt x="1924068" y="1588949"/>
                </a:lnTo>
                <a:lnTo>
                  <a:pt x="1915181" y="1601344"/>
                </a:lnTo>
                <a:lnTo>
                  <a:pt x="1905342" y="1614056"/>
                </a:lnTo>
                <a:lnTo>
                  <a:pt x="1895185" y="1625815"/>
                </a:lnTo>
                <a:lnTo>
                  <a:pt x="1884711" y="1636620"/>
                </a:lnTo>
                <a:lnTo>
                  <a:pt x="1873285" y="1647743"/>
                </a:lnTo>
                <a:lnTo>
                  <a:pt x="1861541" y="1657913"/>
                </a:lnTo>
                <a:lnTo>
                  <a:pt x="1848845" y="1667447"/>
                </a:lnTo>
                <a:lnTo>
                  <a:pt x="1836467" y="1676664"/>
                </a:lnTo>
                <a:lnTo>
                  <a:pt x="1823136" y="1684927"/>
                </a:lnTo>
                <a:lnTo>
                  <a:pt x="1809805" y="1692872"/>
                </a:lnTo>
                <a:lnTo>
                  <a:pt x="1795522" y="1699864"/>
                </a:lnTo>
                <a:lnTo>
                  <a:pt x="1781239" y="1706538"/>
                </a:lnTo>
                <a:lnTo>
                  <a:pt x="1766322" y="1712576"/>
                </a:lnTo>
                <a:lnTo>
                  <a:pt x="1751404" y="1717661"/>
                </a:lnTo>
                <a:lnTo>
                  <a:pt x="1736169" y="1721792"/>
                </a:lnTo>
                <a:lnTo>
                  <a:pt x="1719981" y="1725288"/>
                </a:lnTo>
                <a:lnTo>
                  <a:pt x="1704429" y="1728466"/>
                </a:lnTo>
                <a:lnTo>
                  <a:pt x="1687924" y="1730373"/>
                </a:lnTo>
                <a:lnTo>
                  <a:pt x="1671419" y="1731644"/>
                </a:lnTo>
                <a:lnTo>
                  <a:pt x="1654597" y="1731962"/>
                </a:lnTo>
                <a:lnTo>
                  <a:pt x="324699" y="1731962"/>
                </a:lnTo>
                <a:lnTo>
                  <a:pt x="308511" y="1731644"/>
                </a:lnTo>
                <a:lnTo>
                  <a:pt x="292007" y="1730373"/>
                </a:lnTo>
                <a:lnTo>
                  <a:pt x="275502" y="1728466"/>
                </a:lnTo>
                <a:lnTo>
                  <a:pt x="259315" y="1725288"/>
                </a:lnTo>
                <a:lnTo>
                  <a:pt x="243762" y="1721792"/>
                </a:lnTo>
                <a:lnTo>
                  <a:pt x="228527" y="1717661"/>
                </a:lnTo>
                <a:lnTo>
                  <a:pt x="213292" y="1712576"/>
                </a:lnTo>
                <a:lnTo>
                  <a:pt x="198692" y="1706538"/>
                </a:lnTo>
                <a:lnTo>
                  <a:pt x="184091" y="1699864"/>
                </a:lnTo>
                <a:lnTo>
                  <a:pt x="170126" y="1692872"/>
                </a:lnTo>
                <a:lnTo>
                  <a:pt x="156795" y="1684927"/>
                </a:lnTo>
                <a:lnTo>
                  <a:pt x="143464" y="1676664"/>
                </a:lnTo>
                <a:lnTo>
                  <a:pt x="130451" y="1667447"/>
                </a:lnTo>
                <a:lnTo>
                  <a:pt x="118390" y="1657913"/>
                </a:lnTo>
                <a:lnTo>
                  <a:pt x="106646" y="1647743"/>
                </a:lnTo>
                <a:lnTo>
                  <a:pt x="95220" y="1636620"/>
                </a:lnTo>
                <a:lnTo>
                  <a:pt x="84746" y="1625815"/>
                </a:lnTo>
                <a:lnTo>
                  <a:pt x="74589" y="1614056"/>
                </a:lnTo>
                <a:lnTo>
                  <a:pt x="64749" y="1601344"/>
                </a:lnTo>
                <a:lnTo>
                  <a:pt x="55862" y="1588949"/>
                </a:lnTo>
                <a:lnTo>
                  <a:pt x="46975" y="1575601"/>
                </a:lnTo>
                <a:lnTo>
                  <a:pt x="39358" y="1561936"/>
                </a:lnTo>
                <a:lnTo>
                  <a:pt x="32375" y="1548270"/>
                </a:lnTo>
                <a:lnTo>
                  <a:pt x="26027" y="1533651"/>
                </a:lnTo>
                <a:lnTo>
                  <a:pt x="19996" y="1518714"/>
                </a:lnTo>
                <a:lnTo>
                  <a:pt x="14918" y="1503777"/>
                </a:lnTo>
                <a:lnTo>
                  <a:pt x="10157" y="1488205"/>
                </a:lnTo>
                <a:lnTo>
                  <a:pt x="6666" y="1472314"/>
                </a:lnTo>
                <a:lnTo>
                  <a:pt x="4126" y="1456742"/>
                </a:lnTo>
                <a:lnTo>
                  <a:pt x="1905" y="1440216"/>
                </a:lnTo>
                <a:lnTo>
                  <a:pt x="635" y="1423690"/>
                </a:lnTo>
                <a:lnTo>
                  <a:pt x="0" y="1406846"/>
                </a:lnTo>
                <a:lnTo>
                  <a:pt x="0" y="744537"/>
                </a:lnTo>
                <a:close/>
                <a:moveTo>
                  <a:pt x="733825" y="0"/>
                </a:moveTo>
                <a:lnTo>
                  <a:pt x="742394" y="0"/>
                </a:lnTo>
                <a:lnTo>
                  <a:pt x="1237535" y="0"/>
                </a:lnTo>
                <a:lnTo>
                  <a:pt x="1246105" y="0"/>
                </a:lnTo>
                <a:lnTo>
                  <a:pt x="1254675" y="1269"/>
                </a:lnTo>
                <a:lnTo>
                  <a:pt x="1263245" y="2856"/>
                </a:lnTo>
                <a:lnTo>
                  <a:pt x="1271497" y="4760"/>
                </a:lnTo>
                <a:lnTo>
                  <a:pt x="1279749" y="7615"/>
                </a:lnTo>
                <a:lnTo>
                  <a:pt x="1288002" y="10471"/>
                </a:lnTo>
                <a:lnTo>
                  <a:pt x="1295302" y="14596"/>
                </a:lnTo>
                <a:lnTo>
                  <a:pt x="1302919" y="18721"/>
                </a:lnTo>
                <a:lnTo>
                  <a:pt x="1309902" y="23480"/>
                </a:lnTo>
                <a:lnTo>
                  <a:pt x="1316885" y="28557"/>
                </a:lnTo>
                <a:lnTo>
                  <a:pt x="1323233" y="34585"/>
                </a:lnTo>
                <a:lnTo>
                  <a:pt x="1329581" y="40614"/>
                </a:lnTo>
                <a:lnTo>
                  <a:pt x="1334977" y="47277"/>
                </a:lnTo>
                <a:lnTo>
                  <a:pt x="1340055" y="54575"/>
                </a:lnTo>
                <a:lnTo>
                  <a:pt x="1344816" y="61873"/>
                </a:lnTo>
                <a:lnTo>
                  <a:pt x="1349260" y="69805"/>
                </a:lnTo>
                <a:lnTo>
                  <a:pt x="1434005" y="241780"/>
                </a:lnTo>
                <a:lnTo>
                  <a:pt x="1662531" y="241780"/>
                </a:lnTo>
                <a:lnTo>
                  <a:pt x="1676180" y="242097"/>
                </a:lnTo>
                <a:lnTo>
                  <a:pt x="1689510" y="242732"/>
                </a:lnTo>
                <a:lnTo>
                  <a:pt x="1702841" y="244001"/>
                </a:lnTo>
                <a:lnTo>
                  <a:pt x="1716172" y="245905"/>
                </a:lnTo>
                <a:lnTo>
                  <a:pt x="1729185" y="248760"/>
                </a:lnTo>
                <a:lnTo>
                  <a:pt x="1741564" y="251299"/>
                </a:lnTo>
                <a:lnTo>
                  <a:pt x="1754260" y="255106"/>
                </a:lnTo>
                <a:lnTo>
                  <a:pt x="1766638" y="258914"/>
                </a:lnTo>
                <a:lnTo>
                  <a:pt x="1778699" y="263039"/>
                </a:lnTo>
                <a:lnTo>
                  <a:pt x="1791078" y="267798"/>
                </a:lnTo>
                <a:lnTo>
                  <a:pt x="1802187" y="273510"/>
                </a:lnTo>
                <a:lnTo>
                  <a:pt x="1813930" y="279221"/>
                </a:lnTo>
                <a:lnTo>
                  <a:pt x="1825039" y="285249"/>
                </a:lnTo>
                <a:lnTo>
                  <a:pt x="1836148" y="291913"/>
                </a:lnTo>
                <a:lnTo>
                  <a:pt x="1846622" y="298893"/>
                </a:lnTo>
                <a:lnTo>
                  <a:pt x="1857097" y="306191"/>
                </a:lnTo>
                <a:lnTo>
                  <a:pt x="1866936" y="314123"/>
                </a:lnTo>
                <a:lnTo>
                  <a:pt x="1876775" y="322373"/>
                </a:lnTo>
                <a:lnTo>
                  <a:pt x="1885980" y="330940"/>
                </a:lnTo>
                <a:lnTo>
                  <a:pt x="1895184" y="339824"/>
                </a:lnTo>
                <a:lnTo>
                  <a:pt x="1903754" y="349026"/>
                </a:lnTo>
                <a:lnTo>
                  <a:pt x="1912324" y="358862"/>
                </a:lnTo>
                <a:lnTo>
                  <a:pt x="1920259" y="368381"/>
                </a:lnTo>
                <a:lnTo>
                  <a:pt x="1928194" y="378535"/>
                </a:lnTo>
                <a:lnTo>
                  <a:pt x="1935176" y="389323"/>
                </a:lnTo>
                <a:lnTo>
                  <a:pt x="1942159" y="400111"/>
                </a:lnTo>
                <a:lnTo>
                  <a:pt x="1948507" y="411216"/>
                </a:lnTo>
                <a:lnTo>
                  <a:pt x="1954538" y="422639"/>
                </a:lnTo>
                <a:lnTo>
                  <a:pt x="1960251" y="434379"/>
                </a:lnTo>
                <a:lnTo>
                  <a:pt x="1965329" y="446119"/>
                </a:lnTo>
                <a:lnTo>
                  <a:pt x="1970090" y="458176"/>
                </a:lnTo>
                <a:lnTo>
                  <a:pt x="1974216" y="470233"/>
                </a:lnTo>
                <a:lnTo>
                  <a:pt x="1979612" y="493713"/>
                </a:lnTo>
                <a:lnTo>
                  <a:pt x="1587" y="493713"/>
                </a:lnTo>
                <a:lnTo>
                  <a:pt x="7618" y="470233"/>
                </a:lnTo>
                <a:lnTo>
                  <a:pt x="11744" y="458176"/>
                </a:lnTo>
                <a:lnTo>
                  <a:pt x="16505" y="446119"/>
                </a:lnTo>
                <a:lnTo>
                  <a:pt x="21583" y="434379"/>
                </a:lnTo>
                <a:lnTo>
                  <a:pt x="27614" y="422639"/>
                </a:lnTo>
                <a:lnTo>
                  <a:pt x="33327" y="411216"/>
                </a:lnTo>
                <a:lnTo>
                  <a:pt x="39992" y="400111"/>
                </a:lnTo>
                <a:lnTo>
                  <a:pt x="46658" y="389323"/>
                </a:lnTo>
                <a:lnTo>
                  <a:pt x="54275" y="378535"/>
                </a:lnTo>
                <a:lnTo>
                  <a:pt x="61575" y="368381"/>
                </a:lnTo>
                <a:lnTo>
                  <a:pt x="69828" y="358862"/>
                </a:lnTo>
                <a:lnTo>
                  <a:pt x="78080" y="349026"/>
                </a:lnTo>
                <a:lnTo>
                  <a:pt x="86650" y="339824"/>
                </a:lnTo>
                <a:lnTo>
                  <a:pt x="95537" y="330940"/>
                </a:lnTo>
                <a:lnTo>
                  <a:pt x="105059" y="322373"/>
                </a:lnTo>
                <a:lnTo>
                  <a:pt x="114898" y="314123"/>
                </a:lnTo>
                <a:lnTo>
                  <a:pt x="125055" y="306191"/>
                </a:lnTo>
                <a:lnTo>
                  <a:pt x="135212" y="298893"/>
                </a:lnTo>
                <a:lnTo>
                  <a:pt x="146321" y="291913"/>
                </a:lnTo>
                <a:lnTo>
                  <a:pt x="156795" y="285249"/>
                </a:lnTo>
                <a:lnTo>
                  <a:pt x="168221" y="279221"/>
                </a:lnTo>
                <a:lnTo>
                  <a:pt x="179648" y="273510"/>
                </a:lnTo>
                <a:lnTo>
                  <a:pt x="191391" y="267798"/>
                </a:lnTo>
                <a:lnTo>
                  <a:pt x="203135" y="263039"/>
                </a:lnTo>
                <a:lnTo>
                  <a:pt x="215196" y="258914"/>
                </a:lnTo>
                <a:lnTo>
                  <a:pt x="227575" y="255106"/>
                </a:lnTo>
                <a:lnTo>
                  <a:pt x="240271" y="251299"/>
                </a:lnTo>
                <a:lnTo>
                  <a:pt x="253284" y="248760"/>
                </a:lnTo>
                <a:lnTo>
                  <a:pt x="265980" y="245905"/>
                </a:lnTo>
                <a:lnTo>
                  <a:pt x="278993" y="244001"/>
                </a:lnTo>
                <a:lnTo>
                  <a:pt x="292324" y="242732"/>
                </a:lnTo>
                <a:lnTo>
                  <a:pt x="305972" y="242097"/>
                </a:lnTo>
                <a:lnTo>
                  <a:pt x="319303" y="241780"/>
                </a:lnTo>
                <a:lnTo>
                  <a:pt x="545290" y="241780"/>
                </a:lnTo>
                <a:lnTo>
                  <a:pt x="630670" y="69805"/>
                </a:lnTo>
                <a:lnTo>
                  <a:pt x="635114" y="61873"/>
                </a:lnTo>
                <a:lnTo>
                  <a:pt x="639875" y="54575"/>
                </a:lnTo>
                <a:lnTo>
                  <a:pt x="644953" y="47277"/>
                </a:lnTo>
                <a:lnTo>
                  <a:pt x="650666" y="40614"/>
                </a:lnTo>
                <a:lnTo>
                  <a:pt x="656697" y="34585"/>
                </a:lnTo>
                <a:lnTo>
                  <a:pt x="662727" y="28557"/>
                </a:lnTo>
                <a:lnTo>
                  <a:pt x="670028" y="23480"/>
                </a:lnTo>
                <a:lnTo>
                  <a:pt x="677010" y="18721"/>
                </a:lnTo>
                <a:lnTo>
                  <a:pt x="684311" y="14596"/>
                </a:lnTo>
                <a:lnTo>
                  <a:pt x="691928" y="10471"/>
                </a:lnTo>
                <a:lnTo>
                  <a:pt x="700180" y="7615"/>
                </a:lnTo>
                <a:lnTo>
                  <a:pt x="707798" y="4760"/>
                </a:lnTo>
                <a:lnTo>
                  <a:pt x="716368" y="2856"/>
                </a:lnTo>
                <a:lnTo>
                  <a:pt x="725255" y="1269"/>
                </a:lnTo>
                <a:lnTo>
                  <a:pt x="733825"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3" name="KSO_Shape"/>
          <p:cNvSpPr/>
          <p:nvPr/>
        </p:nvSpPr>
        <p:spPr bwMode="auto">
          <a:xfrm>
            <a:off x="1101430" y="4697667"/>
            <a:ext cx="643845" cy="643845"/>
          </a:xfrm>
          <a:custGeom>
            <a:avLst/>
            <a:gdLst>
              <a:gd name="T0" fmla="*/ 1251661 w 1979613"/>
              <a:gd name="T1" fmla="*/ 630772 h 1979613"/>
              <a:gd name="T2" fmla="*/ 1216709 w 1979613"/>
              <a:gd name="T3" fmla="*/ 667596 h 1979613"/>
              <a:gd name="T4" fmla="*/ 1197644 w 1979613"/>
              <a:gd name="T5" fmla="*/ 734260 h 1979613"/>
              <a:gd name="T6" fmla="*/ 1069275 w 1979613"/>
              <a:gd name="T7" fmla="*/ 832987 h 1979613"/>
              <a:gd name="T8" fmla="*/ 1013034 w 1979613"/>
              <a:gd name="T9" fmla="*/ 865367 h 1979613"/>
              <a:gd name="T10" fmla="*/ 990475 w 1979613"/>
              <a:gd name="T11" fmla="*/ 907905 h 1979613"/>
              <a:gd name="T12" fmla="*/ 994288 w 1979613"/>
              <a:gd name="T13" fmla="*/ 1085676 h 1979613"/>
              <a:gd name="T14" fmla="*/ 1024791 w 1979613"/>
              <a:gd name="T15" fmla="*/ 1124405 h 1979613"/>
              <a:gd name="T16" fmla="*/ 1092471 w 1979613"/>
              <a:gd name="T17" fmla="*/ 1151071 h 1979613"/>
              <a:gd name="T18" fmla="*/ 1200821 w 1979613"/>
              <a:gd name="T19" fmla="*/ 1269479 h 1979613"/>
              <a:gd name="T20" fmla="*/ 1228783 w 1979613"/>
              <a:gd name="T21" fmla="*/ 1329160 h 1979613"/>
              <a:gd name="T22" fmla="*/ 1269137 w 1979613"/>
              <a:gd name="T23" fmla="*/ 1357095 h 1979613"/>
              <a:gd name="T24" fmla="*/ 1447073 w 1979613"/>
              <a:gd name="T25" fmla="*/ 1358683 h 1979613"/>
              <a:gd name="T26" fmla="*/ 1488380 w 1979613"/>
              <a:gd name="T27" fmla="*/ 1333287 h 1979613"/>
              <a:gd name="T28" fmla="*/ 1518884 w 1979613"/>
              <a:gd name="T29" fmla="*/ 1275193 h 1979613"/>
              <a:gd name="T30" fmla="*/ 1622468 w 1979613"/>
              <a:gd name="T31" fmla="*/ 1151706 h 1979613"/>
              <a:gd name="T32" fmla="*/ 1691737 w 1979613"/>
              <a:gd name="T33" fmla="*/ 1127580 h 1979613"/>
              <a:gd name="T34" fmla="*/ 1724464 w 1979613"/>
              <a:gd name="T35" fmla="*/ 1090121 h 1979613"/>
              <a:gd name="T36" fmla="*/ 1731455 w 1979613"/>
              <a:gd name="T37" fmla="*/ 912349 h 1979613"/>
              <a:gd name="T38" fmla="*/ 1711119 w 1979613"/>
              <a:gd name="T39" fmla="*/ 869493 h 1979613"/>
              <a:gd name="T40" fmla="*/ 1657420 w 1979613"/>
              <a:gd name="T41" fmla="*/ 834892 h 1979613"/>
              <a:gd name="T42" fmla="*/ 1523332 w 1979613"/>
              <a:gd name="T43" fmla="*/ 740609 h 1979613"/>
              <a:gd name="T44" fmla="*/ 1506809 w 1979613"/>
              <a:gd name="T45" fmla="*/ 672358 h 1979613"/>
              <a:gd name="T46" fmla="*/ 1473446 w 1979613"/>
              <a:gd name="T47" fmla="*/ 633629 h 1979613"/>
              <a:gd name="T48" fmla="*/ 1428009 w 1979613"/>
              <a:gd name="T49" fmla="*/ 618709 h 1979613"/>
              <a:gd name="T50" fmla="*/ 406941 w 1979613"/>
              <a:gd name="T51" fmla="*/ 1934840 h 1979613"/>
              <a:gd name="T52" fmla="*/ 309402 w 1979613"/>
              <a:gd name="T53" fmla="*/ 1846243 h 1979613"/>
              <a:gd name="T54" fmla="*/ 254615 w 1979613"/>
              <a:gd name="T55" fmla="*/ 1724303 h 1979613"/>
              <a:gd name="T56" fmla="*/ 104823 w 1979613"/>
              <a:gd name="T57" fmla="*/ 1607127 h 1979613"/>
              <a:gd name="T58" fmla="*/ 49719 w 1979613"/>
              <a:gd name="T59" fmla="*/ 1584263 h 1979613"/>
              <a:gd name="T60" fmla="*/ 12350 w 1979613"/>
              <a:gd name="T61" fmla="*/ 1538536 h 1979613"/>
              <a:gd name="T62" fmla="*/ 633 w 1979613"/>
              <a:gd name="T63" fmla="*/ 1478836 h 1979613"/>
              <a:gd name="T64" fmla="*/ 18051 w 1979613"/>
              <a:gd name="T65" fmla="*/ 1420724 h 1979613"/>
              <a:gd name="T66" fmla="*/ 59537 w 1979613"/>
              <a:gd name="T67" fmla="*/ 1379125 h 1979613"/>
              <a:gd name="T68" fmla="*/ 117490 w 1979613"/>
              <a:gd name="T69" fmla="*/ 1361024 h 1979613"/>
              <a:gd name="T70" fmla="*/ 86772 w 1979613"/>
              <a:gd name="T71" fmla="*/ 1107936 h 1979613"/>
              <a:gd name="T72" fmla="*/ 36419 w 1979613"/>
              <a:gd name="T73" fmla="*/ 1077451 h 1979613"/>
              <a:gd name="T74" fmla="*/ 5700 w 1979613"/>
              <a:gd name="T75" fmla="*/ 1026643 h 1979613"/>
              <a:gd name="T76" fmla="*/ 2850 w 1979613"/>
              <a:gd name="T77" fmla="*/ 965038 h 1979613"/>
              <a:gd name="T78" fmla="*/ 28185 w 1979613"/>
              <a:gd name="T79" fmla="*/ 911371 h 1979613"/>
              <a:gd name="T80" fmla="*/ 75688 w 1979613"/>
              <a:gd name="T81" fmla="*/ 875488 h 1979613"/>
              <a:gd name="T82" fmla="*/ 247015 w 1979613"/>
              <a:gd name="T83" fmla="*/ 618589 h 1979613"/>
              <a:gd name="T84" fmla="*/ 69987 w 1979613"/>
              <a:gd name="T85" fmla="*/ 606522 h 1979613"/>
              <a:gd name="T86" fmla="*/ 24701 w 1979613"/>
              <a:gd name="T87" fmla="*/ 568733 h 1979613"/>
              <a:gd name="T88" fmla="*/ 1583 w 1979613"/>
              <a:gd name="T89" fmla="*/ 513479 h 1979613"/>
              <a:gd name="T90" fmla="*/ 7600 w 1979613"/>
              <a:gd name="T91" fmla="*/ 452510 h 1979613"/>
              <a:gd name="T92" fmla="*/ 40852 w 1979613"/>
              <a:gd name="T93" fmla="*/ 402972 h 1979613"/>
              <a:gd name="T94" fmla="*/ 92789 w 1979613"/>
              <a:gd name="T95" fmla="*/ 374709 h 1979613"/>
              <a:gd name="T96" fmla="*/ 249865 w 1979613"/>
              <a:gd name="T97" fmla="*/ 282302 h 1979613"/>
              <a:gd name="T98" fmla="*/ 294518 w 1979613"/>
              <a:gd name="T99" fmla="*/ 155281 h 1979613"/>
              <a:gd name="T100" fmla="*/ 384773 w 1979613"/>
              <a:gd name="T101" fmla="*/ 59381 h 1979613"/>
              <a:gd name="T102" fmla="*/ 741363 w 1979613"/>
              <a:gd name="T103" fmla="*/ 0 h 1979613"/>
              <a:gd name="T104" fmla="*/ 1795321 w 1979613"/>
              <a:gd name="T105" fmla="*/ 32380 h 1979613"/>
              <a:gd name="T106" fmla="*/ 1915111 w 1979613"/>
              <a:gd name="T107" fmla="*/ 130472 h 1979613"/>
              <a:gd name="T108" fmla="*/ 1975800 w 1979613"/>
              <a:gd name="T109" fmla="*/ 275546 h 1979613"/>
              <a:gd name="T110" fmla="*/ 1965315 w 1979613"/>
              <a:gd name="T111" fmla="*/ 1751685 h 1979613"/>
              <a:gd name="T112" fmla="*/ 1884290 w 1979613"/>
              <a:gd name="T113" fmla="*/ 1884378 h 1979613"/>
              <a:gd name="T114" fmla="*/ 1751155 w 1979613"/>
              <a:gd name="T115" fmla="*/ 1965011 h 1979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979613" h="1979613">
                <a:moveTo>
                  <a:pt x="1292650" y="618709"/>
                </a:moveTo>
                <a:lnTo>
                  <a:pt x="1287883" y="619026"/>
                </a:lnTo>
                <a:lnTo>
                  <a:pt x="1282799" y="619344"/>
                </a:lnTo>
                <a:lnTo>
                  <a:pt x="1278033" y="620296"/>
                </a:lnTo>
                <a:lnTo>
                  <a:pt x="1273585" y="621566"/>
                </a:lnTo>
                <a:lnTo>
                  <a:pt x="1269137" y="622518"/>
                </a:lnTo>
                <a:lnTo>
                  <a:pt x="1264370" y="624105"/>
                </a:lnTo>
                <a:lnTo>
                  <a:pt x="1260240" y="626010"/>
                </a:lnTo>
                <a:lnTo>
                  <a:pt x="1255791" y="628550"/>
                </a:lnTo>
                <a:lnTo>
                  <a:pt x="1251661" y="630772"/>
                </a:lnTo>
                <a:lnTo>
                  <a:pt x="1247530" y="633629"/>
                </a:lnTo>
                <a:lnTo>
                  <a:pt x="1243717" y="636168"/>
                </a:lnTo>
                <a:lnTo>
                  <a:pt x="1239904" y="639343"/>
                </a:lnTo>
                <a:lnTo>
                  <a:pt x="1235773" y="642835"/>
                </a:lnTo>
                <a:lnTo>
                  <a:pt x="1232278" y="646644"/>
                </a:lnTo>
                <a:lnTo>
                  <a:pt x="1228783" y="650454"/>
                </a:lnTo>
                <a:lnTo>
                  <a:pt x="1225605" y="654263"/>
                </a:lnTo>
                <a:lnTo>
                  <a:pt x="1222428" y="658707"/>
                </a:lnTo>
                <a:lnTo>
                  <a:pt x="1219251" y="662834"/>
                </a:lnTo>
                <a:lnTo>
                  <a:pt x="1216709" y="667596"/>
                </a:lnTo>
                <a:lnTo>
                  <a:pt x="1214167" y="672358"/>
                </a:lnTo>
                <a:lnTo>
                  <a:pt x="1209083" y="682516"/>
                </a:lnTo>
                <a:lnTo>
                  <a:pt x="1205270" y="692992"/>
                </a:lnTo>
                <a:lnTo>
                  <a:pt x="1203681" y="698706"/>
                </a:lnTo>
                <a:lnTo>
                  <a:pt x="1202092" y="704102"/>
                </a:lnTo>
                <a:lnTo>
                  <a:pt x="1200821" y="709817"/>
                </a:lnTo>
                <a:lnTo>
                  <a:pt x="1199868" y="715848"/>
                </a:lnTo>
                <a:lnTo>
                  <a:pt x="1198915" y="722197"/>
                </a:lnTo>
                <a:lnTo>
                  <a:pt x="1198279" y="727911"/>
                </a:lnTo>
                <a:lnTo>
                  <a:pt x="1197644" y="734260"/>
                </a:lnTo>
                <a:lnTo>
                  <a:pt x="1197644" y="740609"/>
                </a:lnTo>
                <a:lnTo>
                  <a:pt x="1197644" y="827590"/>
                </a:lnTo>
                <a:lnTo>
                  <a:pt x="1110900" y="827590"/>
                </a:lnTo>
                <a:lnTo>
                  <a:pt x="1104545" y="827590"/>
                </a:lnTo>
                <a:lnTo>
                  <a:pt x="1098508" y="827908"/>
                </a:lnTo>
                <a:lnTo>
                  <a:pt x="1092471" y="828543"/>
                </a:lnTo>
                <a:lnTo>
                  <a:pt x="1086433" y="829495"/>
                </a:lnTo>
                <a:lnTo>
                  <a:pt x="1080396" y="830130"/>
                </a:lnTo>
                <a:lnTo>
                  <a:pt x="1074677" y="831717"/>
                </a:lnTo>
                <a:lnTo>
                  <a:pt x="1069275" y="832987"/>
                </a:lnTo>
                <a:lnTo>
                  <a:pt x="1063238" y="834892"/>
                </a:lnTo>
                <a:lnTo>
                  <a:pt x="1052753" y="838701"/>
                </a:lnTo>
                <a:lnTo>
                  <a:pt x="1042902" y="843463"/>
                </a:lnTo>
                <a:lnTo>
                  <a:pt x="1037819" y="846320"/>
                </a:lnTo>
                <a:lnTo>
                  <a:pt x="1033370" y="849177"/>
                </a:lnTo>
                <a:lnTo>
                  <a:pt x="1028922" y="852034"/>
                </a:lnTo>
                <a:lnTo>
                  <a:pt x="1024791" y="855208"/>
                </a:lnTo>
                <a:lnTo>
                  <a:pt x="1020660" y="858383"/>
                </a:lnTo>
                <a:lnTo>
                  <a:pt x="1017165" y="861875"/>
                </a:lnTo>
                <a:lnTo>
                  <a:pt x="1013034" y="865367"/>
                </a:lnTo>
                <a:lnTo>
                  <a:pt x="1009857" y="869493"/>
                </a:lnTo>
                <a:lnTo>
                  <a:pt x="1006680" y="872985"/>
                </a:lnTo>
                <a:lnTo>
                  <a:pt x="1003820" y="876795"/>
                </a:lnTo>
                <a:lnTo>
                  <a:pt x="1000960" y="881239"/>
                </a:lnTo>
                <a:lnTo>
                  <a:pt x="998736" y="885366"/>
                </a:lnTo>
                <a:lnTo>
                  <a:pt x="996194" y="889810"/>
                </a:lnTo>
                <a:lnTo>
                  <a:pt x="994288" y="893937"/>
                </a:lnTo>
                <a:lnTo>
                  <a:pt x="992699" y="898381"/>
                </a:lnTo>
                <a:lnTo>
                  <a:pt x="991428" y="903143"/>
                </a:lnTo>
                <a:lnTo>
                  <a:pt x="990475" y="907905"/>
                </a:lnTo>
                <a:lnTo>
                  <a:pt x="989521" y="912349"/>
                </a:lnTo>
                <a:lnTo>
                  <a:pt x="989204" y="917111"/>
                </a:lnTo>
                <a:lnTo>
                  <a:pt x="988886" y="922190"/>
                </a:lnTo>
                <a:lnTo>
                  <a:pt x="988886" y="1057423"/>
                </a:lnTo>
                <a:lnTo>
                  <a:pt x="989204" y="1062185"/>
                </a:lnTo>
                <a:lnTo>
                  <a:pt x="989521" y="1067264"/>
                </a:lnTo>
                <a:lnTo>
                  <a:pt x="990475" y="1072026"/>
                </a:lnTo>
                <a:lnTo>
                  <a:pt x="991428" y="1076788"/>
                </a:lnTo>
                <a:lnTo>
                  <a:pt x="992699" y="1081232"/>
                </a:lnTo>
                <a:lnTo>
                  <a:pt x="994288" y="1085676"/>
                </a:lnTo>
                <a:lnTo>
                  <a:pt x="996194" y="1090121"/>
                </a:lnTo>
                <a:lnTo>
                  <a:pt x="998736" y="1094247"/>
                </a:lnTo>
                <a:lnTo>
                  <a:pt x="1000960" y="1098692"/>
                </a:lnTo>
                <a:lnTo>
                  <a:pt x="1003820" y="1102501"/>
                </a:lnTo>
                <a:lnTo>
                  <a:pt x="1006680" y="1106945"/>
                </a:lnTo>
                <a:lnTo>
                  <a:pt x="1009857" y="1110437"/>
                </a:lnTo>
                <a:lnTo>
                  <a:pt x="1013034" y="1114247"/>
                </a:lnTo>
                <a:lnTo>
                  <a:pt x="1017165" y="1117739"/>
                </a:lnTo>
                <a:lnTo>
                  <a:pt x="1020660" y="1121231"/>
                </a:lnTo>
                <a:lnTo>
                  <a:pt x="1024791" y="1124405"/>
                </a:lnTo>
                <a:lnTo>
                  <a:pt x="1028922" y="1127580"/>
                </a:lnTo>
                <a:lnTo>
                  <a:pt x="1033370" y="1130754"/>
                </a:lnTo>
                <a:lnTo>
                  <a:pt x="1037819" y="1133294"/>
                </a:lnTo>
                <a:lnTo>
                  <a:pt x="1042902" y="1136151"/>
                </a:lnTo>
                <a:lnTo>
                  <a:pt x="1052753" y="1140912"/>
                </a:lnTo>
                <a:lnTo>
                  <a:pt x="1063238" y="1144722"/>
                </a:lnTo>
                <a:lnTo>
                  <a:pt x="1074677" y="1147896"/>
                </a:lnTo>
                <a:lnTo>
                  <a:pt x="1080396" y="1149166"/>
                </a:lnTo>
                <a:lnTo>
                  <a:pt x="1086433" y="1150436"/>
                </a:lnTo>
                <a:lnTo>
                  <a:pt x="1092471" y="1151071"/>
                </a:lnTo>
                <a:lnTo>
                  <a:pt x="1098508" y="1151706"/>
                </a:lnTo>
                <a:lnTo>
                  <a:pt x="1104545" y="1152341"/>
                </a:lnTo>
                <a:lnTo>
                  <a:pt x="1110900" y="1152341"/>
                </a:lnTo>
                <a:lnTo>
                  <a:pt x="1197644" y="1152341"/>
                </a:lnTo>
                <a:lnTo>
                  <a:pt x="1197644" y="1239322"/>
                </a:lnTo>
                <a:lnTo>
                  <a:pt x="1197644" y="1245353"/>
                </a:lnTo>
                <a:lnTo>
                  <a:pt x="1198279" y="1251702"/>
                </a:lnTo>
                <a:lnTo>
                  <a:pt x="1198915" y="1257734"/>
                </a:lnTo>
                <a:lnTo>
                  <a:pt x="1199868" y="1263448"/>
                </a:lnTo>
                <a:lnTo>
                  <a:pt x="1200821" y="1269479"/>
                </a:lnTo>
                <a:lnTo>
                  <a:pt x="1202092" y="1275193"/>
                </a:lnTo>
                <a:lnTo>
                  <a:pt x="1203681" y="1281225"/>
                </a:lnTo>
                <a:lnTo>
                  <a:pt x="1205270" y="1286622"/>
                </a:lnTo>
                <a:lnTo>
                  <a:pt x="1209083" y="1297097"/>
                </a:lnTo>
                <a:lnTo>
                  <a:pt x="1214167" y="1307256"/>
                </a:lnTo>
                <a:lnTo>
                  <a:pt x="1216709" y="1312018"/>
                </a:lnTo>
                <a:lnTo>
                  <a:pt x="1219251" y="1316779"/>
                </a:lnTo>
                <a:lnTo>
                  <a:pt x="1222428" y="1321224"/>
                </a:lnTo>
                <a:lnTo>
                  <a:pt x="1225605" y="1325350"/>
                </a:lnTo>
                <a:lnTo>
                  <a:pt x="1228783" y="1329160"/>
                </a:lnTo>
                <a:lnTo>
                  <a:pt x="1232278" y="1333287"/>
                </a:lnTo>
                <a:lnTo>
                  <a:pt x="1235773" y="1336779"/>
                </a:lnTo>
                <a:lnTo>
                  <a:pt x="1239904" y="1340271"/>
                </a:lnTo>
                <a:lnTo>
                  <a:pt x="1243717" y="1343445"/>
                </a:lnTo>
                <a:lnTo>
                  <a:pt x="1247530" y="1346302"/>
                </a:lnTo>
                <a:lnTo>
                  <a:pt x="1251661" y="1348842"/>
                </a:lnTo>
                <a:lnTo>
                  <a:pt x="1255791" y="1351699"/>
                </a:lnTo>
                <a:lnTo>
                  <a:pt x="1260240" y="1353603"/>
                </a:lnTo>
                <a:lnTo>
                  <a:pt x="1264370" y="1355508"/>
                </a:lnTo>
                <a:lnTo>
                  <a:pt x="1269137" y="1357095"/>
                </a:lnTo>
                <a:lnTo>
                  <a:pt x="1273585" y="1358683"/>
                </a:lnTo>
                <a:lnTo>
                  <a:pt x="1278033" y="1359635"/>
                </a:lnTo>
                <a:lnTo>
                  <a:pt x="1282799" y="1360270"/>
                </a:lnTo>
                <a:lnTo>
                  <a:pt x="1287883" y="1360905"/>
                </a:lnTo>
                <a:lnTo>
                  <a:pt x="1292650" y="1360905"/>
                </a:lnTo>
                <a:lnTo>
                  <a:pt x="1428009" y="1360905"/>
                </a:lnTo>
                <a:lnTo>
                  <a:pt x="1433093" y="1360905"/>
                </a:lnTo>
                <a:lnTo>
                  <a:pt x="1437859" y="1360270"/>
                </a:lnTo>
                <a:lnTo>
                  <a:pt x="1442625" y="1359635"/>
                </a:lnTo>
                <a:lnTo>
                  <a:pt x="1447073" y="1358683"/>
                </a:lnTo>
                <a:lnTo>
                  <a:pt x="1451839" y="1357095"/>
                </a:lnTo>
                <a:lnTo>
                  <a:pt x="1456288" y="1355508"/>
                </a:lnTo>
                <a:lnTo>
                  <a:pt x="1461054" y="1353603"/>
                </a:lnTo>
                <a:lnTo>
                  <a:pt x="1465185" y="1351699"/>
                </a:lnTo>
                <a:lnTo>
                  <a:pt x="1468998" y="1348842"/>
                </a:lnTo>
                <a:lnTo>
                  <a:pt x="1473446" y="1346302"/>
                </a:lnTo>
                <a:lnTo>
                  <a:pt x="1477259" y="1343445"/>
                </a:lnTo>
                <a:lnTo>
                  <a:pt x="1481390" y="1340271"/>
                </a:lnTo>
                <a:lnTo>
                  <a:pt x="1484885" y="1336779"/>
                </a:lnTo>
                <a:lnTo>
                  <a:pt x="1488380" y="1333287"/>
                </a:lnTo>
                <a:lnTo>
                  <a:pt x="1491875" y="1329160"/>
                </a:lnTo>
                <a:lnTo>
                  <a:pt x="1495371" y="1325350"/>
                </a:lnTo>
                <a:lnTo>
                  <a:pt x="1498548" y="1321224"/>
                </a:lnTo>
                <a:lnTo>
                  <a:pt x="1501408" y="1316779"/>
                </a:lnTo>
                <a:lnTo>
                  <a:pt x="1503950" y="1312018"/>
                </a:lnTo>
                <a:lnTo>
                  <a:pt x="1506809" y="1307256"/>
                </a:lnTo>
                <a:lnTo>
                  <a:pt x="1511575" y="1297097"/>
                </a:lnTo>
                <a:lnTo>
                  <a:pt x="1515388" y="1286622"/>
                </a:lnTo>
                <a:lnTo>
                  <a:pt x="1517295" y="1281225"/>
                </a:lnTo>
                <a:lnTo>
                  <a:pt x="1518884" y="1275193"/>
                </a:lnTo>
                <a:lnTo>
                  <a:pt x="1520155" y="1269479"/>
                </a:lnTo>
                <a:lnTo>
                  <a:pt x="1521426" y="1263448"/>
                </a:lnTo>
                <a:lnTo>
                  <a:pt x="1522061" y="1257734"/>
                </a:lnTo>
                <a:lnTo>
                  <a:pt x="1522379" y="1251702"/>
                </a:lnTo>
                <a:lnTo>
                  <a:pt x="1523014" y="1245353"/>
                </a:lnTo>
                <a:lnTo>
                  <a:pt x="1523332" y="1239322"/>
                </a:lnTo>
                <a:lnTo>
                  <a:pt x="1523332" y="1152341"/>
                </a:lnTo>
                <a:lnTo>
                  <a:pt x="1610394" y="1152341"/>
                </a:lnTo>
                <a:lnTo>
                  <a:pt x="1616749" y="1152341"/>
                </a:lnTo>
                <a:lnTo>
                  <a:pt x="1622468" y="1151706"/>
                </a:lnTo>
                <a:lnTo>
                  <a:pt x="1628823" y="1151071"/>
                </a:lnTo>
                <a:lnTo>
                  <a:pt x="1634543" y="1150436"/>
                </a:lnTo>
                <a:lnTo>
                  <a:pt x="1640580" y="1149166"/>
                </a:lnTo>
                <a:lnTo>
                  <a:pt x="1646299" y="1147896"/>
                </a:lnTo>
                <a:lnTo>
                  <a:pt x="1657420" y="1144722"/>
                </a:lnTo>
                <a:lnTo>
                  <a:pt x="1668223" y="1140912"/>
                </a:lnTo>
                <a:lnTo>
                  <a:pt x="1678074" y="1136151"/>
                </a:lnTo>
                <a:lnTo>
                  <a:pt x="1682840" y="1133294"/>
                </a:lnTo>
                <a:lnTo>
                  <a:pt x="1687606" y="1130754"/>
                </a:lnTo>
                <a:lnTo>
                  <a:pt x="1691737" y="1127580"/>
                </a:lnTo>
                <a:lnTo>
                  <a:pt x="1696185" y="1124405"/>
                </a:lnTo>
                <a:lnTo>
                  <a:pt x="1699998" y="1121231"/>
                </a:lnTo>
                <a:lnTo>
                  <a:pt x="1704129" y="1117739"/>
                </a:lnTo>
                <a:lnTo>
                  <a:pt x="1707624" y="1114247"/>
                </a:lnTo>
                <a:lnTo>
                  <a:pt x="1711119" y="1110437"/>
                </a:lnTo>
                <a:lnTo>
                  <a:pt x="1714296" y="1106945"/>
                </a:lnTo>
                <a:lnTo>
                  <a:pt x="1717474" y="1102501"/>
                </a:lnTo>
                <a:lnTo>
                  <a:pt x="1719698" y="1098692"/>
                </a:lnTo>
                <a:lnTo>
                  <a:pt x="1722558" y="1094247"/>
                </a:lnTo>
                <a:lnTo>
                  <a:pt x="1724464" y="1090121"/>
                </a:lnTo>
                <a:lnTo>
                  <a:pt x="1726371" y="1085676"/>
                </a:lnTo>
                <a:lnTo>
                  <a:pt x="1727959" y="1081232"/>
                </a:lnTo>
                <a:lnTo>
                  <a:pt x="1729548" y="1076788"/>
                </a:lnTo>
                <a:lnTo>
                  <a:pt x="1730819" y="1072026"/>
                </a:lnTo>
                <a:lnTo>
                  <a:pt x="1731455" y="1067264"/>
                </a:lnTo>
                <a:lnTo>
                  <a:pt x="1731772" y="1062185"/>
                </a:lnTo>
                <a:lnTo>
                  <a:pt x="1731772" y="1057423"/>
                </a:lnTo>
                <a:lnTo>
                  <a:pt x="1731772" y="922190"/>
                </a:lnTo>
                <a:lnTo>
                  <a:pt x="1731772" y="917111"/>
                </a:lnTo>
                <a:lnTo>
                  <a:pt x="1731455" y="912349"/>
                </a:lnTo>
                <a:lnTo>
                  <a:pt x="1730819" y="907905"/>
                </a:lnTo>
                <a:lnTo>
                  <a:pt x="1729548" y="903143"/>
                </a:lnTo>
                <a:lnTo>
                  <a:pt x="1727959" y="898381"/>
                </a:lnTo>
                <a:lnTo>
                  <a:pt x="1726371" y="893937"/>
                </a:lnTo>
                <a:lnTo>
                  <a:pt x="1724464" y="889810"/>
                </a:lnTo>
                <a:lnTo>
                  <a:pt x="1722558" y="885366"/>
                </a:lnTo>
                <a:lnTo>
                  <a:pt x="1719698" y="881239"/>
                </a:lnTo>
                <a:lnTo>
                  <a:pt x="1717474" y="876795"/>
                </a:lnTo>
                <a:lnTo>
                  <a:pt x="1714296" y="872985"/>
                </a:lnTo>
                <a:lnTo>
                  <a:pt x="1711119" y="869493"/>
                </a:lnTo>
                <a:lnTo>
                  <a:pt x="1707624" y="865367"/>
                </a:lnTo>
                <a:lnTo>
                  <a:pt x="1704129" y="861875"/>
                </a:lnTo>
                <a:lnTo>
                  <a:pt x="1699998" y="858383"/>
                </a:lnTo>
                <a:lnTo>
                  <a:pt x="1696185" y="855208"/>
                </a:lnTo>
                <a:lnTo>
                  <a:pt x="1691737" y="852034"/>
                </a:lnTo>
                <a:lnTo>
                  <a:pt x="1687606" y="849177"/>
                </a:lnTo>
                <a:lnTo>
                  <a:pt x="1682840" y="846320"/>
                </a:lnTo>
                <a:lnTo>
                  <a:pt x="1678074" y="843463"/>
                </a:lnTo>
                <a:lnTo>
                  <a:pt x="1668223" y="838701"/>
                </a:lnTo>
                <a:lnTo>
                  <a:pt x="1657420" y="834892"/>
                </a:lnTo>
                <a:lnTo>
                  <a:pt x="1652019" y="832987"/>
                </a:lnTo>
                <a:lnTo>
                  <a:pt x="1646299" y="831717"/>
                </a:lnTo>
                <a:lnTo>
                  <a:pt x="1640580" y="830130"/>
                </a:lnTo>
                <a:lnTo>
                  <a:pt x="1634543" y="829495"/>
                </a:lnTo>
                <a:lnTo>
                  <a:pt x="1628823" y="828543"/>
                </a:lnTo>
                <a:lnTo>
                  <a:pt x="1622468" y="827908"/>
                </a:lnTo>
                <a:lnTo>
                  <a:pt x="1616749" y="827590"/>
                </a:lnTo>
                <a:lnTo>
                  <a:pt x="1610394" y="827590"/>
                </a:lnTo>
                <a:lnTo>
                  <a:pt x="1523332" y="827590"/>
                </a:lnTo>
                <a:lnTo>
                  <a:pt x="1523332" y="740609"/>
                </a:lnTo>
                <a:lnTo>
                  <a:pt x="1523014" y="734260"/>
                </a:lnTo>
                <a:lnTo>
                  <a:pt x="1522379" y="727911"/>
                </a:lnTo>
                <a:lnTo>
                  <a:pt x="1522061" y="722197"/>
                </a:lnTo>
                <a:lnTo>
                  <a:pt x="1521426" y="715848"/>
                </a:lnTo>
                <a:lnTo>
                  <a:pt x="1520155" y="709817"/>
                </a:lnTo>
                <a:lnTo>
                  <a:pt x="1518884" y="704102"/>
                </a:lnTo>
                <a:lnTo>
                  <a:pt x="1517295" y="698706"/>
                </a:lnTo>
                <a:lnTo>
                  <a:pt x="1515388" y="692992"/>
                </a:lnTo>
                <a:lnTo>
                  <a:pt x="1511575" y="682516"/>
                </a:lnTo>
                <a:lnTo>
                  <a:pt x="1506809" y="672358"/>
                </a:lnTo>
                <a:lnTo>
                  <a:pt x="1503950" y="667596"/>
                </a:lnTo>
                <a:lnTo>
                  <a:pt x="1501408" y="662834"/>
                </a:lnTo>
                <a:lnTo>
                  <a:pt x="1498548" y="658707"/>
                </a:lnTo>
                <a:lnTo>
                  <a:pt x="1495371" y="654263"/>
                </a:lnTo>
                <a:lnTo>
                  <a:pt x="1491875" y="650454"/>
                </a:lnTo>
                <a:lnTo>
                  <a:pt x="1488380" y="646644"/>
                </a:lnTo>
                <a:lnTo>
                  <a:pt x="1484885" y="642835"/>
                </a:lnTo>
                <a:lnTo>
                  <a:pt x="1481390" y="639343"/>
                </a:lnTo>
                <a:lnTo>
                  <a:pt x="1477259" y="636168"/>
                </a:lnTo>
                <a:lnTo>
                  <a:pt x="1473446" y="633629"/>
                </a:lnTo>
                <a:lnTo>
                  <a:pt x="1468998" y="630772"/>
                </a:lnTo>
                <a:lnTo>
                  <a:pt x="1465185" y="628550"/>
                </a:lnTo>
                <a:lnTo>
                  <a:pt x="1461054" y="626010"/>
                </a:lnTo>
                <a:lnTo>
                  <a:pt x="1456288" y="624105"/>
                </a:lnTo>
                <a:lnTo>
                  <a:pt x="1451839" y="622518"/>
                </a:lnTo>
                <a:lnTo>
                  <a:pt x="1447073" y="621566"/>
                </a:lnTo>
                <a:lnTo>
                  <a:pt x="1442625" y="620296"/>
                </a:lnTo>
                <a:lnTo>
                  <a:pt x="1437859" y="619344"/>
                </a:lnTo>
                <a:lnTo>
                  <a:pt x="1433093" y="619026"/>
                </a:lnTo>
                <a:lnTo>
                  <a:pt x="1428009" y="618709"/>
                </a:lnTo>
                <a:lnTo>
                  <a:pt x="1292650" y="618709"/>
                </a:lnTo>
                <a:close/>
                <a:moveTo>
                  <a:pt x="493713" y="9525"/>
                </a:moveTo>
                <a:lnTo>
                  <a:pt x="493713" y="1970088"/>
                </a:lnTo>
                <a:lnTo>
                  <a:pt x="480412" y="1966595"/>
                </a:lnTo>
                <a:lnTo>
                  <a:pt x="467428" y="1962785"/>
                </a:lnTo>
                <a:lnTo>
                  <a:pt x="455077" y="1958021"/>
                </a:lnTo>
                <a:lnTo>
                  <a:pt x="442410" y="1952940"/>
                </a:lnTo>
                <a:lnTo>
                  <a:pt x="430376" y="1947542"/>
                </a:lnTo>
                <a:lnTo>
                  <a:pt x="418342" y="1941509"/>
                </a:lnTo>
                <a:lnTo>
                  <a:pt x="406941" y="1934840"/>
                </a:lnTo>
                <a:lnTo>
                  <a:pt x="395540" y="1927854"/>
                </a:lnTo>
                <a:lnTo>
                  <a:pt x="384773" y="1920233"/>
                </a:lnTo>
                <a:lnTo>
                  <a:pt x="373689" y="1912611"/>
                </a:lnTo>
                <a:lnTo>
                  <a:pt x="363555" y="1904355"/>
                </a:lnTo>
                <a:lnTo>
                  <a:pt x="353421" y="1895781"/>
                </a:lnTo>
                <a:lnTo>
                  <a:pt x="343921" y="1886255"/>
                </a:lnTo>
                <a:lnTo>
                  <a:pt x="334737" y="1876728"/>
                </a:lnTo>
                <a:lnTo>
                  <a:pt x="325553" y="1867201"/>
                </a:lnTo>
                <a:lnTo>
                  <a:pt x="317319" y="1857040"/>
                </a:lnTo>
                <a:lnTo>
                  <a:pt x="309402" y="1846243"/>
                </a:lnTo>
                <a:lnTo>
                  <a:pt x="301801" y="1835446"/>
                </a:lnTo>
                <a:lnTo>
                  <a:pt x="294518" y="1824332"/>
                </a:lnTo>
                <a:lnTo>
                  <a:pt x="287867" y="1812583"/>
                </a:lnTo>
                <a:lnTo>
                  <a:pt x="281534" y="1800833"/>
                </a:lnTo>
                <a:lnTo>
                  <a:pt x="275517" y="1788766"/>
                </a:lnTo>
                <a:lnTo>
                  <a:pt x="270450" y="1776699"/>
                </a:lnTo>
                <a:lnTo>
                  <a:pt x="265383" y="1763997"/>
                </a:lnTo>
                <a:lnTo>
                  <a:pt x="261582" y="1750978"/>
                </a:lnTo>
                <a:lnTo>
                  <a:pt x="257782" y="1737640"/>
                </a:lnTo>
                <a:lnTo>
                  <a:pt x="254615" y="1724303"/>
                </a:lnTo>
                <a:lnTo>
                  <a:pt x="251765" y="1710966"/>
                </a:lnTo>
                <a:lnTo>
                  <a:pt x="249865" y="1697311"/>
                </a:lnTo>
                <a:lnTo>
                  <a:pt x="248281" y="1683339"/>
                </a:lnTo>
                <a:lnTo>
                  <a:pt x="247648" y="1669049"/>
                </a:lnTo>
                <a:lnTo>
                  <a:pt x="247015" y="1655077"/>
                </a:lnTo>
                <a:lnTo>
                  <a:pt x="247015" y="1608715"/>
                </a:lnTo>
                <a:lnTo>
                  <a:pt x="123507" y="1608715"/>
                </a:lnTo>
                <a:lnTo>
                  <a:pt x="117490" y="1608397"/>
                </a:lnTo>
                <a:lnTo>
                  <a:pt x="111156" y="1608079"/>
                </a:lnTo>
                <a:lnTo>
                  <a:pt x="104823" y="1607127"/>
                </a:lnTo>
                <a:lnTo>
                  <a:pt x="98489" y="1606174"/>
                </a:lnTo>
                <a:lnTo>
                  <a:pt x="92789" y="1604904"/>
                </a:lnTo>
                <a:lnTo>
                  <a:pt x="86772" y="1602999"/>
                </a:lnTo>
                <a:lnTo>
                  <a:pt x="81071" y="1601093"/>
                </a:lnTo>
                <a:lnTo>
                  <a:pt x="75688" y="1599188"/>
                </a:lnTo>
                <a:lnTo>
                  <a:pt x="69987" y="1596330"/>
                </a:lnTo>
                <a:lnTo>
                  <a:pt x="64604" y="1593472"/>
                </a:lnTo>
                <a:lnTo>
                  <a:pt x="59537" y="1590932"/>
                </a:lnTo>
                <a:lnTo>
                  <a:pt x="54470" y="1587756"/>
                </a:lnTo>
                <a:lnTo>
                  <a:pt x="49719" y="1584263"/>
                </a:lnTo>
                <a:lnTo>
                  <a:pt x="44969" y="1580135"/>
                </a:lnTo>
                <a:lnTo>
                  <a:pt x="40852" y="1576324"/>
                </a:lnTo>
                <a:lnTo>
                  <a:pt x="36419" y="1572514"/>
                </a:lnTo>
                <a:lnTo>
                  <a:pt x="32302" y="1568068"/>
                </a:lnTo>
                <a:lnTo>
                  <a:pt x="28185" y="1563622"/>
                </a:lnTo>
                <a:lnTo>
                  <a:pt x="24701" y="1559177"/>
                </a:lnTo>
                <a:lnTo>
                  <a:pt x="21218" y="1554096"/>
                </a:lnTo>
                <a:lnTo>
                  <a:pt x="18051" y="1549015"/>
                </a:lnTo>
                <a:lnTo>
                  <a:pt x="14884" y="1543934"/>
                </a:lnTo>
                <a:lnTo>
                  <a:pt x="12350" y="1538536"/>
                </a:lnTo>
                <a:lnTo>
                  <a:pt x="9817" y="1533137"/>
                </a:lnTo>
                <a:lnTo>
                  <a:pt x="7600" y="1527421"/>
                </a:lnTo>
                <a:lnTo>
                  <a:pt x="5700" y="1521705"/>
                </a:lnTo>
                <a:lnTo>
                  <a:pt x="4117" y="1515990"/>
                </a:lnTo>
                <a:lnTo>
                  <a:pt x="2850" y="1509639"/>
                </a:lnTo>
                <a:lnTo>
                  <a:pt x="1583" y="1503923"/>
                </a:lnTo>
                <a:lnTo>
                  <a:pt x="950" y="1497572"/>
                </a:lnTo>
                <a:lnTo>
                  <a:pt x="633" y="1491221"/>
                </a:lnTo>
                <a:lnTo>
                  <a:pt x="0" y="1484869"/>
                </a:lnTo>
                <a:lnTo>
                  <a:pt x="633" y="1478836"/>
                </a:lnTo>
                <a:lnTo>
                  <a:pt x="950" y="1472485"/>
                </a:lnTo>
                <a:lnTo>
                  <a:pt x="1583" y="1466134"/>
                </a:lnTo>
                <a:lnTo>
                  <a:pt x="2850" y="1459783"/>
                </a:lnTo>
                <a:lnTo>
                  <a:pt x="4117" y="1454067"/>
                </a:lnTo>
                <a:lnTo>
                  <a:pt x="5700" y="1448034"/>
                </a:lnTo>
                <a:lnTo>
                  <a:pt x="7600" y="1442318"/>
                </a:lnTo>
                <a:lnTo>
                  <a:pt x="9817" y="1436919"/>
                </a:lnTo>
                <a:lnTo>
                  <a:pt x="12350" y="1431203"/>
                </a:lnTo>
                <a:lnTo>
                  <a:pt x="14884" y="1425805"/>
                </a:lnTo>
                <a:lnTo>
                  <a:pt x="18051" y="1420724"/>
                </a:lnTo>
                <a:lnTo>
                  <a:pt x="21218" y="1415643"/>
                </a:lnTo>
                <a:lnTo>
                  <a:pt x="24701" y="1410880"/>
                </a:lnTo>
                <a:lnTo>
                  <a:pt x="28185" y="1406117"/>
                </a:lnTo>
                <a:lnTo>
                  <a:pt x="32302" y="1401671"/>
                </a:lnTo>
                <a:lnTo>
                  <a:pt x="36419" y="1397225"/>
                </a:lnTo>
                <a:lnTo>
                  <a:pt x="40852" y="1393415"/>
                </a:lnTo>
                <a:lnTo>
                  <a:pt x="44969" y="1389286"/>
                </a:lnTo>
                <a:lnTo>
                  <a:pt x="49719" y="1385793"/>
                </a:lnTo>
                <a:lnTo>
                  <a:pt x="54470" y="1382300"/>
                </a:lnTo>
                <a:lnTo>
                  <a:pt x="59537" y="1379125"/>
                </a:lnTo>
                <a:lnTo>
                  <a:pt x="64604" y="1375949"/>
                </a:lnTo>
                <a:lnTo>
                  <a:pt x="69987" y="1373409"/>
                </a:lnTo>
                <a:lnTo>
                  <a:pt x="75688" y="1370868"/>
                </a:lnTo>
                <a:lnTo>
                  <a:pt x="81071" y="1368646"/>
                </a:lnTo>
                <a:lnTo>
                  <a:pt x="86772" y="1366740"/>
                </a:lnTo>
                <a:lnTo>
                  <a:pt x="92789" y="1365153"/>
                </a:lnTo>
                <a:lnTo>
                  <a:pt x="98489" y="1363565"/>
                </a:lnTo>
                <a:lnTo>
                  <a:pt x="104823" y="1362612"/>
                </a:lnTo>
                <a:lnTo>
                  <a:pt x="111156" y="1361977"/>
                </a:lnTo>
                <a:lnTo>
                  <a:pt x="117490" y="1361024"/>
                </a:lnTo>
                <a:lnTo>
                  <a:pt x="123507" y="1361024"/>
                </a:lnTo>
                <a:lnTo>
                  <a:pt x="247015" y="1361024"/>
                </a:lnTo>
                <a:lnTo>
                  <a:pt x="247015" y="1113652"/>
                </a:lnTo>
                <a:lnTo>
                  <a:pt x="123507" y="1113652"/>
                </a:lnTo>
                <a:lnTo>
                  <a:pt x="117490" y="1113652"/>
                </a:lnTo>
                <a:lnTo>
                  <a:pt x="111156" y="1113017"/>
                </a:lnTo>
                <a:lnTo>
                  <a:pt x="104823" y="1112382"/>
                </a:lnTo>
                <a:lnTo>
                  <a:pt x="98489" y="1111111"/>
                </a:lnTo>
                <a:lnTo>
                  <a:pt x="92789" y="1109524"/>
                </a:lnTo>
                <a:lnTo>
                  <a:pt x="86772" y="1107936"/>
                </a:lnTo>
                <a:lnTo>
                  <a:pt x="81071" y="1106031"/>
                </a:lnTo>
                <a:lnTo>
                  <a:pt x="75688" y="1103808"/>
                </a:lnTo>
                <a:lnTo>
                  <a:pt x="69987" y="1101267"/>
                </a:lnTo>
                <a:lnTo>
                  <a:pt x="64604" y="1098727"/>
                </a:lnTo>
                <a:lnTo>
                  <a:pt x="59537" y="1095869"/>
                </a:lnTo>
                <a:lnTo>
                  <a:pt x="54470" y="1092376"/>
                </a:lnTo>
                <a:lnTo>
                  <a:pt x="49719" y="1089200"/>
                </a:lnTo>
                <a:lnTo>
                  <a:pt x="44969" y="1085390"/>
                </a:lnTo>
                <a:lnTo>
                  <a:pt x="40852" y="1081262"/>
                </a:lnTo>
                <a:lnTo>
                  <a:pt x="36419" y="1077451"/>
                </a:lnTo>
                <a:lnTo>
                  <a:pt x="32302" y="1073005"/>
                </a:lnTo>
                <a:lnTo>
                  <a:pt x="28185" y="1068559"/>
                </a:lnTo>
                <a:lnTo>
                  <a:pt x="24701" y="1063796"/>
                </a:lnTo>
                <a:lnTo>
                  <a:pt x="21218" y="1059033"/>
                </a:lnTo>
                <a:lnTo>
                  <a:pt x="18051" y="1053952"/>
                </a:lnTo>
                <a:lnTo>
                  <a:pt x="14884" y="1048871"/>
                </a:lnTo>
                <a:lnTo>
                  <a:pt x="12350" y="1043473"/>
                </a:lnTo>
                <a:lnTo>
                  <a:pt x="9817" y="1037757"/>
                </a:lnTo>
                <a:lnTo>
                  <a:pt x="7600" y="1032359"/>
                </a:lnTo>
                <a:lnTo>
                  <a:pt x="5700" y="1026643"/>
                </a:lnTo>
                <a:lnTo>
                  <a:pt x="4117" y="1020609"/>
                </a:lnTo>
                <a:lnTo>
                  <a:pt x="2850" y="1014893"/>
                </a:lnTo>
                <a:lnTo>
                  <a:pt x="1583" y="1008860"/>
                </a:lnTo>
                <a:lnTo>
                  <a:pt x="950" y="1002509"/>
                </a:lnTo>
                <a:lnTo>
                  <a:pt x="633" y="996475"/>
                </a:lnTo>
                <a:lnTo>
                  <a:pt x="0" y="989807"/>
                </a:lnTo>
                <a:lnTo>
                  <a:pt x="633" y="983456"/>
                </a:lnTo>
                <a:lnTo>
                  <a:pt x="950" y="977105"/>
                </a:lnTo>
                <a:lnTo>
                  <a:pt x="1583" y="970754"/>
                </a:lnTo>
                <a:lnTo>
                  <a:pt x="2850" y="965038"/>
                </a:lnTo>
                <a:lnTo>
                  <a:pt x="4117" y="959004"/>
                </a:lnTo>
                <a:lnTo>
                  <a:pt x="5700" y="953288"/>
                </a:lnTo>
                <a:lnTo>
                  <a:pt x="7600" y="947255"/>
                </a:lnTo>
                <a:lnTo>
                  <a:pt x="9817" y="941856"/>
                </a:lnTo>
                <a:lnTo>
                  <a:pt x="12350" y="936458"/>
                </a:lnTo>
                <a:lnTo>
                  <a:pt x="14884" y="930742"/>
                </a:lnTo>
                <a:lnTo>
                  <a:pt x="18051" y="925661"/>
                </a:lnTo>
                <a:lnTo>
                  <a:pt x="21218" y="920580"/>
                </a:lnTo>
                <a:lnTo>
                  <a:pt x="24701" y="916135"/>
                </a:lnTo>
                <a:lnTo>
                  <a:pt x="28185" y="911371"/>
                </a:lnTo>
                <a:lnTo>
                  <a:pt x="32302" y="906608"/>
                </a:lnTo>
                <a:lnTo>
                  <a:pt x="36419" y="902163"/>
                </a:lnTo>
                <a:lnTo>
                  <a:pt x="40852" y="898352"/>
                </a:lnTo>
                <a:lnTo>
                  <a:pt x="44969" y="894541"/>
                </a:lnTo>
                <a:lnTo>
                  <a:pt x="49719" y="890413"/>
                </a:lnTo>
                <a:lnTo>
                  <a:pt x="54470" y="887555"/>
                </a:lnTo>
                <a:lnTo>
                  <a:pt x="59537" y="883745"/>
                </a:lnTo>
                <a:lnTo>
                  <a:pt x="64604" y="881204"/>
                </a:lnTo>
                <a:lnTo>
                  <a:pt x="69987" y="878346"/>
                </a:lnTo>
                <a:lnTo>
                  <a:pt x="75688" y="875488"/>
                </a:lnTo>
                <a:lnTo>
                  <a:pt x="81071" y="873583"/>
                </a:lnTo>
                <a:lnTo>
                  <a:pt x="86772" y="871678"/>
                </a:lnTo>
                <a:lnTo>
                  <a:pt x="92789" y="870090"/>
                </a:lnTo>
                <a:lnTo>
                  <a:pt x="98489" y="868502"/>
                </a:lnTo>
                <a:lnTo>
                  <a:pt x="104823" y="867549"/>
                </a:lnTo>
                <a:lnTo>
                  <a:pt x="111156" y="866597"/>
                </a:lnTo>
                <a:lnTo>
                  <a:pt x="117490" y="866279"/>
                </a:lnTo>
                <a:lnTo>
                  <a:pt x="123507" y="866279"/>
                </a:lnTo>
                <a:lnTo>
                  <a:pt x="247015" y="866279"/>
                </a:lnTo>
                <a:lnTo>
                  <a:pt x="247015" y="618589"/>
                </a:lnTo>
                <a:lnTo>
                  <a:pt x="123507" y="618589"/>
                </a:lnTo>
                <a:lnTo>
                  <a:pt x="117490" y="618589"/>
                </a:lnTo>
                <a:lnTo>
                  <a:pt x="111156" y="618271"/>
                </a:lnTo>
                <a:lnTo>
                  <a:pt x="104823" y="617319"/>
                </a:lnTo>
                <a:lnTo>
                  <a:pt x="98489" y="616366"/>
                </a:lnTo>
                <a:lnTo>
                  <a:pt x="92789" y="614778"/>
                </a:lnTo>
                <a:lnTo>
                  <a:pt x="86772" y="613191"/>
                </a:lnTo>
                <a:lnTo>
                  <a:pt x="81071" y="611285"/>
                </a:lnTo>
                <a:lnTo>
                  <a:pt x="75688" y="608745"/>
                </a:lnTo>
                <a:lnTo>
                  <a:pt x="69987" y="606522"/>
                </a:lnTo>
                <a:lnTo>
                  <a:pt x="64604" y="603664"/>
                </a:lnTo>
                <a:lnTo>
                  <a:pt x="59537" y="600489"/>
                </a:lnTo>
                <a:lnTo>
                  <a:pt x="54470" y="597313"/>
                </a:lnTo>
                <a:lnTo>
                  <a:pt x="49719" y="593820"/>
                </a:lnTo>
                <a:lnTo>
                  <a:pt x="44969" y="590327"/>
                </a:lnTo>
                <a:lnTo>
                  <a:pt x="40852" y="586516"/>
                </a:lnTo>
                <a:lnTo>
                  <a:pt x="36419" y="582388"/>
                </a:lnTo>
                <a:lnTo>
                  <a:pt x="32302" y="578260"/>
                </a:lnTo>
                <a:lnTo>
                  <a:pt x="28185" y="573497"/>
                </a:lnTo>
                <a:lnTo>
                  <a:pt x="24701" y="568733"/>
                </a:lnTo>
                <a:lnTo>
                  <a:pt x="21218" y="563970"/>
                </a:lnTo>
                <a:lnTo>
                  <a:pt x="18051" y="558889"/>
                </a:lnTo>
                <a:lnTo>
                  <a:pt x="14884" y="553809"/>
                </a:lnTo>
                <a:lnTo>
                  <a:pt x="12350" y="548410"/>
                </a:lnTo>
                <a:lnTo>
                  <a:pt x="9817" y="543012"/>
                </a:lnTo>
                <a:lnTo>
                  <a:pt x="7600" y="537613"/>
                </a:lnTo>
                <a:lnTo>
                  <a:pt x="5700" y="531580"/>
                </a:lnTo>
                <a:lnTo>
                  <a:pt x="4117" y="525546"/>
                </a:lnTo>
                <a:lnTo>
                  <a:pt x="2850" y="519831"/>
                </a:lnTo>
                <a:lnTo>
                  <a:pt x="1583" y="513479"/>
                </a:lnTo>
                <a:lnTo>
                  <a:pt x="950" y="507764"/>
                </a:lnTo>
                <a:lnTo>
                  <a:pt x="633" y="501413"/>
                </a:lnTo>
                <a:lnTo>
                  <a:pt x="0" y="494744"/>
                </a:lnTo>
                <a:lnTo>
                  <a:pt x="633" y="488393"/>
                </a:lnTo>
                <a:lnTo>
                  <a:pt x="950" y="482359"/>
                </a:lnTo>
                <a:lnTo>
                  <a:pt x="1583" y="476008"/>
                </a:lnTo>
                <a:lnTo>
                  <a:pt x="2850" y="469975"/>
                </a:lnTo>
                <a:lnTo>
                  <a:pt x="4117" y="463941"/>
                </a:lnTo>
                <a:lnTo>
                  <a:pt x="5700" y="457908"/>
                </a:lnTo>
                <a:lnTo>
                  <a:pt x="7600" y="452510"/>
                </a:lnTo>
                <a:lnTo>
                  <a:pt x="9817" y="446476"/>
                </a:lnTo>
                <a:lnTo>
                  <a:pt x="12350" y="441078"/>
                </a:lnTo>
                <a:lnTo>
                  <a:pt x="14884" y="435997"/>
                </a:lnTo>
                <a:lnTo>
                  <a:pt x="18051" y="430599"/>
                </a:lnTo>
                <a:lnTo>
                  <a:pt x="21218" y="425835"/>
                </a:lnTo>
                <a:lnTo>
                  <a:pt x="24701" y="420754"/>
                </a:lnTo>
                <a:lnTo>
                  <a:pt x="28185" y="415991"/>
                </a:lnTo>
                <a:lnTo>
                  <a:pt x="32302" y="411545"/>
                </a:lnTo>
                <a:lnTo>
                  <a:pt x="36419" y="407417"/>
                </a:lnTo>
                <a:lnTo>
                  <a:pt x="40852" y="402972"/>
                </a:lnTo>
                <a:lnTo>
                  <a:pt x="44969" y="399478"/>
                </a:lnTo>
                <a:lnTo>
                  <a:pt x="49719" y="395668"/>
                </a:lnTo>
                <a:lnTo>
                  <a:pt x="54470" y="392175"/>
                </a:lnTo>
                <a:lnTo>
                  <a:pt x="59537" y="388999"/>
                </a:lnTo>
                <a:lnTo>
                  <a:pt x="64604" y="386141"/>
                </a:lnTo>
                <a:lnTo>
                  <a:pt x="69987" y="383601"/>
                </a:lnTo>
                <a:lnTo>
                  <a:pt x="75688" y="380743"/>
                </a:lnTo>
                <a:lnTo>
                  <a:pt x="81071" y="378838"/>
                </a:lnTo>
                <a:lnTo>
                  <a:pt x="86772" y="376932"/>
                </a:lnTo>
                <a:lnTo>
                  <a:pt x="92789" y="374709"/>
                </a:lnTo>
                <a:lnTo>
                  <a:pt x="98489" y="373757"/>
                </a:lnTo>
                <a:lnTo>
                  <a:pt x="104823" y="372487"/>
                </a:lnTo>
                <a:lnTo>
                  <a:pt x="111156" y="371852"/>
                </a:lnTo>
                <a:lnTo>
                  <a:pt x="117490" y="371216"/>
                </a:lnTo>
                <a:lnTo>
                  <a:pt x="123507" y="370899"/>
                </a:lnTo>
                <a:lnTo>
                  <a:pt x="247015" y="370899"/>
                </a:lnTo>
                <a:lnTo>
                  <a:pt x="247015" y="324536"/>
                </a:lnTo>
                <a:lnTo>
                  <a:pt x="247648" y="310564"/>
                </a:lnTo>
                <a:lnTo>
                  <a:pt x="248281" y="296592"/>
                </a:lnTo>
                <a:lnTo>
                  <a:pt x="249865" y="282302"/>
                </a:lnTo>
                <a:lnTo>
                  <a:pt x="251765" y="268647"/>
                </a:lnTo>
                <a:lnTo>
                  <a:pt x="254615" y="255310"/>
                </a:lnTo>
                <a:lnTo>
                  <a:pt x="257782" y="241973"/>
                </a:lnTo>
                <a:lnTo>
                  <a:pt x="261582" y="228636"/>
                </a:lnTo>
                <a:lnTo>
                  <a:pt x="265383" y="216251"/>
                </a:lnTo>
                <a:lnTo>
                  <a:pt x="270450" y="203232"/>
                </a:lnTo>
                <a:lnTo>
                  <a:pt x="275517" y="191165"/>
                </a:lnTo>
                <a:lnTo>
                  <a:pt x="281534" y="178780"/>
                </a:lnTo>
                <a:lnTo>
                  <a:pt x="287867" y="167031"/>
                </a:lnTo>
                <a:lnTo>
                  <a:pt x="294518" y="155281"/>
                </a:lnTo>
                <a:lnTo>
                  <a:pt x="301801" y="144485"/>
                </a:lnTo>
                <a:lnTo>
                  <a:pt x="309402" y="133370"/>
                </a:lnTo>
                <a:lnTo>
                  <a:pt x="317319" y="122891"/>
                </a:lnTo>
                <a:lnTo>
                  <a:pt x="325553" y="112729"/>
                </a:lnTo>
                <a:lnTo>
                  <a:pt x="334737" y="102885"/>
                </a:lnTo>
                <a:lnTo>
                  <a:pt x="343921" y="93359"/>
                </a:lnTo>
                <a:lnTo>
                  <a:pt x="353421" y="84150"/>
                </a:lnTo>
                <a:lnTo>
                  <a:pt x="363555" y="75576"/>
                </a:lnTo>
                <a:lnTo>
                  <a:pt x="373689" y="67320"/>
                </a:lnTo>
                <a:lnTo>
                  <a:pt x="384773" y="59381"/>
                </a:lnTo>
                <a:lnTo>
                  <a:pt x="395540" y="52077"/>
                </a:lnTo>
                <a:lnTo>
                  <a:pt x="406941" y="44773"/>
                </a:lnTo>
                <a:lnTo>
                  <a:pt x="418342" y="38740"/>
                </a:lnTo>
                <a:lnTo>
                  <a:pt x="430376" y="32389"/>
                </a:lnTo>
                <a:lnTo>
                  <a:pt x="442410" y="26991"/>
                </a:lnTo>
                <a:lnTo>
                  <a:pt x="455077" y="21910"/>
                </a:lnTo>
                <a:lnTo>
                  <a:pt x="467428" y="17146"/>
                </a:lnTo>
                <a:lnTo>
                  <a:pt x="480412" y="13018"/>
                </a:lnTo>
                <a:lnTo>
                  <a:pt x="493713" y="9525"/>
                </a:lnTo>
                <a:close/>
                <a:moveTo>
                  <a:pt x="741363" y="0"/>
                </a:moveTo>
                <a:lnTo>
                  <a:pt x="1654560" y="0"/>
                </a:lnTo>
                <a:lnTo>
                  <a:pt x="1671401" y="635"/>
                </a:lnTo>
                <a:lnTo>
                  <a:pt x="1687924" y="1587"/>
                </a:lnTo>
                <a:lnTo>
                  <a:pt x="1704129" y="4127"/>
                </a:lnTo>
                <a:lnTo>
                  <a:pt x="1720016" y="6667"/>
                </a:lnTo>
                <a:lnTo>
                  <a:pt x="1735903" y="10159"/>
                </a:lnTo>
                <a:lnTo>
                  <a:pt x="1751155" y="14603"/>
                </a:lnTo>
                <a:lnTo>
                  <a:pt x="1766407" y="19682"/>
                </a:lnTo>
                <a:lnTo>
                  <a:pt x="1781341" y="25714"/>
                </a:lnTo>
                <a:lnTo>
                  <a:pt x="1795321" y="32380"/>
                </a:lnTo>
                <a:lnTo>
                  <a:pt x="1809620" y="39364"/>
                </a:lnTo>
                <a:lnTo>
                  <a:pt x="1823283" y="46983"/>
                </a:lnTo>
                <a:lnTo>
                  <a:pt x="1836310" y="55871"/>
                </a:lnTo>
                <a:lnTo>
                  <a:pt x="1849020" y="64760"/>
                </a:lnTo>
                <a:lnTo>
                  <a:pt x="1861412" y="74283"/>
                </a:lnTo>
                <a:lnTo>
                  <a:pt x="1873169" y="84442"/>
                </a:lnTo>
                <a:lnTo>
                  <a:pt x="1884290" y="95235"/>
                </a:lnTo>
                <a:lnTo>
                  <a:pt x="1895093" y="106663"/>
                </a:lnTo>
                <a:lnTo>
                  <a:pt x="1905579" y="118409"/>
                </a:lnTo>
                <a:lnTo>
                  <a:pt x="1915111" y="130472"/>
                </a:lnTo>
                <a:lnTo>
                  <a:pt x="1924008" y="143487"/>
                </a:lnTo>
                <a:lnTo>
                  <a:pt x="1932587" y="156503"/>
                </a:lnTo>
                <a:lnTo>
                  <a:pt x="1940530" y="170153"/>
                </a:lnTo>
                <a:lnTo>
                  <a:pt x="1947521" y="184121"/>
                </a:lnTo>
                <a:lnTo>
                  <a:pt x="1954193" y="198406"/>
                </a:lnTo>
                <a:lnTo>
                  <a:pt x="1960231" y="213326"/>
                </a:lnTo>
                <a:lnTo>
                  <a:pt x="1965315" y="228564"/>
                </a:lnTo>
                <a:lnTo>
                  <a:pt x="1969445" y="243801"/>
                </a:lnTo>
                <a:lnTo>
                  <a:pt x="1972940" y="259356"/>
                </a:lnTo>
                <a:lnTo>
                  <a:pt x="1975800" y="275546"/>
                </a:lnTo>
                <a:lnTo>
                  <a:pt x="1978024" y="291736"/>
                </a:lnTo>
                <a:lnTo>
                  <a:pt x="1979295" y="308561"/>
                </a:lnTo>
                <a:lnTo>
                  <a:pt x="1979613" y="324751"/>
                </a:lnTo>
                <a:lnTo>
                  <a:pt x="1979613" y="1654863"/>
                </a:lnTo>
                <a:lnTo>
                  <a:pt x="1979295" y="1671687"/>
                </a:lnTo>
                <a:lnTo>
                  <a:pt x="1978024" y="1688195"/>
                </a:lnTo>
                <a:lnTo>
                  <a:pt x="1975800" y="1704067"/>
                </a:lnTo>
                <a:lnTo>
                  <a:pt x="1972940" y="1720257"/>
                </a:lnTo>
                <a:lnTo>
                  <a:pt x="1969445" y="1735812"/>
                </a:lnTo>
                <a:lnTo>
                  <a:pt x="1965315" y="1751685"/>
                </a:lnTo>
                <a:lnTo>
                  <a:pt x="1960231" y="1766605"/>
                </a:lnTo>
                <a:lnTo>
                  <a:pt x="1954193" y="1781525"/>
                </a:lnTo>
                <a:lnTo>
                  <a:pt x="1947521" y="1795493"/>
                </a:lnTo>
                <a:lnTo>
                  <a:pt x="1940530" y="1809460"/>
                </a:lnTo>
                <a:lnTo>
                  <a:pt x="1932587" y="1823428"/>
                </a:lnTo>
                <a:lnTo>
                  <a:pt x="1924008" y="1836761"/>
                </a:lnTo>
                <a:lnTo>
                  <a:pt x="1915111" y="1849142"/>
                </a:lnTo>
                <a:lnTo>
                  <a:pt x="1905579" y="1861205"/>
                </a:lnTo>
                <a:lnTo>
                  <a:pt x="1895093" y="1872950"/>
                </a:lnTo>
                <a:lnTo>
                  <a:pt x="1884290" y="1884378"/>
                </a:lnTo>
                <a:lnTo>
                  <a:pt x="1873169" y="1895489"/>
                </a:lnTo>
                <a:lnTo>
                  <a:pt x="1861412" y="1905648"/>
                </a:lnTo>
                <a:lnTo>
                  <a:pt x="1849020" y="1914854"/>
                </a:lnTo>
                <a:lnTo>
                  <a:pt x="1836310" y="1924060"/>
                </a:lnTo>
                <a:lnTo>
                  <a:pt x="1823283" y="1932631"/>
                </a:lnTo>
                <a:lnTo>
                  <a:pt x="1809620" y="1940567"/>
                </a:lnTo>
                <a:lnTo>
                  <a:pt x="1795321" y="1947551"/>
                </a:lnTo>
                <a:lnTo>
                  <a:pt x="1781341" y="1954217"/>
                </a:lnTo>
                <a:lnTo>
                  <a:pt x="1766407" y="1959931"/>
                </a:lnTo>
                <a:lnTo>
                  <a:pt x="1751155" y="1965011"/>
                </a:lnTo>
                <a:lnTo>
                  <a:pt x="1735903" y="1969455"/>
                </a:lnTo>
                <a:lnTo>
                  <a:pt x="1720016" y="1972947"/>
                </a:lnTo>
                <a:lnTo>
                  <a:pt x="1704129" y="1976121"/>
                </a:lnTo>
                <a:lnTo>
                  <a:pt x="1687924" y="1978026"/>
                </a:lnTo>
                <a:lnTo>
                  <a:pt x="1671401" y="1979296"/>
                </a:lnTo>
                <a:lnTo>
                  <a:pt x="1654560" y="1979613"/>
                </a:lnTo>
                <a:lnTo>
                  <a:pt x="741363" y="1979613"/>
                </a:lnTo>
                <a:lnTo>
                  <a:pt x="741363"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44" name="矩形 43"/>
          <p:cNvSpPr/>
          <p:nvPr/>
        </p:nvSpPr>
        <p:spPr>
          <a:xfrm>
            <a:off x="1136129" y="1564414"/>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5" name="文本框 44"/>
          <p:cNvSpPr txBox="1"/>
          <p:nvPr/>
        </p:nvSpPr>
        <p:spPr>
          <a:xfrm>
            <a:off x="471748" y="1619247"/>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
        <p:nvSpPr>
          <p:cNvPr id="40" name="圆角矩形 8"/>
          <p:cNvSpPr/>
          <p:nvPr/>
        </p:nvSpPr>
        <p:spPr>
          <a:xfrm>
            <a:off x="1122737" y="3390900"/>
            <a:ext cx="1247775" cy="485775"/>
          </a:xfrm>
          <a:prstGeom prst="roundRect">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accent1"/>
                </a:solidFill>
                <a:latin typeface="+mj-ea"/>
                <a:ea typeface="+mj-ea"/>
              </a:rPr>
              <a:t>2014</a:t>
            </a:r>
            <a:endParaRPr lang="zh-CN" altLang="en-US" dirty="0">
              <a:solidFill>
                <a:schemeClr val="accent1"/>
              </a:solidFill>
              <a:latin typeface="+mj-ea"/>
              <a:ea typeface="+mj-ea"/>
            </a:endParaRPr>
          </a:p>
        </p:txBody>
      </p:sp>
      <p:sp>
        <p:nvSpPr>
          <p:cNvPr id="31" name="矩形 30"/>
          <p:cNvSpPr/>
          <p:nvPr/>
        </p:nvSpPr>
        <p:spPr>
          <a:xfrm>
            <a:off x="531955" y="4133565"/>
            <a:ext cx="2429339" cy="22953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2" name="KSO_Shape"/>
          <p:cNvSpPr/>
          <p:nvPr/>
        </p:nvSpPr>
        <p:spPr>
          <a:xfrm>
            <a:off x="2840757" y="3471069"/>
            <a:ext cx="852673" cy="325437"/>
          </a:xfrm>
          <a:custGeom>
            <a:avLst/>
            <a:gdLst>
              <a:gd name="connsiteX0" fmla="*/ 545178 w 812503"/>
              <a:gd name="connsiteY0" fmla="*/ 0 h 310097"/>
              <a:gd name="connsiteX1" fmla="*/ 812503 w 812503"/>
              <a:gd name="connsiteY1" fmla="*/ 155049 h 310097"/>
              <a:gd name="connsiteX2" fmla="*/ 545178 w 812503"/>
              <a:gd name="connsiteY2" fmla="*/ 310097 h 310097"/>
              <a:gd name="connsiteX3" fmla="*/ 545178 w 812503"/>
              <a:gd name="connsiteY3" fmla="*/ 212220 h 310097"/>
              <a:gd name="connsiteX4" fmla="*/ 0 w 812503"/>
              <a:gd name="connsiteY4" fmla="*/ 259590 h 310097"/>
              <a:gd name="connsiteX5" fmla="*/ 160832 w 812503"/>
              <a:gd name="connsiteY5" fmla="*/ 155049 h 310097"/>
              <a:gd name="connsiteX6" fmla="*/ 0 w 812503"/>
              <a:gd name="connsiteY6" fmla="*/ 50507 h 310097"/>
              <a:gd name="connsiteX7" fmla="*/ 545178 w 812503"/>
              <a:gd name="connsiteY7" fmla="*/ 97878 h 310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2503" h="310097">
                <a:moveTo>
                  <a:pt x="545178" y="0"/>
                </a:moveTo>
                <a:lnTo>
                  <a:pt x="812503" y="155049"/>
                </a:lnTo>
                <a:lnTo>
                  <a:pt x="545178" y="310097"/>
                </a:lnTo>
                <a:lnTo>
                  <a:pt x="545178" y="212220"/>
                </a:lnTo>
                <a:lnTo>
                  <a:pt x="0" y="259590"/>
                </a:lnTo>
                <a:lnTo>
                  <a:pt x="160832" y="155049"/>
                </a:lnTo>
                <a:lnTo>
                  <a:pt x="0" y="50507"/>
                </a:lnTo>
                <a:lnTo>
                  <a:pt x="545178" y="9787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33" name="圆角矩形 8"/>
          <p:cNvSpPr/>
          <p:nvPr/>
        </p:nvSpPr>
        <p:spPr>
          <a:xfrm>
            <a:off x="4022321" y="3390900"/>
            <a:ext cx="1247775" cy="485775"/>
          </a:xfrm>
          <a:prstGeom prst="roundRect">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accent1"/>
                </a:solidFill>
                <a:latin typeface="+mj-ea"/>
                <a:ea typeface="+mj-ea"/>
              </a:rPr>
              <a:t>2015</a:t>
            </a:r>
            <a:endParaRPr lang="zh-CN" altLang="en-US" dirty="0">
              <a:solidFill>
                <a:schemeClr val="accent1"/>
              </a:solidFill>
              <a:latin typeface="+mj-ea"/>
              <a:ea typeface="+mj-ea"/>
            </a:endParaRPr>
          </a:p>
        </p:txBody>
      </p:sp>
      <p:sp>
        <p:nvSpPr>
          <p:cNvPr id="35" name="矩形 34"/>
          <p:cNvSpPr/>
          <p:nvPr/>
        </p:nvSpPr>
        <p:spPr>
          <a:xfrm>
            <a:off x="3431539" y="4133565"/>
            <a:ext cx="2429339" cy="22953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7" name="KSO_Shape"/>
          <p:cNvSpPr/>
          <p:nvPr/>
        </p:nvSpPr>
        <p:spPr>
          <a:xfrm>
            <a:off x="5740341" y="3471069"/>
            <a:ext cx="852673" cy="325437"/>
          </a:xfrm>
          <a:custGeom>
            <a:avLst/>
            <a:gdLst>
              <a:gd name="connsiteX0" fmla="*/ 545178 w 812503"/>
              <a:gd name="connsiteY0" fmla="*/ 0 h 310097"/>
              <a:gd name="connsiteX1" fmla="*/ 812503 w 812503"/>
              <a:gd name="connsiteY1" fmla="*/ 155049 h 310097"/>
              <a:gd name="connsiteX2" fmla="*/ 545178 w 812503"/>
              <a:gd name="connsiteY2" fmla="*/ 310097 h 310097"/>
              <a:gd name="connsiteX3" fmla="*/ 545178 w 812503"/>
              <a:gd name="connsiteY3" fmla="*/ 212220 h 310097"/>
              <a:gd name="connsiteX4" fmla="*/ 0 w 812503"/>
              <a:gd name="connsiteY4" fmla="*/ 259590 h 310097"/>
              <a:gd name="connsiteX5" fmla="*/ 160832 w 812503"/>
              <a:gd name="connsiteY5" fmla="*/ 155049 h 310097"/>
              <a:gd name="connsiteX6" fmla="*/ 0 w 812503"/>
              <a:gd name="connsiteY6" fmla="*/ 50507 h 310097"/>
              <a:gd name="connsiteX7" fmla="*/ 545178 w 812503"/>
              <a:gd name="connsiteY7" fmla="*/ 97878 h 310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2503" h="310097">
                <a:moveTo>
                  <a:pt x="545178" y="0"/>
                </a:moveTo>
                <a:lnTo>
                  <a:pt x="812503" y="155049"/>
                </a:lnTo>
                <a:lnTo>
                  <a:pt x="545178" y="310097"/>
                </a:lnTo>
                <a:lnTo>
                  <a:pt x="545178" y="212220"/>
                </a:lnTo>
                <a:lnTo>
                  <a:pt x="0" y="259590"/>
                </a:lnTo>
                <a:lnTo>
                  <a:pt x="160832" y="155049"/>
                </a:lnTo>
                <a:lnTo>
                  <a:pt x="0" y="50507"/>
                </a:lnTo>
                <a:lnTo>
                  <a:pt x="545178" y="9787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48" name="圆角矩形 8"/>
          <p:cNvSpPr/>
          <p:nvPr/>
        </p:nvSpPr>
        <p:spPr>
          <a:xfrm>
            <a:off x="6921905" y="3390900"/>
            <a:ext cx="1247775" cy="485775"/>
          </a:xfrm>
          <a:prstGeom prst="roundRect">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accent1"/>
                </a:solidFill>
                <a:latin typeface="+mj-ea"/>
                <a:ea typeface="+mj-ea"/>
              </a:rPr>
              <a:t>20xx</a:t>
            </a:r>
            <a:endParaRPr lang="zh-CN" altLang="en-US" dirty="0">
              <a:solidFill>
                <a:schemeClr val="accent1"/>
              </a:solidFill>
              <a:latin typeface="+mj-ea"/>
              <a:ea typeface="+mj-ea"/>
            </a:endParaRPr>
          </a:p>
        </p:txBody>
      </p:sp>
      <p:sp>
        <p:nvSpPr>
          <p:cNvPr id="53" name="矩形 52"/>
          <p:cNvSpPr/>
          <p:nvPr/>
        </p:nvSpPr>
        <p:spPr>
          <a:xfrm>
            <a:off x="6331123" y="4133565"/>
            <a:ext cx="2429339" cy="22953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54" name="KSO_Shape"/>
          <p:cNvSpPr/>
          <p:nvPr/>
        </p:nvSpPr>
        <p:spPr>
          <a:xfrm>
            <a:off x="8639925" y="3471069"/>
            <a:ext cx="852673" cy="325437"/>
          </a:xfrm>
          <a:custGeom>
            <a:avLst/>
            <a:gdLst>
              <a:gd name="connsiteX0" fmla="*/ 545178 w 812503"/>
              <a:gd name="connsiteY0" fmla="*/ 0 h 310097"/>
              <a:gd name="connsiteX1" fmla="*/ 812503 w 812503"/>
              <a:gd name="connsiteY1" fmla="*/ 155049 h 310097"/>
              <a:gd name="connsiteX2" fmla="*/ 545178 w 812503"/>
              <a:gd name="connsiteY2" fmla="*/ 310097 h 310097"/>
              <a:gd name="connsiteX3" fmla="*/ 545178 w 812503"/>
              <a:gd name="connsiteY3" fmla="*/ 212220 h 310097"/>
              <a:gd name="connsiteX4" fmla="*/ 0 w 812503"/>
              <a:gd name="connsiteY4" fmla="*/ 259590 h 310097"/>
              <a:gd name="connsiteX5" fmla="*/ 160832 w 812503"/>
              <a:gd name="connsiteY5" fmla="*/ 155049 h 310097"/>
              <a:gd name="connsiteX6" fmla="*/ 0 w 812503"/>
              <a:gd name="connsiteY6" fmla="*/ 50507 h 310097"/>
              <a:gd name="connsiteX7" fmla="*/ 545178 w 812503"/>
              <a:gd name="connsiteY7" fmla="*/ 97878 h 310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2503" h="310097">
                <a:moveTo>
                  <a:pt x="545178" y="0"/>
                </a:moveTo>
                <a:lnTo>
                  <a:pt x="812503" y="155049"/>
                </a:lnTo>
                <a:lnTo>
                  <a:pt x="545178" y="310097"/>
                </a:lnTo>
                <a:lnTo>
                  <a:pt x="545178" y="212220"/>
                </a:lnTo>
                <a:lnTo>
                  <a:pt x="0" y="259590"/>
                </a:lnTo>
                <a:lnTo>
                  <a:pt x="160832" y="155049"/>
                </a:lnTo>
                <a:lnTo>
                  <a:pt x="0" y="50507"/>
                </a:lnTo>
                <a:lnTo>
                  <a:pt x="545178" y="9787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55" name="圆角矩形 8"/>
          <p:cNvSpPr/>
          <p:nvPr/>
        </p:nvSpPr>
        <p:spPr>
          <a:xfrm>
            <a:off x="9821489" y="3390900"/>
            <a:ext cx="1247775" cy="485775"/>
          </a:xfrm>
          <a:prstGeom prst="roundRect">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accent1"/>
                </a:solidFill>
                <a:latin typeface="+mj-ea"/>
                <a:ea typeface="+mj-ea"/>
              </a:rPr>
              <a:t>20xx</a:t>
            </a:r>
            <a:endParaRPr lang="zh-CN" altLang="en-US" dirty="0">
              <a:solidFill>
                <a:schemeClr val="accent1"/>
              </a:solidFill>
              <a:latin typeface="+mj-ea"/>
              <a:ea typeface="+mj-ea"/>
            </a:endParaRPr>
          </a:p>
        </p:txBody>
      </p:sp>
      <p:sp>
        <p:nvSpPr>
          <p:cNvPr id="57" name="矩形 56"/>
          <p:cNvSpPr/>
          <p:nvPr/>
        </p:nvSpPr>
        <p:spPr>
          <a:xfrm>
            <a:off x="9230707" y="4133565"/>
            <a:ext cx="2429339" cy="22953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59" name="KSO_Shape"/>
          <p:cNvSpPr/>
          <p:nvPr/>
        </p:nvSpPr>
        <p:spPr bwMode="auto">
          <a:xfrm>
            <a:off x="1577499" y="2678375"/>
            <a:ext cx="338250" cy="512500"/>
          </a:xfrm>
          <a:custGeom>
            <a:avLst/>
            <a:gdLst>
              <a:gd name="T0" fmla="*/ 51752 w 1957388"/>
              <a:gd name="T1" fmla="*/ 2332038 h 2963862"/>
              <a:gd name="T2" fmla="*/ 86360 w 1957388"/>
              <a:gd name="T3" fmla="*/ 2434273 h 2963862"/>
              <a:gd name="T4" fmla="*/ 143192 w 1957388"/>
              <a:gd name="T5" fmla="*/ 2522855 h 2963862"/>
              <a:gd name="T6" fmla="*/ 219392 w 1957388"/>
              <a:gd name="T7" fmla="*/ 2595563 h 2963862"/>
              <a:gd name="T8" fmla="*/ 311150 w 1957388"/>
              <a:gd name="T9" fmla="*/ 2648585 h 2963862"/>
              <a:gd name="T10" fmla="*/ 415290 w 1957388"/>
              <a:gd name="T11" fmla="*/ 2677478 h 2963862"/>
              <a:gd name="T12" fmla="*/ 961390 w 1957388"/>
              <a:gd name="T13" fmla="*/ 2681605 h 2963862"/>
              <a:gd name="T14" fmla="*/ 1068387 w 1957388"/>
              <a:gd name="T15" fmla="*/ 2659698 h 2963862"/>
              <a:gd name="T16" fmla="*/ 1163955 w 1957388"/>
              <a:gd name="T17" fmla="*/ 2613660 h 2963862"/>
              <a:gd name="T18" fmla="*/ 1245235 w 1957388"/>
              <a:gd name="T19" fmla="*/ 2546668 h 2963862"/>
              <a:gd name="T20" fmla="*/ 1308735 w 1957388"/>
              <a:gd name="T21" fmla="*/ 2462213 h 2963862"/>
              <a:gd name="T22" fmla="*/ 1350010 w 1957388"/>
              <a:gd name="T23" fmla="*/ 2363788 h 2963862"/>
              <a:gd name="T24" fmla="*/ 1366520 w 1957388"/>
              <a:gd name="T25" fmla="*/ 2255203 h 2963862"/>
              <a:gd name="T26" fmla="*/ 596809 w 1957388"/>
              <a:gd name="T27" fmla="*/ 396875 h 2963862"/>
              <a:gd name="T28" fmla="*/ 695366 w 1957388"/>
              <a:gd name="T29" fmla="*/ 78318 h 2963862"/>
              <a:gd name="T30" fmla="*/ 640793 w 1957388"/>
              <a:gd name="T31" fmla="*/ 96784 h 2963862"/>
              <a:gd name="T32" fmla="*/ 599154 w 1957388"/>
              <a:gd name="T33" fmla="*/ 156004 h 2963862"/>
              <a:gd name="T34" fmla="*/ 801990 w 1957388"/>
              <a:gd name="T35" fmla="*/ 118674 h 2963862"/>
              <a:gd name="T36" fmla="*/ 748836 w 1957388"/>
              <a:gd name="T37" fmla="*/ 83995 h 2963862"/>
              <a:gd name="T38" fmla="*/ 707141 w 1957388"/>
              <a:gd name="T39" fmla="*/ 0 h 2963862"/>
              <a:gd name="T40" fmla="*/ 811857 w 1957388"/>
              <a:gd name="T41" fmla="*/ 26407 h 2963862"/>
              <a:gd name="T42" fmla="*/ 878379 w 1957388"/>
              <a:gd name="T43" fmla="*/ 90358 h 2963862"/>
              <a:gd name="T44" fmla="*/ 1905327 w 1957388"/>
              <a:gd name="T45" fmla="*/ 171449 h 2963862"/>
              <a:gd name="T46" fmla="*/ 1951992 w 1957388"/>
              <a:gd name="T47" fmla="*/ 209532 h 2963862"/>
              <a:gd name="T48" fmla="*/ 1949452 w 1957388"/>
              <a:gd name="T49" fmla="*/ 2929588 h 2963862"/>
              <a:gd name="T50" fmla="*/ 1898661 w 1957388"/>
              <a:gd name="T51" fmla="*/ 2963545 h 2963862"/>
              <a:gd name="T52" fmla="*/ 1842473 w 1957388"/>
              <a:gd name="T53" fmla="*/ 2940060 h 2963862"/>
              <a:gd name="T54" fmla="*/ 935670 w 1957388"/>
              <a:gd name="T55" fmla="*/ 299708 h 2963862"/>
              <a:gd name="T56" fmla="*/ 977926 w 1957388"/>
              <a:gd name="T57" fmla="*/ 398462 h 2963862"/>
              <a:gd name="T58" fmla="*/ 1091986 w 1957388"/>
              <a:gd name="T59" fmla="*/ 421319 h 2963862"/>
              <a:gd name="T60" fmla="*/ 1193972 w 1957388"/>
              <a:gd name="T61" fmla="*/ 470525 h 2963862"/>
              <a:gd name="T62" fmla="*/ 1280390 w 1957388"/>
              <a:gd name="T63" fmla="*/ 541953 h 2963862"/>
              <a:gd name="T64" fmla="*/ 1347746 w 1957388"/>
              <a:gd name="T65" fmla="*/ 631793 h 2963862"/>
              <a:gd name="T66" fmla="*/ 1391908 w 1957388"/>
              <a:gd name="T67" fmla="*/ 736236 h 2963862"/>
              <a:gd name="T68" fmla="*/ 1409382 w 1957388"/>
              <a:gd name="T69" fmla="*/ 852108 h 2963862"/>
              <a:gd name="T70" fmla="*/ 1399851 w 1957388"/>
              <a:gd name="T71" fmla="*/ 2347646 h 2963862"/>
              <a:gd name="T72" fmla="*/ 1363632 w 1957388"/>
              <a:gd name="T73" fmla="*/ 2455899 h 2963862"/>
              <a:gd name="T74" fmla="*/ 1302630 w 1957388"/>
              <a:gd name="T75" fmla="*/ 2550818 h 2963862"/>
              <a:gd name="T76" fmla="*/ 1221931 w 1957388"/>
              <a:gd name="T77" fmla="*/ 2627960 h 2963862"/>
              <a:gd name="T78" fmla="*/ 1124075 w 1957388"/>
              <a:gd name="T79" fmla="*/ 2683833 h 2963862"/>
              <a:gd name="T80" fmla="*/ 1013192 w 1957388"/>
              <a:gd name="T81" fmla="*/ 2715578 h 2963862"/>
              <a:gd name="T82" fmla="*/ 431774 w 1957388"/>
              <a:gd name="T83" fmla="*/ 2719705 h 2963862"/>
              <a:gd name="T84" fmla="*/ 317715 w 1957388"/>
              <a:gd name="T85" fmla="*/ 2696214 h 2963862"/>
              <a:gd name="T86" fmla="*/ 215411 w 1957388"/>
              <a:gd name="T87" fmla="*/ 2647325 h 2963862"/>
              <a:gd name="T88" fmla="*/ 128992 w 1957388"/>
              <a:gd name="T89" fmla="*/ 2576215 h 2963862"/>
              <a:gd name="T90" fmla="*/ 61637 w 1957388"/>
              <a:gd name="T91" fmla="*/ 2486057 h 2963862"/>
              <a:gd name="T92" fmla="*/ 17474 w 1957388"/>
              <a:gd name="T93" fmla="*/ 2381614 h 2963862"/>
              <a:gd name="T94" fmla="*/ 0 w 1957388"/>
              <a:gd name="T95" fmla="*/ 2265425 h 2963862"/>
              <a:gd name="T96" fmla="*/ 9214 w 1957388"/>
              <a:gd name="T97" fmla="*/ 770204 h 2963862"/>
              <a:gd name="T98" fmla="*/ 45751 w 1957388"/>
              <a:gd name="T99" fmla="*/ 661634 h 2963862"/>
              <a:gd name="T100" fmla="*/ 106752 w 1957388"/>
              <a:gd name="T101" fmla="*/ 567032 h 2963862"/>
              <a:gd name="T102" fmla="*/ 187769 w 1957388"/>
              <a:gd name="T103" fmla="*/ 489572 h 2963862"/>
              <a:gd name="T104" fmla="*/ 285626 w 1957388"/>
              <a:gd name="T105" fmla="*/ 433700 h 2963862"/>
              <a:gd name="T106" fmla="*/ 396508 w 1957388"/>
              <a:gd name="T107" fmla="*/ 402272 h 2963862"/>
              <a:gd name="T108" fmla="*/ 510197 w 1957388"/>
              <a:gd name="T109" fmla="*/ 341303 h 2963862"/>
              <a:gd name="T110" fmla="*/ 166999 w 1957388"/>
              <a:gd name="T111" fmla="*/ 291727 h 2963862"/>
              <a:gd name="T112" fmla="*/ 133667 w 1957388"/>
              <a:gd name="T113" fmla="*/ 241585 h 2963862"/>
              <a:gd name="T114" fmla="*/ 156841 w 1957388"/>
              <a:gd name="T115" fmla="*/ 184778 h 2963862"/>
              <a:gd name="T116" fmla="*/ 522500 w 1957388"/>
              <a:gd name="T117" fmla="*/ 143268 h 2963862"/>
              <a:gd name="T118" fmla="*/ 560038 w 1957388"/>
              <a:gd name="T119" fmla="*/ 67174 h 2963862"/>
              <a:gd name="T120" fmla="*/ 629122 w 1957388"/>
              <a:gd name="T121" fmla="*/ 14959 h 2963862"/>
              <a:gd name="T122" fmla="*/ 707141 w 1957388"/>
              <a:gd name="T123" fmla="*/ 0 h 2963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957388" h="2963862">
                <a:moveTo>
                  <a:pt x="42862" y="1517650"/>
                </a:moveTo>
                <a:lnTo>
                  <a:pt x="42862" y="2243455"/>
                </a:lnTo>
                <a:lnTo>
                  <a:pt x="42862" y="2255203"/>
                </a:lnTo>
                <a:lnTo>
                  <a:pt x="43497" y="2266315"/>
                </a:lnTo>
                <a:lnTo>
                  <a:pt x="44450" y="2277428"/>
                </a:lnTo>
                <a:lnTo>
                  <a:pt x="45085" y="2288540"/>
                </a:lnTo>
                <a:lnTo>
                  <a:pt x="46355" y="2299653"/>
                </a:lnTo>
                <a:lnTo>
                  <a:pt x="47942" y="2310448"/>
                </a:lnTo>
                <a:lnTo>
                  <a:pt x="49847" y="2321243"/>
                </a:lnTo>
                <a:lnTo>
                  <a:pt x="51752" y="2332038"/>
                </a:lnTo>
                <a:lnTo>
                  <a:pt x="53975" y="2342833"/>
                </a:lnTo>
                <a:lnTo>
                  <a:pt x="56832" y="2353310"/>
                </a:lnTo>
                <a:lnTo>
                  <a:pt x="59372" y="2363788"/>
                </a:lnTo>
                <a:lnTo>
                  <a:pt x="62547" y="2373948"/>
                </a:lnTo>
                <a:lnTo>
                  <a:pt x="66040" y="2384425"/>
                </a:lnTo>
                <a:lnTo>
                  <a:pt x="69532" y="2394585"/>
                </a:lnTo>
                <a:lnTo>
                  <a:pt x="73342" y="2404745"/>
                </a:lnTo>
                <a:lnTo>
                  <a:pt x="77470" y="2414270"/>
                </a:lnTo>
                <a:lnTo>
                  <a:pt x="81597" y="2424430"/>
                </a:lnTo>
                <a:lnTo>
                  <a:pt x="86360" y="2434273"/>
                </a:lnTo>
                <a:lnTo>
                  <a:pt x="91122" y="2443480"/>
                </a:lnTo>
                <a:lnTo>
                  <a:pt x="96202" y="2452688"/>
                </a:lnTo>
                <a:lnTo>
                  <a:pt x="101282" y="2462213"/>
                </a:lnTo>
                <a:lnTo>
                  <a:pt x="106680" y="2471103"/>
                </a:lnTo>
                <a:lnTo>
                  <a:pt x="112395" y="2480310"/>
                </a:lnTo>
                <a:lnTo>
                  <a:pt x="118110" y="2489200"/>
                </a:lnTo>
                <a:lnTo>
                  <a:pt x="123825" y="2497773"/>
                </a:lnTo>
                <a:lnTo>
                  <a:pt x="130175" y="2506345"/>
                </a:lnTo>
                <a:lnTo>
                  <a:pt x="136842" y="2514600"/>
                </a:lnTo>
                <a:lnTo>
                  <a:pt x="143192" y="2522855"/>
                </a:lnTo>
                <a:lnTo>
                  <a:pt x="150177" y="2530793"/>
                </a:lnTo>
                <a:lnTo>
                  <a:pt x="156845" y="2538730"/>
                </a:lnTo>
                <a:lnTo>
                  <a:pt x="164147" y="2546668"/>
                </a:lnTo>
                <a:lnTo>
                  <a:pt x="171767" y="2554288"/>
                </a:lnTo>
                <a:lnTo>
                  <a:pt x="179070" y="2561273"/>
                </a:lnTo>
                <a:lnTo>
                  <a:pt x="186690" y="2568575"/>
                </a:lnTo>
                <a:lnTo>
                  <a:pt x="194627" y="2575878"/>
                </a:lnTo>
                <a:lnTo>
                  <a:pt x="202882" y="2582545"/>
                </a:lnTo>
                <a:lnTo>
                  <a:pt x="210820" y="2589213"/>
                </a:lnTo>
                <a:lnTo>
                  <a:pt x="219392" y="2595563"/>
                </a:lnTo>
                <a:lnTo>
                  <a:pt x="227647" y="2601595"/>
                </a:lnTo>
                <a:lnTo>
                  <a:pt x="236855" y="2607945"/>
                </a:lnTo>
                <a:lnTo>
                  <a:pt x="245427" y="2613660"/>
                </a:lnTo>
                <a:lnTo>
                  <a:pt x="254317" y="2619375"/>
                </a:lnTo>
                <a:lnTo>
                  <a:pt x="263842" y="2624773"/>
                </a:lnTo>
                <a:lnTo>
                  <a:pt x="272732" y="2629853"/>
                </a:lnTo>
                <a:lnTo>
                  <a:pt x="281940" y="2634933"/>
                </a:lnTo>
                <a:lnTo>
                  <a:pt x="291782" y="2639378"/>
                </a:lnTo>
                <a:lnTo>
                  <a:pt x="301307" y="2644140"/>
                </a:lnTo>
                <a:lnTo>
                  <a:pt x="311150" y="2648585"/>
                </a:lnTo>
                <a:lnTo>
                  <a:pt x="321310" y="2652395"/>
                </a:lnTo>
                <a:lnTo>
                  <a:pt x="331152" y="2655888"/>
                </a:lnTo>
                <a:lnTo>
                  <a:pt x="341312" y="2659698"/>
                </a:lnTo>
                <a:lnTo>
                  <a:pt x="351472" y="2663190"/>
                </a:lnTo>
                <a:lnTo>
                  <a:pt x="361950" y="2666048"/>
                </a:lnTo>
                <a:lnTo>
                  <a:pt x="372427" y="2668905"/>
                </a:lnTo>
                <a:lnTo>
                  <a:pt x="383222" y="2671445"/>
                </a:lnTo>
                <a:lnTo>
                  <a:pt x="393382" y="2673985"/>
                </a:lnTo>
                <a:lnTo>
                  <a:pt x="404177" y="2675890"/>
                </a:lnTo>
                <a:lnTo>
                  <a:pt x="415290" y="2677478"/>
                </a:lnTo>
                <a:lnTo>
                  <a:pt x="426085" y="2679383"/>
                </a:lnTo>
                <a:lnTo>
                  <a:pt x="437515" y="2680335"/>
                </a:lnTo>
                <a:lnTo>
                  <a:pt x="448627" y="2681605"/>
                </a:lnTo>
                <a:lnTo>
                  <a:pt x="459740" y="2682240"/>
                </a:lnTo>
                <a:lnTo>
                  <a:pt x="470852" y="2682558"/>
                </a:lnTo>
                <a:lnTo>
                  <a:pt x="482282" y="2682875"/>
                </a:lnTo>
                <a:lnTo>
                  <a:pt x="927417" y="2682875"/>
                </a:lnTo>
                <a:lnTo>
                  <a:pt x="938847" y="2682558"/>
                </a:lnTo>
                <a:lnTo>
                  <a:pt x="950277" y="2682240"/>
                </a:lnTo>
                <a:lnTo>
                  <a:pt x="961390" y="2681605"/>
                </a:lnTo>
                <a:lnTo>
                  <a:pt x="972502" y="2680335"/>
                </a:lnTo>
                <a:lnTo>
                  <a:pt x="983615" y="2679383"/>
                </a:lnTo>
                <a:lnTo>
                  <a:pt x="994410" y="2677478"/>
                </a:lnTo>
                <a:lnTo>
                  <a:pt x="1005205" y="2675890"/>
                </a:lnTo>
                <a:lnTo>
                  <a:pt x="1016000" y="2673985"/>
                </a:lnTo>
                <a:lnTo>
                  <a:pt x="1026795" y="2671445"/>
                </a:lnTo>
                <a:lnTo>
                  <a:pt x="1037272" y="2668905"/>
                </a:lnTo>
                <a:lnTo>
                  <a:pt x="1048067" y="2666048"/>
                </a:lnTo>
                <a:lnTo>
                  <a:pt x="1057910" y="2663190"/>
                </a:lnTo>
                <a:lnTo>
                  <a:pt x="1068387" y="2659698"/>
                </a:lnTo>
                <a:lnTo>
                  <a:pt x="1078547" y="2655888"/>
                </a:lnTo>
                <a:lnTo>
                  <a:pt x="1088707" y="2652395"/>
                </a:lnTo>
                <a:lnTo>
                  <a:pt x="1098550" y="2648585"/>
                </a:lnTo>
                <a:lnTo>
                  <a:pt x="1108392" y="2644140"/>
                </a:lnTo>
                <a:lnTo>
                  <a:pt x="1117917" y="2639378"/>
                </a:lnTo>
                <a:lnTo>
                  <a:pt x="1127442" y="2634933"/>
                </a:lnTo>
                <a:lnTo>
                  <a:pt x="1136650" y="2629853"/>
                </a:lnTo>
                <a:lnTo>
                  <a:pt x="1146175" y="2624773"/>
                </a:lnTo>
                <a:lnTo>
                  <a:pt x="1155382" y="2619375"/>
                </a:lnTo>
                <a:lnTo>
                  <a:pt x="1163955" y="2613660"/>
                </a:lnTo>
                <a:lnTo>
                  <a:pt x="1173162" y="2607945"/>
                </a:lnTo>
                <a:lnTo>
                  <a:pt x="1181735" y="2601595"/>
                </a:lnTo>
                <a:lnTo>
                  <a:pt x="1190307" y="2595563"/>
                </a:lnTo>
                <a:lnTo>
                  <a:pt x="1198562" y="2589213"/>
                </a:lnTo>
                <a:lnTo>
                  <a:pt x="1206817" y="2582545"/>
                </a:lnTo>
                <a:lnTo>
                  <a:pt x="1215072" y="2575878"/>
                </a:lnTo>
                <a:lnTo>
                  <a:pt x="1222692" y="2568575"/>
                </a:lnTo>
                <a:lnTo>
                  <a:pt x="1230630" y="2561273"/>
                </a:lnTo>
                <a:lnTo>
                  <a:pt x="1238250" y="2554288"/>
                </a:lnTo>
                <a:lnTo>
                  <a:pt x="1245235" y="2546668"/>
                </a:lnTo>
                <a:lnTo>
                  <a:pt x="1252537" y="2538730"/>
                </a:lnTo>
                <a:lnTo>
                  <a:pt x="1259840" y="2530793"/>
                </a:lnTo>
                <a:lnTo>
                  <a:pt x="1266507" y="2522855"/>
                </a:lnTo>
                <a:lnTo>
                  <a:pt x="1273175" y="2514600"/>
                </a:lnTo>
                <a:lnTo>
                  <a:pt x="1279525" y="2506345"/>
                </a:lnTo>
                <a:lnTo>
                  <a:pt x="1285557" y="2497773"/>
                </a:lnTo>
                <a:lnTo>
                  <a:pt x="1291590" y="2489200"/>
                </a:lnTo>
                <a:lnTo>
                  <a:pt x="1297622" y="2480310"/>
                </a:lnTo>
                <a:lnTo>
                  <a:pt x="1303337" y="2471103"/>
                </a:lnTo>
                <a:lnTo>
                  <a:pt x="1308735" y="2462213"/>
                </a:lnTo>
                <a:lnTo>
                  <a:pt x="1313815" y="2452688"/>
                </a:lnTo>
                <a:lnTo>
                  <a:pt x="1318577" y="2443480"/>
                </a:lnTo>
                <a:lnTo>
                  <a:pt x="1323340" y="2434273"/>
                </a:lnTo>
                <a:lnTo>
                  <a:pt x="1328102" y="2424430"/>
                </a:lnTo>
                <a:lnTo>
                  <a:pt x="1332230" y="2414270"/>
                </a:lnTo>
                <a:lnTo>
                  <a:pt x="1336357" y="2404745"/>
                </a:lnTo>
                <a:lnTo>
                  <a:pt x="1340167" y="2394585"/>
                </a:lnTo>
                <a:lnTo>
                  <a:pt x="1343660" y="2384425"/>
                </a:lnTo>
                <a:lnTo>
                  <a:pt x="1347152" y="2373948"/>
                </a:lnTo>
                <a:lnTo>
                  <a:pt x="1350010" y="2363788"/>
                </a:lnTo>
                <a:lnTo>
                  <a:pt x="1352867" y="2353310"/>
                </a:lnTo>
                <a:lnTo>
                  <a:pt x="1355407" y="2342833"/>
                </a:lnTo>
                <a:lnTo>
                  <a:pt x="1357947" y="2332038"/>
                </a:lnTo>
                <a:lnTo>
                  <a:pt x="1360170" y="2321243"/>
                </a:lnTo>
                <a:lnTo>
                  <a:pt x="1361757" y="2310448"/>
                </a:lnTo>
                <a:lnTo>
                  <a:pt x="1363345" y="2299653"/>
                </a:lnTo>
                <a:lnTo>
                  <a:pt x="1364297" y="2288540"/>
                </a:lnTo>
                <a:lnTo>
                  <a:pt x="1365567" y="2277428"/>
                </a:lnTo>
                <a:lnTo>
                  <a:pt x="1366202" y="2266315"/>
                </a:lnTo>
                <a:lnTo>
                  <a:pt x="1366520" y="2255203"/>
                </a:lnTo>
                <a:lnTo>
                  <a:pt x="1366837" y="2243455"/>
                </a:lnTo>
                <a:lnTo>
                  <a:pt x="1366837" y="1517650"/>
                </a:lnTo>
                <a:lnTo>
                  <a:pt x="42862" y="1517650"/>
                </a:lnTo>
                <a:close/>
                <a:moveTo>
                  <a:pt x="584552" y="299661"/>
                </a:moveTo>
                <a:lnTo>
                  <a:pt x="585274" y="311694"/>
                </a:lnTo>
                <a:lnTo>
                  <a:pt x="587167" y="331433"/>
                </a:lnTo>
                <a:lnTo>
                  <a:pt x="589375" y="350536"/>
                </a:lnTo>
                <a:lnTo>
                  <a:pt x="591899" y="368684"/>
                </a:lnTo>
                <a:lnTo>
                  <a:pt x="594107" y="384604"/>
                </a:lnTo>
                <a:lnTo>
                  <a:pt x="596809" y="396875"/>
                </a:lnTo>
                <a:lnTo>
                  <a:pt x="855844" y="396875"/>
                </a:lnTo>
                <a:lnTo>
                  <a:pt x="856417" y="388475"/>
                </a:lnTo>
                <a:lnTo>
                  <a:pt x="857690" y="372567"/>
                </a:lnTo>
                <a:lnTo>
                  <a:pt x="858327" y="354750"/>
                </a:lnTo>
                <a:lnTo>
                  <a:pt x="858645" y="335660"/>
                </a:lnTo>
                <a:lnTo>
                  <a:pt x="858327" y="315616"/>
                </a:lnTo>
                <a:lnTo>
                  <a:pt x="857374" y="299661"/>
                </a:lnTo>
                <a:lnTo>
                  <a:pt x="584552" y="299661"/>
                </a:lnTo>
                <a:close/>
                <a:moveTo>
                  <a:pt x="699439" y="78112"/>
                </a:moveTo>
                <a:lnTo>
                  <a:pt x="695366" y="78318"/>
                </a:lnTo>
                <a:lnTo>
                  <a:pt x="689373" y="78955"/>
                </a:lnTo>
                <a:lnTo>
                  <a:pt x="683064" y="80228"/>
                </a:lnTo>
                <a:lnTo>
                  <a:pt x="677070" y="81183"/>
                </a:lnTo>
                <a:lnTo>
                  <a:pt x="671392" y="82775"/>
                </a:lnTo>
                <a:lnTo>
                  <a:pt x="666029" y="84367"/>
                </a:lnTo>
                <a:lnTo>
                  <a:pt x="660351" y="86277"/>
                </a:lnTo>
                <a:lnTo>
                  <a:pt x="655304" y="88506"/>
                </a:lnTo>
                <a:lnTo>
                  <a:pt x="650257" y="91053"/>
                </a:lnTo>
                <a:lnTo>
                  <a:pt x="645210" y="93919"/>
                </a:lnTo>
                <a:lnTo>
                  <a:pt x="640793" y="96784"/>
                </a:lnTo>
                <a:lnTo>
                  <a:pt x="636377" y="99968"/>
                </a:lnTo>
                <a:lnTo>
                  <a:pt x="632276" y="103470"/>
                </a:lnTo>
                <a:lnTo>
                  <a:pt x="628175" y="107291"/>
                </a:lnTo>
                <a:lnTo>
                  <a:pt x="624390" y="111111"/>
                </a:lnTo>
                <a:lnTo>
                  <a:pt x="620605" y="115569"/>
                </a:lnTo>
                <a:lnTo>
                  <a:pt x="615557" y="122573"/>
                </a:lnTo>
                <a:lnTo>
                  <a:pt x="611141" y="130214"/>
                </a:lnTo>
                <a:lnTo>
                  <a:pt x="606725" y="138174"/>
                </a:lnTo>
                <a:lnTo>
                  <a:pt x="602939" y="146770"/>
                </a:lnTo>
                <a:lnTo>
                  <a:pt x="599154" y="156004"/>
                </a:lnTo>
                <a:lnTo>
                  <a:pt x="596315" y="164918"/>
                </a:lnTo>
                <a:lnTo>
                  <a:pt x="594846" y="169862"/>
                </a:lnTo>
                <a:lnTo>
                  <a:pt x="832110" y="169862"/>
                </a:lnTo>
                <a:lnTo>
                  <a:pt x="831591" y="168625"/>
                </a:lnTo>
                <a:lnTo>
                  <a:pt x="827771" y="159399"/>
                </a:lnTo>
                <a:lnTo>
                  <a:pt x="823315" y="150172"/>
                </a:lnTo>
                <a:lnTo>
                  <a:pt x="818541" y="141582"/>
                </a:lnTo>
                <a:lnTo>
                  <a:pt x="813448" y="133310"/>
                </a:lnTo>
                <a:lnTo>
                  <a:pt x="807719" y="125674"/>
                </a:lnTo>
                <a:lnTo>
                  <a:pt x="801990" y="118674"/>
                </a:lnTo>
                <a:lnTo>
                  <a:pt x="797216" y="113584"/>
                </a:lnTo>
                <a:lnTo>
                  <a:pt x="792760" y="108811"/>
                </a:lnTo>
                <a:lnTo>
                  <a:pt x="787986" y="104675"/>
                </a:lnTo>
                <a:lnTo>
                  <a:pt x="782893" y="100539"/>
                </a:lnTo>
                <a:lnTo>
                  <a:pt x="777482" y="97039"/>
                </a:lnTo>
                <a:lnTo>
                  <a:pt x="772071" y="93858"/>
                </a:lnTo>
                <a:lnTo>
                  <a:pt x="766660" y="90994"/>
                </a:lnTo>
                <a:lnTo>
                  <a:pt x="760931" y="88449"/>
                </a:lnTo>
                <a:lnTo>
                  <a:pt x="754884" y="85904"/>
                </a:lnTo>
                <a:lnTo>
                  <a:pt x="748836" y="83995"/>
                </a:lnTo>
                <a:lnTo>
                  <a:pt x="742152" y="82086"/>
                </a:lnTo>
                <a:lnTo>
                  <a:pt x="735787" y="80813"/>
                </a:lnTo>
                <a:lnTo>
                  <a:pt x="728784" y="79540"/>
                </a:lnTo>
                <a:lnTo>
                  <a:pt x="721782" y="78904"/>
                </a:lnTo>
                <a:lnTo>
                  <a:pt x="714462" y="78268"/>
                </a:lnTo>
                <a:lnTo>
                  <a:pt x="707141" y="78268"/>
                </a:lnTo>
                <a:lnTo>
                  <a:pt x="703322" y="78586"/>
                </a:lnTo>
                <a:lnTo>
                  <a:pt x="699820" y="78904"/>
                </a:lnTo>
                <a:lnTo>
                  <a:pt x="699439" y="78112"/>
                </a:lnTo>
                <a:close/>
                <a:moveTo>
                  <a:pt x="707141" y="0"/>
                </a:moveTo>
                <a:lnTo>
                  <a:pt x="718918" y="318"/>
                </a:lnTo>
                <a:lnTo>
                  <a:pt x="730376" y="1273"/>
                </a:lnTo>
                <a:lnTo>
                  <a:pt x="741516" y="2545"/>
                </a:lnTo>
                <a:lnTo>
                  <a:pt x="752338" y="4454"/>
                </a:lnTo>
                <a:lnTo>
                  <a:pt x="763159" y="7000"/>
                </a:lnTo>
                <a:lnTo>
                  <a:pt x="773663" y="9863"/>
                </a:lnTo>
                <a:lnTo>
                  <a:pt x="783211" y="13045"/>
                </a:lnTo>
                <a:lnTo>
                  <a:pt x="793396" y="16863"/>
                </a:lnTo>
                <a:lnTo>
                  <a:pt x="802627" y="21317"/>
                </a:lnTo>
                <a:lnTo>
                  <a:pt x="811857" y="26407"/>
                </a:lnTo>
                <a:lnTo>
                  <a:pt x="820769" y="32134"/>
                </a:lnTo>
                <a:lnTo>
                  <a:pt x="829363" y="37861"/>
                </a:lnTo>
                <a:lnTo>
                  <a:pt x="837638" y="44224"/>
                </a:lnTo>
                <a:lnTo>
                  <a:pt x="845595" y="51542"/>
                </a:lnTo>
                <a:lnTo>
                  <a:pt x="853552" y="59178"/>
                </a:lnTo>
                <a:lnTo>
                  <a:pt x="860873" y="67132"/>
                </a:lnTo>
                <a:lnTo>
                  <a:pt x="865647" y="72859"/>
                </a:lnTo>
                <a:lnTo>
                  <a:pt x="870103" y="78586"/>
                </a:lnTo>
                <a:lnTo>
                  <a:pt x="874559" y="84313"/>
                </a:lnTo>
                <a:lnTo>
                  <a:pt x="878379" y="90358"/>
                </a:lnTo>
                <a:lnTo>
                  <a:pt x="882517" y="96721"/>
                </a:lnTo>
                <a:lnTo>
                  <a:pt x="886336" y="102766"/>
                </a:lnTo>
                <a:lnTo>
                  <a:pt x="893338" y="115811"/>
                </a:lnTo>
                <a:lnTo>
                  <a:pt x="899704" y="129173"/>
                </a:lnTo>
                <a:lnTo>
                  <a:pt x="905433" y="142854"/>
                </a:lnTo>
                <a:lnTo>
                  <a:pt x="910526" y="156853"/>
                </a:lnTo>
                <a:lnTo>
                  <a:pt x="914864" y="169862"/>
                </a:lnTo>
                <a:lnTo>
                  <a:pt x="1892312" y="169862"/>
                </a:lnTo>
                <a:lnTo>
                  <a:pt x="1898661" y="170497"/>
                </a:lnTo>
                <a:lnTo>
                  <a:pt x="1905327" y="171449"/>
                </a:lnTo>
                <a:lnTo>
                  <a:pt x="1911676" y="173036"/>
                </a:lnTo>
                <a:lnTo>
                  <a:pt x="1917390" y="174940"/>
                </a:lnTo>
                <a:lnTo>
                  <a:pt x="1923104" y="177796"/>
                </a:lnTo>
                <a:lnTo>
                  <a:pt x="1928501" y="181287"/>
                </a:lnTo>
                <a:lnTo>
                  <a:pt x="1933580" y="184778"/>
                </a:lnTo>
                <a:lnTo>
                  <a:pt x="1938341" y="188903"/>
                </a:lnTo>
                <a:lnTo>
                  <a:pt x="1942151" y="193664"/>
                </a:lnTo>
                <a:lnTo>
                  <a:pt x="1946278" y="198424"/>
                </a:lnTo>
                <a:lnTo>
                  <a:pt x="1949452" y="203819"/>
                </a:lnTo>
                <a:lnTo>
                  <a:pt x="1951992" y="209532"/>
                </a:lnTo>
                <a:lnTo>
                  <a:pt x="1954214" y="215561"/>
                </a:lnTo>
                <a:lnTo>
                  <a:pt x="1955801" y="221908"/>
                </a:lnTo>
                <a:lnTo>
                  <a:pt x="1957071" y="228256"/>
                </a:lnTo>
                <a:lnTo>
                  <a:pt x="1957388" y="234603"/>
                </a:lnTo>
                <a:lnTo>
                  <a:pt x="1957388" y="2898804"/>
                </a:lnTo>
                <a:lnTo>
                  <a:pt x="1957071" y="2905469"/>
                </a:lnTo>
                <a:lnTo>
                  <a:pt x="1955801" y="2912133"/>
                </a:lnTo>
                <a:lnTo>
                  <a:pt x="1954214" y="2918163"/>
                </a:lnTo>
                <a:lnTo>
                  <a:pt x="1951992" y="2923875"/>
                </a:lnTo>
                <a:lnTo>
                  <a:pt x="1949452" y="2929588"/>
                </a:lnTo>
                <a:lnTo>
                  <a:pt x="1946278" y="2934983"/>
                </a:lnTo>
                <a:lnTo>
                  <a:pt x="1942151" y="2940060"/>
                </a:lnTo>
                <a:lnTo>
                  <a:pt x="1938341" y="2944821"/>
                </a:lnTo>
                <a:lnTo>
                  <a:pt x="1933580" y="2948629"/>
                </a:lnTo>
                <a:lnTo>
                  <a:pt x="1928501" y="2952755"/>
                </a:lnTo>
                <a:lnTo>
                  <a:pt x="1923104" y="2955928"/>
                </a:lnTo>
                <a:lnTo>
                  <a:pt x="1917390" y="2958784"/>
                </a:lnTo>
                <a:lnTo>
                  <a:pt x="1911676" y="2961006"/>
                </a:lnTo>
                <a:lnTo>
                  <a:pt x="1905327" y="2962275"/>
                </a:lnTo>
                <a:lnTo>
                  <a:pt x="1898661" y="2963545"/>
                </a:lnTo>
                <a:lnTo>
                  <a:pt x="1892312" y="2963862"/>
                </a:lnTo>
                <a:lnTo>
                  <a:pt x="1885963" y="2963545"/>
                </a:lnTo>
                <a:lnTo>
                  <a:pt x="1879297" y="2962275"/>
                </a:lnTo>
                <a:lnTo>
                  <a:pt x="1872948" y="2961006"/>
                </a:lnTo>
                <a:lnTo>
                  <a:pt x="1867234" y="2958784"/>
                </a:lnTo>
                <a:lnTo>
                  <a:pt x="1861520" y="2955928"/>
                </a:lnTo>
                <a:lnTo>
                  <a:pt x="1856123" y="2952755"/>
                </a:lnTo>
                <a:lnTo>
                  <a:pt x="1851044" y="2948629"/>
                </a:lnTo>
                <a:lnTo>
                  <a:pt x="1846282" y="2944821"/>
                </a:lnTo>
                <a:lnTo>
                  <a:pt x="1842473" y="2940060"/>
                </a:lnTo>
                <a:lnTo>
                  <a:pt x="1838346" y="2934983"/>
                </a:lnTo>
                <a:lnTo>
                  <a:pt x="1835172" y="2929588"/>
                </a:lnTo>
                <a:lnTo>
                  <a:pt x="1832632" y="2923875"/>
                </a:lnTo>
                <a:lnTo>
                  <a:pt x="1830410" y="2918163"/>
                </a:lnTo>
                <a:lnTo>
                  <a:pt x="1828823" y="2912133"/>
                </a:lnTo>
                <a:lnTo>
                  <a:pt x="1827553" y="2905469"/>
                </a:lnTo>
                <a:lnTo>
                  <a:pt x="1827236" y="2898804"/>
                </a:lnTo>
                <a:lnTo>
                  <a:pt x="1827236" y="299661"/>
                </a:lnTo>
                <a:lnTo>
                  <a:pt x="935668" y="299661"/>
                </a:lnTo>
                <a:lnTo>
                  <a:pt x="935670" y="299708"/>
                </a:lnTo>
                <a:lnTo>
                  <a:pt x="935989" y="313070"/>
                </a:lnTo>
                <a:lnTo>
                  <a:pt x="936625" y="326115"/>
                </a:lnTo>
                <a:lnTo>
                  <a:pt x="936625" y="338523"/>
                </a:lnTo>
                <a:lnTo>
                  <a:pt x="935989" y="361431"/>
                </a:lnTo>
                <a:lnTo>
                  <a:pt x="935352" y="381793"/>
                </a:lnTo>
                <a:lnTo>
                  <a:pt x="934213" y="396875"/>
                </a:lnTo>
                <a:lnTo>
                  <a:pt x="941706" y="396875"/>
                </a:lnTo>
                <a:lnTo>
                  <a:pt x="953780" y="396875"/>
                </a:lnTo>
                <a:lnTo>
                  <a:pt x="965853" y="397193"/>
                </a:lnTo>
                <a:lnTo>
                  <a:pt x="977926" y="398462"/>
                </a:lnTo>
                <a:lnTo>
                  <a:pt x="989681" y="399097"/>
                </a:lnTo>
                <a:lnTo>
                  <a:pt x="1001119" y="400685"/>
                </a:lnTo>
                <a:lnTo>
                  <a:pt x="1013192" y="402272"/>
                </a:lnTo>
                <a:lnTo>
                  <a:pt x="1024630" y="404177"/>
                </a:lnTo>
                <a:lnTo>
                  <a:pt x="1036068" y="406399"/>
                </a:lnTo>
                <a:lnTo>
                  <a:pt x="1047188" y="408938"/>
                </a:lnTo>
                <a:lnTo>
                  <a:pt x="1058943" y="411796"/>
                </a:lnTo>
                <a:lnTo>
                  <a:pt x="1070063" y="414653"/>
                </a:lnTo>
                <a:lnTo>
                  <a:pt x="1080866" y="417827"/>
                </a:lnTo>
                <a:lnTo>
                  <a:pt x="1091986" y="421319"/>
                </a:lnTo>
                <a:lnTo>
                  <a:pt x="1102788" y="425446"/>
                </a:lnTo>
                <a:lnTo>
                  <a:pt x="1113590" y="429256"/>
                </a:lnTo>
                <a:lnTo>
                  <a:pt x="1124075" y="433700"/>
                </a:lnTo>
                <a:lnTo>
                  <a:pt x="1134242" y="438144"/>
                </a:lnTo>
                <a:lnTo>
                  <a:pt x="1144408" y="442906"/>
                </a:lnTo>
                <a:lnTo>
                  <a:pt x="1154893" y="447986"/>
                </a:lnTo>
                <a:lnTo>
                  <a:pt x="1165060" y="453382"/>
                </a:lnTo>
                <a:lnTo>
                  <a:pt x="1174591" y="458779"/>
                </a:lnTo>
                <a:lnTo>
                  <a:pt x="1184440" y="464493"/>
                </a:lnTo>
                <a:lnTo>
                  <a:pt x="1193972" y="470525"/>
                </a:lnTo>
                <a:lnTo>
                  <a:pt x="1203503" y="476874"/>
                </a:lnTo>
                <a:lnTo>
                  <a:pt x="1212399" y="483223"/>
                </a:lnTo>
                <a:lnTo>
                  <a:pt x="1221931" y="489572"/>
                </a:lnTo>
                <a:lnTo>
                  <a:pt x="1230509" y="496557"/>
                </a:lnTo>
                <a:lnTo>
                  <a:pt x="1239405" y="503858"/>
                </a:lnTo>
                <a:lnTo>
                  <a:pt x="1247983" y="510842"/>
                </a:lnTo>
                <a:lnTo>
                  <a:pt x="1256244" y="518144"/>
                </a:lnTo>
                <a:lnTo>
                  <a:pt x="1264505" y="526080"/>
                </a:lnTo>
                <a:lnTo>
                  <a:pt x="1272447" y="534016"/>
                </a:lnTo>
                <a:lnTo>
                  <a:pt x="1280390" y="541953"/>
                </a:lnTo>
                <a:lnTo>
                  <a:pt x="1288015" y="550207"/>
                </a:lnTo>
                <a:lnTo>
                  <a:pt x="1295641" y="558461"/>
                </a:lnTo>
                <a:lnTo>
                  <a:pt x="1302630" y="567032"/>
                </a:lnTo>
                <a:lnTo>
                  <a:pt x="1309938" y="575603"/>
                </a:lnTo>
                <a:lnTo>
                  <a:pt x="1316928" y="584492"/>
                </a:lnTo>
                <a:lnTo>
                  <a:pt x="1323282" y="593698"/>
                </a:lnTo>
                <a:lnTo>
                  <a:pt x="1329636" y="602904"/>
                </a:lnTo>
                <a:lnTo>
                  <a:pt x="1335990" y="612428"/>
                </a:lnTo>
                <a:lnTo>
                  <a:pt x="1342027" y="621952"/>
                </a:lnTo>
                <a:lnTo>
                  <a:pt x="1347746" y="631793"/>
                </a:lnTo>
                <a:lnTo>
                  <a:pt x="1353147" y="641317"/>
                </a:lnTo>
                <a:lnTo>
                  <a:pt x="1358548" y="651475"/>
                </a:lnTo>
                <a:lnTo>
                  <a:pt x="1363632" y="661634"/>
                </a:lnTo>
                <a:lnTo>
                  <a:pt x="1368397" y="672110"/>
                </a:lnTo>
                <a:lnTo>
                  <a:pt x="1372845" y="682269"/>
                </a:lnTo>
                <a:lnTo>
                  <a:pt x="1377293" y="692745"/>
                </a:lnTo>
                <a:lnTo>
                  <a:pt x="1381106" y="703538"/>
                </a:lnTo>
                <a:lnTo>
                  <a:pt x="1385236" y="714332"/>
                </a:lnTo>
                <a:lnTo>
                  <a:pt x="1388413" y="725125"/>
                </a:lnTo>
                <a:lnTo>
                  <a:pt x="1391908" y="736236"/>
                </a:lnTo>
                <a:lnTo>
                  <a:pt x="1394768" y="747347"/>
                </a:lnTo>
                <a:lnTo>
                  <a:pt x="1397627" y="758776"/>
                </a:lnTo>
                <a:lnTo>
                  <a:pt x="1399851" y="770204"/>
                </a:lnTo>
                <a:lnTo>
                  <a:pt x="1402393" y="781633"/>
                </a:lnTo>
                <a:lnTo>
                  <a:pt x="1404299" y="793061"/>
                </a:lnTo>
                <a:lnTo>
                  <a:pt x="1405570" y="804807"/>
                </a:lnTo>
                <a:lnTo>
                  <a:pt x="1407158" y="816553"/>
                </a:lnTo>
                <a:lnTo>
                  <a:pt x="1408112" y="828299"/>
                </a:lnTo>
                <a:lnTo>
                  <a:pt x="1409065" y="840362"/>
                </a:lnTo>
                <a:lnTo>
                  <a:pt x="1409382" y="852108"/>
                </a:lnTo>
                <a:lnTo>
                  <a:pt x="1409700" y="864489"/>
                </a:lnTo>
                <a:lnTo>
                  <a:pt x="1409700" y="2253679"/>
                </a:lnTo>
                <a:lnTo>
                  <a:pt x="1409382" y="2265425"/>
                </a:lnTo>
                <a:lnTo>
                  <a:pt x="1409065" y="2277806"/>
                </a:lnTo>
                <a:lnTo>
                  <a:pt x="1408112" y="2289552"/>
                </a:lnTo>
                <a:lnTo>
                  <a:pt x="1407158" y="2301298"/>
                </a:lnTo>
                <a:lnTo>
                  <a:pt x="1405570" y="2313043"/>
                </a:lnTo>
                <a:lnTo>
                  <a:pt x="1404299" y="2324789"/>
                </a:lnTo>
                <a:lnTo>
                  <a:pt x="1402393" y="2336218"/>
                </a:lnTo>
                <a:lnTo>
                  <a:pt x="1399851" y="2347646"/>
                </a:lnTo>
                <a:lnTo>
                  <a:pt x="1397627" y="2359075"/>
                </a:lnTo>
                <a:lnTo>
                  <a:pt x="1394768" y="2370503"/>
                </a:lnTo>
                <a:lnTo>
                  <a:pt x="1391908" y="2381614"/>
                </a:lnTo>
                <a:lnTo>
                  <a:pt x="1388413" y="2392408"/>
                </a:lnTo>
                <a:lnTo>
                  <a:pt x="1385236" y="2403519"/>
                </a:lnTo>
                <a:lnTo>
                  <a:pt x="1381106" y="2414312"/>
                </a:lnTo>
                <a:lnTo>
                  <a:pt x="1377293" y="2424788"/>
                </a:lnTo>
                <a:lnTo>
                  <a:pt x="1372845" y="2435582"/>
                </a:lnTo>
                <a:lnTo>
                  <a:pt x="1368397" y="2446058"/>
                </a:lnTo>
                <a:lnTo>
                  <a:pt x="1363632" y="2455899"/>
                </a:lnTo>
                <a:lnTo>
                  <a:pt x="1358548" y="2466058"/>
                </a:lnTo>
                <a:lnTo>
                  <a:pt x="1353147" y="2476216"/>
                </a:lnTo>
                <a:lnTo>
                  <a:pt x="1347746" y="2486057"/>
                </a:lnTo>
                <a:lnTo>
                  <a:pt x="1342027" y="2495898"/>
                </a:lnTo>
                <a:lnTo>
                  <a:pt x="1335990" y="2505422"/>
                </a:lnTo>
                <a:lnTo>
                  <a:pt x="1329636" y="2514628"/>
                </a:lnTo>
                <a:lnTo>
                  <a:pt x="1323282" y="2523835"/>
                </a:lnTo>
                <a:lnTo>
                  <a:pt x="1316928" y="2533041"/>
                </a:lnTo>
                <a:lnTo>
                  <a:pt x="1309938" y="2541930"/>
                </a:lnTo>
                <a:lnTo>
                  <a:pt x="1302630" y="2550818"/>
                </a:lnTo>
                <a:lnTo>
                  <a:pt x="1295641" y="2559072"/>
                </a:lnTo>
                <a:lnTo>
                  <a:pt x="1288015" y="2567961"/>
                </a:lnTo>
                <a:lnTo>
                  <a:pt x="1280390" y="2576215"/>
                </a:lnTo>
                <a:lnTo>
                  <a:pt x="1272447" y="2584151"/>
                </a:lnTo>
                <a:lnTo>
                  <a:pt x="1264505" y="2591770"/>
                </a:lnTo>
                <a:lnTo>
                  <a:pt x="1256244" y="2599389"/>
                </a:lnTo>
                <a:lnTo>
                  <a:pt x="1247983" y="2607008"/>
                </a:lnTo>
                <a:lnTo>
                  <a:pt x="1239405" y="2614310"/>
                </a:lnTo>
                <a:lnTo>
                  <a:pt x="1230509" y="2620976"/>
                </a:lnTo>
                <a:lnTo>
                  <a:pt x="1221931" y="2627960"/>
                </a:lnTo>
                <a:lnTo>
                  <a:pt x="1212399" y="2634627"/>
                </a:lnTo>
                <a:lnTo>
                  <a:pt x="1203503" y="2641294"/>
                </a:lnTo>
                <a:lnTo>
                  <a:pt x="1193972" y="2647325"/>
                </a:lnTo>
                <a:lnTo>
                  <a:pt x="1184440" y="2653039"/>
                </a:lnTo>
                <a:lnTo>
                  <a:pt x="1174591" y="2658754"/>
                </a:lnTo>
                <a:lnTo>
                  <a:pt x="1165060" y="2664468"/>
                </a:lnTo>
                <a:lnTo>
                  <a:pt x="1154893" y="2669547"/>
                </a:lnTo>
                <a:lnTo>
                  <a:pt x="1144408" y="2674626"/>
                </a:lnTo>
                <a:lnTo>
                  <a:pt x="1134242" y="2679706"/>
                </a:lnTo>
                <a:lnTo>
                  <a:pt x="1124075" y="2683833"/>
                </a:lnTo>
                <a:lnTo>
                  <a:pt x="1113590" y="2688277"/>
                </a:lnTo>
                <a:lnTo>
                  <a:pt x="1102788" y="2692721"/>
                </a:lnTo>
                <a:lnTo>
                  <a:pt x="1091986" y="2696214"/>
                </a:lnTo>
                <a:lnTo>
                  <a:pt x="1080866" y="2699706"/>
                </a:lnTo>
                <a:lnTo>
                  <a:pt x="1070063" y="2702880"/>
                </a:lnTo>
                <a:lnTo>
                  <a:pt x="1058943" y="2706372"/>
                </a:lnTo>
                <a:lnTo>
                  <a:pt x="1047188" y="2708912"/>
                </a:lnTo>
                <a:lnTo>
                  <a:pt x="1036068" y="2711134"/>
                </a:lnTo>
                <a:lnTo>
                  <a:pt x="1024630" y="2713356"/>
                </a:lnTo>
                <a:lnTo>
                  <a:pt x="1013192" y="2715578"/>
                </a:lnTo>
                <a:lnTo>
                  <a:pt x="1001119" y="2717166"/>
                </a:lnTo>
                <a:lnTo>
                  <a:pt x="989681" y="2718435"/>
                </a:lnTo>
                <a:lnTo>
                  <a:pt x="977926" y="2719705"/>
                </a:lnTo>
                <a:lnTo>
                  <a:pt x="965853" y="2720340"/>
                </a:lnTo>
                <a:lnTo>
                  <a:pt x="953780" y="2720658"/>
                </a:lnTo>
                <a:lnTo>
                  <a:pt x="941706" y="2720975"/>
                </a:lnTo>
                <a:lnTo>
                  <a:pt x="467676" y="2720975"/>
                </a:lnTo>
                <a:lnTo>
                  <a:pt x="455285" y="2720658"/>
                </a:lnTo>
                <a:lnTo>
                  <a:pt x="443530" y="2720340"/>
                </a:lnTo>
                <a:lnTo>
                  <a:pt x="431774" y="2719705"/>
                </a:lnTo>
                <a:lnTo>
                  <a:pt x="419701" y="2718435"/>
                </a:lnTo>
                <a:lnTo>
                  <a:pt x="407946" y="2717166"/>
                </a:lnTo>
                <a:lnTo>
                  <a:pt x="396508" y="2715578"/>
                </a:lnTo>
                <a:lnTo>
                  <a:pt x="384753" y="2713356"/>
                </a:lnTo>
                <a:lnTo>
                  <a:pt x="373315" y="2711134"/>
                </a:lnTo>
                <a:lnTo>
                  <a:pt x="361877" y="2708912"/>
                </a:lnTo>
                <a:lnTo>
                  <a:pt x="350757" y="2706372"/>
                </a:lnTo>
                <a:lnTo>
                  <a:pt x="339637" y="2702880"/>
                </a:lnTo>
                <a:lnTo>
                  <a:pt x="328517" y="2699706"/>
                </a:lnTo>
                <a:lnTo>
                  <a:pt x="317715" y="2696214"/>
                </a:lnTo>
                <a:lnTo>
                  <a:pt x="306912" y="2692721"/>
                </a:lnTo>
                <a:lnTo>
                  <a:pt x="296110" y="2688277"/>
                </a:lnTo>
                <a:lnTo>
                  <a:pt x="285626" y="2683833"/>
                </a:lnTo>
                <a:lnTo>
                  <a:pt x="275141" y="2679706"/>
                </a:lnTo>
                <a:lnTo>
                  <a:pt x="264656" y="2674626"/>
                </a:lnTo>
                <a:lnTo>
                  <a:pt x="254490" y="2669547"/>
                </a:lnTo>
                <a:lnTo>
                  <a:pt x="244640" y="2664468"/>
                </a:lnTo>
                <a:lnTo>
                  <a:pt x="234791" y="2658754"/>
                </a:lnTo>
                <a:lnTo>
                  <a:pt x="224942" y="2653039"/>
                </a:lnTo>
                <a:lnTo>
                  <a:pt x="215411" y="2647325"/>
                </a:lnTo>
                <a:lnTo>
                  <a:pt x="205879" y="2641294"/>
                </a:lnTo>
                <a:lnTo>
                  <a:pt x="196665" y="2634627"/>
                </a:lnTo>
                <a:lnTo>
                  <a:pt x="187769" y="2627960"/>
                </a:lnTo>
                <a:lnTo>
                  <a:pt x="178556" y="2620976"/>
                </a:lnTo>
                <a:lnTo>
                  <a:pt x="169977" y="2614310"/>
                </a:lnTo>
                <a:lnTo>
                  <a:pt x="161399" y="2607008"/>
                </a:lnTo>
                <a:lnTo>
                  <a:pt x="153139" y="2599389"/>
                </a:lnTo>
                <a:lnTo>
                  <a:pt x="144878" y="2591770"/>
                </a:lnTo>
                <a:lnTo>
                  <a:pt x="136935" y="2584151"/>
                </a:lnTo>
                <a:lnTo>
                  <a:pt x="128992" y="2576215"/>
                </a:lnTo>
                <a:lnTo>
                  <a:pt x="121367" y="2567961"/>
                </a:lnTo>
                <a:lnTo>
                  <a:pt x="114060" y="2559072"/>
                </a:lnTo>
                <a:lnTo>
                  <a:pt x="106752" y="2550818"/>
                </a:lnTo>
                <a:lnTo>
                  <a:pt x="99445" y="2541930"/>
                </a:lnTo>
                <a:lnTo>
                  <a:pt x="92773" y="2533041"/>
                </a:lnTo>
                <a:lnTo>
                  <a:pt x="86101" y="2523835"/>
                </a:lnTo>
                <a:lnTo>
                  <a:pt x="79746" y="2514628"/>
                </a:lnTo>
                <a:lnTo>
                  <a:pt x="73710" y="2505422"/>
                </a:lnTo>
                <a:lnTo>
                  <a:pt x="67356" y="2495898"/>
                </a:lnTo>
                <a:lnTo>
                  <a:pt x="61637" y="2486057"/>
                </a:lnTo>
                <a:lnTo>
                  <a:pt x="56236" y="2476216"/>
                </a:lnTo>
                <a:lnTo>
                  <a:pt x="50834" y="2466058"/>
                </a:lnTo>
                <a:lnTo>
                  <a:pt x="45751" y="2455899"/>
                </a:lnTo>
                <a:lnTo>
                  <a:pt x="41303" y="2446058"/>
                </a:lnTo>
                <a:lnTo>
                  <a:pt x="36537" y="2435582"/>
                </a:lnTo>
                <a:lnTo>
                  <a:pt x="32089" y="2424788"/>
                </a:lnTo>
                <a:lnTo>
                  <a:pt x="28277" y="2414312"/>
                </a:lnTo>
                <a:lnTo>
                  <a:pt x="24464" y="2403519"/>
                </a:lnTo>
                <a:lnTo>
                  <a:pt x="20652" y="2392408"/>
                </a:lnTo>
                <a:lnTo>
                  <a:pt x="17474" y="2381614"/>
                </a:lnTo>
                <a:lnTo>
                  <a:pt x="14615" y="2370503"/>
                </a:lnTo>
                <a:lnTo>
                  <a:pt x="11756" y="2359075"/>
                </a:lnTo>
                <a:lnTo>
                  <a:pt x="9214" y="2347646"/>
                </a:lnTo>
                <a:lnTo>
                  <a:pt x="6990" y="2336218"/>
                </a:lnTo>
                <a:lnTo>
                  <a:pt x="5401" y="2324789"/>
                </a:lnTo>
                <a:lnTo>
                  <a:pt x="3495" y="2313043"/>
                </a:lnTo>
                <a:lnTo>
                  <a:pt x="2224" y="2301298"/>
                </a:lnTo>
                <a:lnTo>
                  <a:pt x="1271" y="2289552"/>
                </a:lnTo>
                <a:lnTo>
                  <a:pt x="635" y="2277806"/>
                </a:lnTo>
                <a:lnTo>
                  <a:pt x="0" y="2265425"/>
                </a:lnTo>
                <a:lnTo>
                  <a:pt x="0" y="2253679"/>
                </a:lnTo>
                <a:lnTo>
                  <a:pt x="0" y="864489"/>
                </a:lnTo>
                <a:lnTo>
                  <a:pt x="0" y="852108"/>
                </a:lnTo>
                <a:lnTo>
                  <a:pt x="635" y="840362"/>
                </a:lnTo>
                <a:lnTo>
                  <a:pt x="1271" y="828299"/>
                </a:lnTo>
                <a:lnTo>
                  <a:pt x="2224" y="816553"/>
                </a:lnTo>
                <a:lnTo>
                  <a:pt x="3495" y="804807"/>
                </a:lnTo>
                <a:lnTo>
                  <a:pt x="5401" y="793061"/>
                </a:lnTo>
                <a:lnTo>
                  <a:pt x="6990" y="781633"/>
                </a:lnTo>
                <a:lnTo>
                  <a:pt x="9214" y="770204"/>
                </a:lnTo>
                <a:lnTo>
                  <a:pt x="11756" y="758776"/>
                </a:lnTo>
                <a:lnTo>
                  <a:pt x="14615" y="747347"/>
                </a:lnTo>
                <a:lnTo>
                  <a:pt x="17474" y="736236"/>
                </a:lnTo>
                <a:lnTo>
                  <a:pt x="20652" y="725125"/>
                </a:lnTo>
                <a:lnTo>
                  <a:pt x="24464" y="714332"/>
                </a:lnTo>
                <a:lnTo>
                  <a:pt x="28277" y="703538"/>
                </a:lnTo>
                <a:lnTo>
                  <a:pt x="32089" y="692745"/>
                </a:lnTo>
                <a:lnTo>
                  <a:pt x="36537" y="682269"/>
                </a:lnTo>
                <a:lnTo>
                  <a:pt x="41303" y="672110"/>
                </a:lnTo>
                <a:lnTo>
                  <a:pt x="45751" y="661634"/>
                </a:lnTo>
                <a:lnTo>
                  <a:pt x="50834" y="651475"/>
                </a:lnTo>
                <a:lnTo>
                  <a:pt x="56236" y="641317"/>
                </a:lnTo>
                <a:lnTo>
                  <a:pt x="61637" y="631793"/>
                </a:lnTo>
                <a:lnTo>
                  <a:pt x="67356" y="621952"/>
                </a:lnTo>
                <a:lnTo>
                  <a:pt x="73710" y="612428"/>
                </a:lnTo>
                <a:lnTo>
                  <a:pt x="79746" y="602904"/>
                </a:lnTo>
                <a:lnTo>
                  <a:pt x="86101" y="593698"/>
                </a:lnTo>
                <a:lnTo>
                  <a:pt x="92773" y="584492"/>
                </a:lnTo>
                <a:lnTo>
                  <a:pt x="99445" y="575603"/>
                </a:lnTo>
                <a:lnTo>
                  <a:pt x="106752" y="567032"/>
                </a:lnTo>
                <a:lnTo>
                  <a:pt x="114060" y="558461"/>
                </a:lnTo>
                <a:lnTo>
                  <a:pt x="121367" y="550207"/>
                </a:lnTo>
                <a:lnTo>
                  <a:pt x="128992" y="541953"/>
                </a:lnTo>
                <a:lnTo>
                  <a:pt x="136935" y="534016"/>
                </a:lnTo>
                <a:lnTo>
                  <a:pt x="144878" y="526080"/>
                </a:lnTo>
                <a:lnTo>
                  <a:pt x="153139" y="518144"/>
                </a:lnTo>
                <a:lnTo>
                  <a:pt x="161399" y="510842"/>
                </a:lnTo>
                <a:lnTo>
                  <a:pt x="169977" y="503858"/>
                </a:lnTo>
                <a:lnTo>
                  <a:pt x="178556" y="496557"/>
                </a:lnTo>
                <a:lnTo>
                  <a:pt x="187769" y="489572"/>
                </a:lnTo>
                <a:lnTo>
                  <a:pt x="196665" y="483223"/>
                </a:lnTo>
                <a:lnTo>
                  <a:pt x="205879" y="476874"/>
                </a:lnTo>
                <a:lnTo>
                  <a:pt x="215411" y="470525"/>
                </a:lnTo>
                <a:lnTo>
                  <a:pt x="224942" y="464493"/>
                </a:lnTo>
                <a:lnTo>
                  <a:pt x="234791" y="458779"/>
                </a:lnTo>
                <a:lnTo>
                  <a:pt x="244640" y="453382"/>
                </a:lnTo>
                <a:lnTo>
                  <a:pt x="254490" y="447986"/>
                </a:lnTo>
                <a:lnTo>
                  <a:pt x="264656" y="442906"/>
                </a:lnTo>
                <a:lnTo>
                  <a:pt x="275141" y="438144"/>
                </a:lnTo>
                <a:lnTo>
                  <a:pt x="285626" y="433700"/>
                </a:lnTo>
                <a:lnTo>
                  <a:pt x="296110" y="429256"/>
                </a:lnTo>
                <a:lnTo>
                  <a:pt x="306912" y="425446"/>
                </a:lnTo>
                <a:lnTo>
                  <a:pt x="317715" y="421319"/>
                </a:lnTo>
                <a:lnTo>
                  <a:pt x="328517" y="417827"/>
                </a:lnTo>
                <a:lnTo>
                  <a:pt x="339637" y="414653"/>
                </a:lnTo>
                <a:lnTo>
                  <a:pt x="350757" y="411796"/>
                </a:lnTo>
                <a:lnTo>
                  <a:pt x="361877" y="408938"/>
                </a:lnTo>
                <a:lnTo>
                  <a:pt x="373315" y="406399"/>
                </a:lnTo>
                <a:lnTo>
                  <a:pt x="384753" y="404177"/>
                </a:lnTo>
                <a:lnTo>
                  <a:pt x="396508" y="402272"/>
                </a:lnTo>
                <a:lnTo>
                  <a:pt x="407946" y="400685"/>
                </a:lnTo>
                <a:lnTo>
                  <a:pt x="419701" y="399097"/>
                </a:lnTo>
                <a:lnTo>
                  <a:pt x="431774" y="398462"/>
                </a:lnTo>
                <a:lnTo>
                  <a:pt x="443530" y="397193"/>
                </a:lnTo>
                <a:lnTo>
                  <a:pt x="455285" y="396875"/>
                </a:lnTo>
                <a:lnTo>
                  <a:pt x="467676" y="396875"/>
                </a:lnTo>
                <a:lnTo>
                  <a:pt x="518110" y="396875"/>
                </a:lnTo>
                <a:lnTo>
                  <a:pt x="515876" y="384922"/>
                </a:lnTo>
                <a:lnTo>
                  <a:pt x="513036" y="364227"/>
                </a:lnTo>
                <a:lnTo>
                  <a:pt x="510197" y="341303"/>
                </a:lnTo>
                <a:lnTo>
                  <a:pt x="509251" y="328568"/>
                </a:lnTo>
                <a:lnTo>
                  <a:pt x="508305" y="315514"/>
                </a:lnTo>
                <a:lnTo>
                  <a:pt x="507358" y="302142"/>
                </a:lnTo>
                <a:lnTo>
                  <a:pt x="507244" y="299661"/>
                </a:lnTo>
                <a:lnTo>
                  <a:pt x="198426" y="299661"/>
                </a:lnTo>
                <a:lnTo>
                  <a:pt x="191442" y="299343"/>
                </a:lnTo>
                <a:lnTo>
                  <a:pt x="185093" y="298391"/>
                </a:lnTo>
                <a:lnTo>
                  <a:pt x="178745" y="296804"/>
                </a:lnTo>
                <a:lnTo>
                  <a:pt x="172713" y="294583"/>
                </a:lnTo>
                <a:lnTo>
                  <a:pt x="166999" y="291727"/>
                </a:lnTo>
                <a:lnTo>
                  <a:pt x="161920" y="288553"/>
                </a:lnTo>
                <a:lnTo>
                  <a:pt x="156841" y="285062"/>
                </a:lnTo>
                <a:lnTo>
                  <a:pt x="152397" y="280619"/>
                </a:lnTo>
                <a:lnTo>
                  <a:pt x="147952" y="276176"/>
                </a:lnTo>
                <a:lnTo>
                  <a:pt x="144461" y="271099"/>
                </a:lnTo>
                <a:lnTo>
                  <a:pt x="140969" y="265704"/>
                </a:lnTo>
                <a:lnTo>
                  <a:pt x="138112" y="260309"/>
                </a:lnTo>
                <a:lnTo>
                  <a:pt x="136207" y="253961"/>
                </a:lnTo>
                <a:lnTo>
                  <a:pt x="134620" y="247932"/>
                </a:lnTo>
                <a:lnTo>
                  <a:pt x="133667" y="241585"/>
                </a:lnTo>
                <a:lnTo>
                  <a:pt x="133350" y="234603"/>
                </a:lnTo>
                <a:lnTo>
                  <a:pt x="133667" y="228256"/>
                </a:lnTo>
                <a:lnTo>
                  <a:pt x="134620" y="221908"/>
                </a:lnTo>
                <a:lnTo>
                  <a:pt x="136207" y="215561"/>
                </a:lnTo>
                <a:lnTo>
                  <a:pt x="138112" y="209532"/>
                </a:lnTo>
                <a:lnTo>
                  <a:pt x="140969" y="203819"/>
                </a:lnTo>
                <a:lnTo>
                  <a:pt x="144461" y="198424"/>
                </a:lnTo>
                <a:lnTo>
                  <a:pt x="147952" y="193664"/>
                </a:lnTo>
                <a:lnTo>
                  <a:pt x="152397" y="188903"/>
                </a:lnTo>
                <a:lnTo>
                  <a:pt x="156841" y="184778"/>
                </a:lnTo>
                <a:lnTo>
                  <a:pt x="161920" y="181287"/>
                </a:lnTo>
                <a:lnTo>
                  <a:pt x="166999" y="177796"/>
                </a:lnTo>
                <a:lnTo>
                  <a:pt x="172713" y="174940"/>
                </a:lnTo>
                <a:lnTo>
                  <a:pt x="178745" y="173036"/>
                </a:lnTo>
                <a:lnTo>
                  <a:pt x="185093" y="171449"/>
                </a:lnTo>
                <a:lnTo>
                  <a:pt x="191442" y="170497"/>
                </a:lnTo>
                <a:lnTo>
                  <a:pt x="198426" y="169862"/>
                </a:lnTo>
                <a:lnTo>
                  <a:pt x="515757" y="169862"/>
                </a:lnTo>
                <a:lnTo>
                  <a:pt x="518399" y="157595"/>
                </a:lnTo>
                <a:lnTo>
                  <a:pt x="522500" y="143268"/>
                </a:lnTo>
                <a:lnTo>
                  <a:pt x="526601" y="129578"/>
                </a:lnTo>
                <a:lnTo>
                  <a:pt x="531963" y="116206"/>
                </a:lnTo>
                <a:lnTo>
                  <a:pt x="534487" y="109201"/>
                </a:lnTo>
                <a:lnTo>
                  <a:pt x="537957" y="102833"/>
                </a:lnTo>
                <a:lnTo>
                  <a:pt x="541111" y="96784"/>
                </a:lnTo>
                <a:lnTo>
                  <a:pt x="544266" y="90735"/>
                </a:lnTo>
                <a:lnTo>
                  <a:pt x="548051" y="84367"/>
                </a:lnTo>
                <a:lnTo>
                  <a:pt x="551837" y="78318"/>
                </a:lnTo>
                <a:lnTo>
                  <a:pt x="555622" y="72587"/>
                </a:lnTo>
                <a:lnTo>
                  <a:pt x="560038" y="67174"/>
                </a:lnTo>
                <a:lnTo>
                  <a:pt x="565716" y="60170"/>
                </a:lnTo>
                <a:lnTo>
                  <a:pt x="571395" y="53802"/>
                </a:lnTo>
                <a:lnTo>
                  <a:pt x="577704" y="47753"/>
                </a:lnTo>
                <a:lnTo>
                  <a:pt x="584328" y="42022"/>
                </a:lnTo>
                <a:lnTo>
                  <a:pt x="590952" y="36609"/>
                </a:lnTo>
                <a:lnTo>
                  <a:pt x="598208" y="31515"/>
                </a:lnTo>
                <a:lnTo>
                  <a:pt x="605779" y="26739"/>
                </a:lnTo>
                <a:lnTo>
                  <a:pt x="613034" y="22600"/>
                </a:lnTo>
                <a:lnTo>
                  <a:pt x="620920" y="18461"/>
                </a:lnTo>
                <a:lnTo>
                  <a:pt x="629122" y="14959"/>
                </a:lnTo>
                <a:lnTo>
                  <a:pt x="637639" y="12094"/>
                </a:lnTo>
                <a:lnTo>
                  <a:pt x="646156" y="9228"/>
                </a:lnTo>
                <a:lnTo>
                  <a:pt x="654673" y="6681"/>
                </a:lnTo>
                <a:lnTo>
                  <a:pt x="663506" y="4453"/>
                </a:lnTo>
                <a:lnTo>
                  <a:pt x="672338" y="2861"/>
                </a:lnTo>
                <a:lnTo>
                  <a:pt x="681802" y="1587"/>
                </a:lnTo>
                <a:lnTo>
                  <a:pt x="681814" y="1689"/>
                </a:lnTo>
                <a:lnTo>
                  <a:pt x="693136" y="636"/>
                </a:lnTo>
                <a:lnTo>
                  <a:pt x="700139" y="318"/>
                </a:lnTo>
                <a:lnTo>
                  <a:pt x="707141"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60" name="KSO_Shape"/>
          <p:cNvSpPr/>
          <p:nvPr/>
        </p:nvSpPr>
        <p:spPr bwMode="auto">
          <a:xfrm>
            <a:off x="4389958" y="2724500"/>
            <a:ext cx="512500" cy="420250"/>
          </a:xfrm>
          <a:custGeom>
            <a:avLst/>
            <a:gdLst>
              <a:gd name="T0" fmla="*/ 1270725 w 1979612"/>
              <a:gd name="T1" fmla="*/ 856194 h 1624013"/>
              <a:gd name="T2" fmla="*/ 1188148 w 1979612"/>
              <a:gd name="T3" fmla="*/ 961388 h 1624013"/>
              <a:gd name="T4" fmla="*/ 1184655 w 1979612"/>
              <a:gd name="T5" fmla="*/ 1100586 h 1624013"/>
              <a:gd name="T6" fmla="*/ 1261832 w 1979612"/>
              <a:gd name="T7" fmla="*/ 1209594 h 1624013"/>
              <a:gd name="T8" fmla="*/ 1391731 w 1979612"/>
              <a:gd name="T9" fmla="*/ 1252815 h 1624013"/>
              <a:gd name="T10" fmla="*/ 1520995 w 1979612"/>
              <a:gd name="T11" fmla="*/ 1209594 h 1624013"/>
              <a:gd name="T12" fmla="*/ 1598172 w 1979612"/>
              <a:gd name="T13" fmla="*/ 1100586 h 1624013"/>
              <a:gd name="T14" fmla="*/ 1594996 w 1979612"/>
              <a:gd name="T15" fmla="*/ 961388 h 1624013"/>
              <a:gd name="T16" fmla="*/ 1512737 w 1979612"/>
              <a:gd name="T17" fmla="*/ 856194 h 1624013"/>
              <a:gd name="T18" fmla="*/ 1381250 w 1979612"/>
              <a:gd name="T19" fmla="*/ 633412 h 1624013"/>
              <a:gd name="T20" fmla="*/ 1511149 w 1979612"/>
              <a:gd name="T21" fmla="*/ 651527 h 1624013"/>
              <a:gd name="T22" fmla="*/ 1662010 w 1979612"/>
              <a:gd name="T23" fmla="*/ 737652 h 1624013"/>
              <a:gd name="T24" fmla="*/ 1765866 w 1979612"/>
              <a:gd name="T25" fmla="*/ 888292 h 1624013"/>
              <a:gd name="T26" fmla="*/ 1793180 w 1979612"/>
              <a:gd name="T27" fmla="*/ 1015097 h 1624013"/>
              <a:gd name="T28" fmla="*/ 1772218 w 1979612"/>
              <a:gd name="T29" fmla="*/ 1165737 h 1624013"/>
              <a:gd name="T30" fmla="*/ 1967861 w 1979612"/>
              <a:gd name="T31" fmla="*/ 1447948 h 1624013"/>
              <a:gd name="T32" fmla="*/ 1977389 w 1979612"/>
              <a:gd name="T33" fmla="*/ 1524221 h 1624013"/>
              <a:gd name="T34" fmla="*/ 1938324 w 1979612"/>
              <a:gd name="T35" fmla="*/ 1592232 h 1624013"/>
              <a:gd name="T36" fmla="*/ 1867499 w 1979612"/>
              <a:gd name="T37" fmla="*/ 1623694 h 1624013"/>
              <a:gd name="T38" fmla="*/ 1792545 w 1979612"/>
              <a:gd name="T39" fmla="*/ 1606851 h 1624013"/>
              <a:gd name="T40" fmla="*/ 1498763 w 1979612"/>
              <a:gd name="T41" fmla="*/ 1424113 h 1624013"/>
              <a:gd name="T42" fmla="*/ 1350443 w 1979612"/>
              <a:gd name="T43" fmla="*/ 1436189 h 1624013"/>
              <a:gd name="T44" fmla="*/ 1225943 w 1979612"/>
              <a:gd name="T45" fmla="*/ 1402820 h 1624013"/>
              <a:gd name="T46" fmla="*/ 1069048 w 1979612"/>
              <a:gd name="T47" fmla="*/ 1276651 h 1624013"/>
              <a:gd name="T48" fmla="*/ 1004574 w 1979612"/>
              <a:gd name="T49" fmla="*/ 1146033 h 1624013"/>
              <a:gd name="T50" fmla="*/ 989965 w 1979612"/>
              <a:gd name="T51" fmla="*/ 1015097 h 1624013"/>
              <a:gd name="T52" fmla="*/ 1017279 w 1979612"/>
              <a:gd name="T53" fmla="*/ 888292 h 1624013"/>
              <a:gd name="T54" fmla="*/ 1121134 w 1979612"/>
              <a:gd name="T55" fmla="*/ 737652 h 1624013"/>
              <a:gd name="T56" fmla="*/ 1262785 w 1979612"/>
              <a:gd name="T57" fmla="*/ 654705 h 1624013"/>
              <a:gd name="T58" fmla="*/ 492993 w 1979612"/>
              <a:gd name="T59" fmla="*/ 0 h 1624013"/>
              <a:gd name="T60" fmla="*/ 647907 w 1979612"/>
              <a:gd name="T61" fmla="*/ 25083 h 1624013"/>
              <a:gd name="T62" fmla="*/ 785996 w 1979612"/>
              <a:gd name="T63" fmla="*/ 96838 h 1624013"/>
              <a:gd name="T64" fmla="*/ 919006 w 1979612"/>
              <a:gd name="T65" fmla="*/ 245110 h 1624013"/>
              <a:gd name="T66" fmla="*/ 1050428 w 1979612"/>
              <a:gd name="T67" fmla="*/ 111760 h 1624013"/>
              <a:gd name="T68" fmla="*/ 1185025 w 1979612"/>
              <a:gd name="T69" fmla="*/ 33020 h 1624013"/>
              <a:gd name="T70" fmla="*/ 1338351 w 1979612"/>
              <a:gd name="T71" fmla="*/ 953 h 1624013"/>
              <a:gd name="T72" fmla="*/ 1494535 w 1979612"/>
              <a:gd name="T73" fmla="*/ 18098 h 1624013"/>
              <a:gd name="T74" fmla="*/ 1636116 w 1979612"/>
              <a:gd name="T75" fmla="*/ 82868 h 1624013"/>
              <a:gd name="T76" fmla="*/ 1751983 w 1979612"/>
              <a:gd name="T77" fmla="*/ 190500 h 1624013"/>
              <a:gd name="T78" fmla="*/ 1827218 w 1979612"/>
              <a:gd name="T79" fmla="*/ 326708 h 1624013"/>
              <a:gd name="T80" fmla="*/ 1855470 w 1979612"/>
              <a:gd name="T81" fmla="*/ 480695 h 1624013"/>
              <a:gd name="T82" fmla="*/ 1826900 w 1979612"/>
              <a:gd name="T83" fmla="*/ 659765 h 1624013"/>
              <a:gd name="T84" fmla="*/ 1711668 w 1979612"/>
              <a:gd name="T85" fmla="*/ 619443 h 1624013"/>
              <a:gd name="T86" fmla="*/ 1542469 w 1979612"/>
              <a:gd name="T87" fmla="*/ 532448 h 1624013"/>
              <a:gd name="T88" fmla="*/ 1351684 w 1979612"/>
              <a:gd name="T89" fmla="*/ 512128 h 1624013"/>
              <a:gd name="T90" fmla="*/ 1187565 w 1979612"/>
              <a:gd name="T91" fmla="*/ 552133 h 1624013"/>
              <a:gd name="T92" fmla="*/ 1047888 w 1979612"/>
              <a:gd name="T93" fmla="*/ 639128 h 1624013"/>
              <a:gd name="T94" fmla="*/ 942179 w 1979612"/>
              <a:gd name="T95" fmla="*/ 764223 h 1624013"/>
              <a:gd name="T96" fmla="*/ 879642 w 1979612"/>
              <a:gd name="T97" fmla="*/ 917575 h 1624013"/>
              <a:gd name="T98" fmla="*/ 870436 w 1979612"/>
              <a:gd name="T99" fmla="*/ 1105536 h 1624013"/>
              <a:gd name="T100" fmla="*/ 941862 w 1979612"/>
              <a:gd name="T101" fmla="*/ 1308418 h 1624013"/>
              <a:gd name="T102" fmla="*/ 1084712 w 1979612"/>
              <a:gd name="T103" fmla="*/ 1463041 h 1624013"/>
              <a:gd name="T104" fmla="*/ 963130 w 1979612"/>
              <a:gd name="T105" fmla="*/ 1618616 h 1624013"/>
              <a:gd name="T106" fmla="*/ 886944 w 1979612"/>
              <a:gd name="T107" fmla="*/ 1616711 h 1624013"/>
              <a:gd name="T108" fmla="*/ 119042 w 1979612"/>
              <a:gd name="T109" fmla="*/ 815023 h 1624013"/>
              <a:gd name="T110" fmla="*/ 37141 w 1979612"/>
              <a:gd name="T111" fmla="*/ 681990 h 1624013"/>
              <a:gd name="T112" fmla="*/ 1270 w 1979612"/>
              <a:gd name="T113" fmla="*/ 530225 h 1624013"/>
              <a:gd name="T114" fmla="*/ 14603 w 1979612"/>
              <a:gd name="T115" fmla="*/ 372745 h 1624013"/>
              <a:gd name="T116" fmla="*/ 76187 w 1979612"/>
              <a:gd name="T117" fmla="*/ 230188 h 1624013"/>
              <a:gd name="T118" fmla="*/ 180627 w 1979612"/>
              <a:gd name="T119" fmla="*/ 111760 h 1624013"/>
              <a:gd name="T120" fmla="*/ 315541 w 1979612"/>
              <a:gd name="T121" fmla="*/ 33020 h 1624013"/>
              <a:gd name="T122" fmla="*/ 468233 w 1979612"/>
              <a:gd name="T123" fmla="*/ 953 h 16240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979612" h="1624013">
                <a:moveTo>
                  <a:pt x="1391731" y="819011"/>
                </a:moveTo>
                <a:lnTo>
                  <a:pt x="1380297" y="819328"/>
                </a:lnTo>
                <a:lnTo>
                  <a:pt x="1369499" y="820282"/>
                </a:lnTo>
                <a:lnTo>
                  <a:pt x="1358700" y="821871"/>
                </a:lnTo>
                <a:lnTo>
                  <a:pt x="1347902" y="823778"/>
                </a:lnTo>
                <a:lnTo>
                  <a:pt x="1337739" y="826002"/>
                </a:lnTo>
                <a:lnTo>
                  <a:pt x="1326940" y="828863"/>
                </a:lnTo>
                <a:lnTo>
                  <a:pt x="1317095" y="832358"/>
                </a:lnTo>
                <a:lnTo>
                  <a:pt x="1307567" y="836172"/>
                </a:lnTo>
                <a:lnTo>
                  <a:pt x="1297721" y="840621"/>
                </a:lnTo>
                <a:lnTo>
                  <a:pt x="1288193" y="845388"/>
                </a:lnTo>
                <a:lnTo>
                  <a:pt x="1279300" y="850791"/>
                </a:lnTo>
                <a:lnTo>
                  <a:pt x="1270725" y="856194"/>
                </a:lnTo>
                <a:lnTo>
                  <a:pt x="1261832" y="862232"/>
                </a:lnTo>
                <a:lnTo>
                  <a:pt x="1253574" y="868906"/>
                </a:lnTo>
                <a:lnTo>
                  <a:pt x="1245952" y="875580"/>
                </a:lnTo>
                <a:lnTo>
                  <a:pt x="1238329" y="882572"/>
                </a:lnTo>
                <a:lnTo>
                  <a:pt x="1231342" y="890199"/>
                </a:lnTo>
                <a:lnTo>
                  <a:pt x="1224355" y="898144"/>
                </a:lnTo>
                <a:lnTo>
                  <a:pt x="1218003" y="906407"/>
                </a:lnTo>
                <a:lnTo>
                  <a:pt x="1211651" y="914670"/>
                </a:lnTo>
                <a:lnTo>
                  <a:pt x="1206252" y="923569"/>
                </a:lnTo>
                <a:lnTo>
                  <a:pt x="1201170" y="932785"/>
                </a:lnTo>
                <a:lnTo>
                  <a:pt x="1196406" y="942001"/>
                </a:lnTo>
                <a:lnTo>
                  <a:pt x="1191642" y="951536"/>
                </a:lnTo>
                <a:lnTo>
                  <a:pt x="1188148" y="961388"/>
                </a:lnTo>
                <a:lnTo>
                  <a:pt x="1184655" y="971557"/>
                </a:lnTo>
                <a:lnTo>
                  <a:pt x="1181479" y="981727"/>
                </a:lnTo>
                <a:lnTo>
                  <a:pt x="1179255" y="992215"/>
                </a:lnTo>
                <a:lnTo>
                  <a:pt x="1177350" y="1003020"/>
                </a:lnTo>
                <a:lnTo>
                  <a:pt x="1176079" y="1013825"/>
                </a:lnTo>
                <a:lnTo>
                  <a:pt x="1175444" y="1024949"/>
                </a:lnTo>
                <a:lnTo>
                  <a:pt x="1174809" y="1035754"/>
                </a:lnTo>
                <a:lnTo>
                  <a:pt x="1175444" y="1047195"/>
                </a:lnTo>
                <a:lnTo>
                  <a:pt x="1176079" y="1058318"/>
                </a:lnTo>
                <a:lnTo>
                  <a:pt x="1177350" y="1068806"/>
                </a:lnTo>
                <a:lnTo>
                  <a:pt x="1179255" y="1079929"/>
                </a:lnTo>
                <a:lnTo>
                  <a:pt x="1181479" y="1090099"/>
                </a:lnTo>
                <a:lnTo>
                  <a:pt x="1184655" y="1100586"/>
                </a:lnTo>
                <a:lnTo>
                  <a:pt x="1188148" y="1110438"/>
                </a:lnTo>
                <a:lnTo>
                  <a:pt x="1191642" y="1120290"/>
                </a:lnTo>
                <a:lnTo>
                  <a:pt x="1196406" y="1129824"/>
                </a:lnTo>
                <a:lnTo>
                  <a:pt x="1201170" y="1139359"/>
                </a:lnTo>
                <a:lnTo>
                  <a:pt x="1206252" y="1148257"/>
                </a:lnTo>
                <a:lnTo>
                  <a:pt x="1211651" y="1157156"/>
                </a:lnTo>
                <a:lnTo>
                  <a:pt x="1218003" y="1165737"/>
                </a:lnTo>
                <a:lnTo>
                  <a:pt x="1224355" y="1173999"/>
                </a:lnTo>
                <a:lnTo>
                  <a:pt x="1231342" y="1181627"/>
                </a:lnTo>
                <a:lnTo>
                  <a:pt x="1238329" y="1189254"/>
                </a:lnTo>
                <a:lnTo>
                  <a:pt x="1245952" y="1196246"/>
                </a:lnTo>
                <a:lnTo>
                  <a:pt x="1253574" y="1203238"/>
                </a:lnTo>
                <a:lnTo>
                  <a:pt x="1261832" y="1209594"/>
                </a:lnTo>
                <a:lnTo>
                  <a:pt x="1270725" y="1215632"/>
                </a:lnTo>
                <a:lnTo>
                  <a:pt x="1279300" y="1221352"/>
                </a:lnTo>
                <a:lnTo>
                  <a:pt x="1288193" y="1226437"/>
                </a:lnTo>
                <a:lnTo>
                  <a:pt x="1297721" y="1231204"/>
                </a:lnTo>
                <a:lnTo>
                  <a:pt x="1307567" y="1235336"/>
                </a:lnTo>
                <a:lnTo>
                  <a:pt x="1317095" y="1239467"/>
                </a:lnTo>
                <a:lnTo>
                  <a:pt x="1326940" y="1242963"/>
                </a:lnTo>
                <a:lnTo>
                  <a:pt x="1337739" y="1245824"/>
                </a:lnTo>
                <a:lnTo>
                  <a:pt x="1347902" y="1248366"/>
                </a:lnTo>
                <a:lnTo>
                  <a:pt x="1358700" y="1249955"/>
                </a:lnTo>
                <a:lnTo>
                  <a:pt x="1369499" y="1251544"/>
                </a:lnTo>
                <a:lnTo>
                  <a:pt x="1380297" y="1252497"/>
                </a:lnTo>
                <a:lnTo>
                  <a:pt x="1391731" y="1252815"/>
                </a:lnTo>
                <a:lnTo>
                  <a:pt x="1402530" y="1252497"/>
                </a:lnTo>
                <a:lnTo>
                  <a:pt x="1413646" y="1251544"/>
                </a:lnTo>
                <a:lnTo>
                  <a:pt x="1424762" y="1249955"/>
                </a:lnTo>
                <a:lnTo>
                  <a:pt x="1435243" y="1248366"/>
                </a:lnTo>
                <a:lnTo>
                  <a:pt x="1445723" y="1245824"/>
                </a:lnTo>
                <a:lnTo>
                  <a:pt x="1455887" y="1242963"/>
                </a:lnTo>
                <a:lnTo>
                  <a:pt x="1466050" y="1239467"/>
                </a:lnTo>
                <a:lnTo>
                  <a:pt x="1475896" y="1235336"/>
                </a:lnTo>
                <a:lnTo>
                  <a:pt x="1485424" y="1231204"/>
                </a:lnTo>
                <a:lnTo>
                  <a:pt x="1494634" y="1226437"/>
                </a:lnTo>
                <a:lnTo>
                  <a:pt x="1503844" y="1221352"/>
                </a:lnTo>
                <a:lnTo>
                  <a:pt x="1512737" y="1215632"/>
                </a:lnTo>
                <a:lnTo>
                  <a:pt x="1520995" y="1209594"/>
                </a:lnTo>
                <a:lnTo>
                  <a:pt x="1529253" y="1203238"/>
                </a:lnTo>
                <a:lnTo>
                  <a:pt x="1537193" y="1196246"/>
                </a:lnTo>
                <a:lnTo>
                  <a:pt x="1544815" y="1189254"/>
                </a:lnTo>
                <a:lnTo>
                  <a:pt x="1552120" y="1181627"/>
                </a:lnTo>
                <a:lnTo>
                  <a:pt x="1558790" y="1173999"/>
                </a:lnTo>
                <a:lnTo>
                  <a:pt x="1565459" y="1165737"/>
                </a:lnTo>
                <a:lnTo>
                  <a:pt x="1571176" y="1157156"/>
                </a:lnTo>
                <a:lnTo>
                  <a:pt x="1576575" y="1148257"/>
                </a:lnTo>
                <a:lnTo>
                  <a:pt x="1582292" y="1139359"/>
                </a:lnTo>
                <a:lnTo>
                  <a:pt x="1586739" y="1129824"/>
                </a:lnTo>
                <a:lnTo>
                  <a:pt x="1591185" y="1120290"/>
                </a:lnTo>
                <a:lnTo>
                  <a:pt x="1594996" y="1110438"/>
                </a:lnTo>
                <a:lnTo>
                  <a:pt x="1598172" y="1100586"/>
                </a:lnTo>
                <a:lnTo>
                  <a:pt x="1601348" y="1090099"/>
                </a:lnTo>
                <a:lnTo>
                  <a:pt x="1603889" y="1079929"/>
                </a:lnTo>
                <a:lnTo>
                  <a:pt x="1605795" y="1068806"/>
                </a:lnTo>
                <a:lnTo>
                  <a:pt x="1606748" y="1058318"/>
                </a:lnTo>
                <a:lnTo>
                  <a:pt x="1608018" y="1047195"/>
                </a:lnTo>
                <a:lnTo>
                  <a:pt x="1608018" y="1035754"/>
                </a:lnTo>
                <a:lnTo>
                  <a:pt x="1608018" y="1024949"/>
                </a:lnTo>
                <a:lnTo>
                  <a:pt x="1606748" y="1013825"/>
                </a:lnTo>
                <a:lnTo>
                  <a:pt x="1605795" y="1003020"/>
                </a:lnTo>
                <a:lnTo>
                  <a:pt x="1603889" y="992215"/>
                </a:lnTo>
                <a:lnTo>
                  <a:pt x="1601348" y="981727"/>
                </a:lnTo>
                <a:lnTo>
                  <a:pt x="1598172" y="971557"/>
                </a:lnTo>
                <a:lnTo>
                  <a:pt x="1594996" y="961388"/>
                </a:lnTo>
                <a:lnTo>
                  <a:pt x="1591185" y="951536"/>
                </a:lnTo>
                <a:lnTo>
                  <a:pt x="1586739" y="942001"/>
                </a:lnTo>
                <a:lnTo>
                  <a:pt x="1582292" y="932785"/>
                </a:lnTo>
                <a:lnTo>
                  <a:pt x="1576575" y="923569"/>
                </a:lnTo>
                <a:lnTo>
                  <a:pt x="1571176" y="914670"/>
                </a:lnTo>
                <a:lnTo>
                  <a:pt x="1565459" y="906407"/>
                </a:lnTo>
                <a:lnTo>
                  <a:pt x="1558790" y="898144"/>
                </a:lnTo>
                <a:lnTo>
                  <a:pt x="1552120" y="890199"/>
                </a:lnTo>
                <a:lnTo>
                  <a:pt x="1544815" y="882572"/>
                </a:lnTo>
                <a:lnTo>
                  <a:pt x="1537193" y="875580"/>
                </a:lnTo>
                <a:lnTo>
                  <a:pt x="1529253" y="868906"/>
                </a:lnTo>
                <a:lnTo>
                  <a:pt x="1520995" y="862232"/>
                </a:lnTo>
                <a:lnTo>
                  <a:pt x="1512737" y="856194"/>
                </a:lnTo>
                <a:lnTo>
                  <a:pt x="1503844" y="850791"/>
                </a:lnTo>
                <a:lnTo>
                  <a:pt x="1494634" y="845388"/>
                </a:lnTo>
                <a:lnTo>
                  <a:pt x="1485424" y="840621"/>
                </a:lnTo>
                <a:lnTo>
                  <a:pt x="1475896" y="836172"/>
                </a:lnTo>
                <a:lnTo>
                  <a:pt x="1466050" y="832358"/>
                </a:lnTo>
                <a:lnTo>
                  <a:pt x="1455887" y="828863"/>
                </a:lnTo>
                <a:lnTo>
                  <a:pt x="1445723" y="826002"/>
                </a:lnTo>
                <a:lnTo>
                  <a:pt x="1435243" y="823778"/>
                </a:lnTo>
                <a:lnTo>
                  <a:pt x="1424762" y="821871"/>
                </a:lnTo>
                <a:lnTo>
                  <a:pt x="1413646" y="820282"/>
                </a:lnTo>
                <a:lnTo>
                  <a:pt x="1402530" y="819328"/>
                </a:lnTo>
                <a:lnTo>
                  <a:pt x="1391731" y="819011"/>
                </a:lnTo>
                <a:close/>
                <a:moveTo>
                  <a:pt x="1381250" y="633412"/>
                </a:moveTo>
                <a:lnTo>
                  <a:pt x="1391731" y="633412"/>
                </a:lnTo>
                <a:lnTo>
                  <a:pt x="1401894" y="633412"/>
                </a:lnTo>
                <a:lnTo>
                  <a:pt x="1412375" y="633730"/>
                </a:lnTo>
                <a:lnTo>
                  <a:pt x="1422538" y="634683"/>
                </a:lnTo>
                <a:lnTo>
                  <a:pt x="1432702" y="635319"/>
                </a:lnTo>
                <a:lnTo>
                  <a:pt x="1442547" y="636590"/>
                </a:lnTo>
                <a:lnTo>
                  <a:pt x="1452711" y="638179"/>
                </a:lnTo>
                <a:lnTo>
                  <a:pt x="1462556" y="639768"/>
                </a:lnTo>
                <a:lnTo>
                  <a:pt x="1472402" y="641675"/>
                </a:lnTo>
                <a:lnTo>
                  <a:pt x="1482248" y="643582"/>
                </a:lnTo>
                <a:lnTo>
                  <a:pt x="1492093" y="646124"/>
                </a:lnTo>
                <a:lnTo>
                  <a:pt x="1501939" y="648667"/>
                </a:lnTo>
                <a:lnTo>
                  <a:pt x="1511149" y="651527"/>
                </a:lnTo>
                <a:lnTo>
                  <a:pt x="1520677" y="654705"/>
                </a:lnTo>
                <a:lnTo>
                  <a:pt x="1529570" y="657883"/>
                </a:lnTo>
                <a:lnTo>
                  <a:pt x="1539098" y="661379"/>
                </a:lnTo>
                <a:lnTo>
                  <a:pt x="1547991" y="664875"/>
                </a:lnTo>
                <a:lnTo>
                  <a:pt x="1557202" y="668689"/>
                </a:lnTo>
                <a:lnTo>
                  <a:pt x="1566094" y="673138"/>
                </a:lnTo>
                <a:lnTo>
                  <a:pt x="1574670" y="677269"/>
                </a:lnTo>
                <a:lnTo>
                  <a:pt x="1583245" y="682036"/>
                </a:lnTo>
                <a:lnTo>
                  <a:pt x="1600078" y="691571"/>
                </a:lnTo>
                <a:lnTo>
                  <a:pt x="1616276" y="702058"/>
                </a:lnTo>
                <a:lnTo>
                  <a:pt x="1632473" y="713499"/>
                </a:lnTo>
                <a:lnTo>
                  <a:pt x="1647083" y="725258"/>
                </a:lnTo>
                <a:lnTo>
                  <a:pt x="1662010" y="737652"/>
                </a:lnTo>
                <a:lnTo>
                  <a:pt x="1675985" y="751000"/>
                </a:lnTo>
                <a:lnTo>
                  <a:pt x="1689324" y="765301"/>
                </a:lnTo>
                <a:lnTo>
                  <a:pt x="1701710" y="779603"/>
                </a:lnTo>
                <a:lnTo>
                  <a:pt x="1713779" y="795175"/>
                </a:lnTo>
                <a:lnTo>
                  <a:pt x="1725213" y="810748"/>
                </a:lnTo>
                <a:lnTo>
                  <a:pt x="1735376" y="827274"/>
                </a:lnTo>
                <a:lnTo>
                  <a:pt x="1740458" y="835536"/>
                </a:lnTo>
                <a:lnTo>
                  <a:pt x="1745222" y="844117"/>
                </a:lnTo>
                <a:lnTo>
                  <a:pt x="1749668" y="852698"/>
                </a:lnTo>
                <a:lnTo>
                  <a:pt x="1754115" y="861279"/>
                </a:lnTo>
                <a:lnTo>
                  <a:pt x="1758244" y="870495"/>
                </a:lnTo>
                <a:lnTo>
                  <a:pt x="1762055" y="879394"/>
                </a:lnTo>
                <a:lnTo>
                  <a:pt x="1765866" y="888292"/>
                </a:lnTo>
                <a:lnTo>
                  <a:pt x="1769042" y="897509"/>
                </a:lnTo>
                <a:lnTo>
                  <a:pt x="1772536" y="906725"/>
                </a:lnTo>
                <a:lnTo>
                  <a:pt x="1775712" y="916259"/>
                </a:lnTo>
                <a:lnTo>
                  <a:pt x="1778570" y="925793"/>
                </a:lnTo>
                <a:lnTo>
                  <a:pt x="1780793" y="935327"/>
                </a:lnTo>
                <a:lnTo>
                  <a:pt x="1783334" y="944862"/>
                </a:lnTo>
                <a:lnTo>
                  <a:pt x="1785557" y="954714"/>
                </a:lnTo>
                <a:lnTo>
                  <a:pt x="1787463" y="964883"/>
                </a:lnTo>
                <a:lnTo>
                  <a:pt x="1789051" y="974735"/>
                </a:lnTo>
                <a:lnTo>
                  <a:pt x="1790639" y="984587"/>
                </a:lnTo>
                <a:lnTo>
                  <a:pt x="1791592" y="994757"/>
                </a:lnTo>
                <a:lnTo>
                  <a:pt x="1792545" y="1004927"/>
                </a:lnTo>
                <a:lnTo>
                  <a:pt x="1793180" y="1015097"/>
                </a:lnTo>
                <a:lnTo>
                  <a:pt x="1793497" y="1025584"/>
                </a:lnTo>
                <a:lnTo>
                  <a:pt x="1793815" y="1035754"/>
                </a:lnTo>
                <a:lnTo>
                  <a:pt x="1793497" y="1048466"/>
                </a:lnTo>
                <a:lnTo>
                  <a:pt x="1793180" y="1060543"/>
                </a:lnTo>
                <a:lnTo>
                  <a:pt x="1792227" y="1072619"/>
                </a:lnTo>
                <a:lnTo>
                  <a:pt x="1790639" y="1084378"/>
                </a:lnTo>
                <a:lnTo>
                  <a:pt x="1789051" y="1096773"/>
                </a:lnTo>
                <a:lnTo>
                  <a:pt x="1787145" y="1108531"/>
                </a:lnTo>
                <a:lnTo>
                  <a:pt x="1784922" y="1120290"/>
                </a:lnTo>
                <a:lnTo>
                  <a:pt x="1782381" y="1131413"/>
                </a:lnTo>
                <a:lnTo>
                  <a:pt x="1779205" y="1143172"/>
                </a:lnTo>
                <a:lnTo>
                  <a:pt x="1776347" y="1154295"/>
                </a:lnTo>
                <a:lnTo>
                  <a:pt x="1772218" y="1165737"/>
                </a:lnTo>
                <a:lnTo>
                  <a:pt x="1768407" y="1176542"/>
                </a:lnTo>
                <a:lnTo>
                  <a:pt x="1763960" y="1187665"/>
                </a:lnTo>
                <a:lnTo>
                  <a:pt x="1759832" y="1198153"/>
                </a:lnTo>
                <a:lnTo>
                  <a:pt x="1755068" y="1208958"/>
                </a:lnTo>
                <a:lnTo>
                  <a:pt x="1749986" y="1219128"/>
                </a:lnTo>
                <a:lnTo>
                  <a:pt x="1943088" y="1412672"/>
                </a:lnTo>
                <a:lnTo>
                  <a:pt x="1947534" y="1417439"/>
                </a:lnTo>
                <a:lnTo>
                  <a:pt x="1951663" y="1422206"/>
                </a:lnTo>
                <a:lnTo>
                  <a:pt x="1955792" y="1427291"/>
                </a:lnTo>
                <a:lnTo>
                  <a:pt x="1959286" y="1432375"/>
                </a:lnTo>
                <a:lnTo>
                  <a:pt x="1962462" y="1437460"/>
                </a:lnTo>
                <a:lnTo>
                  <a:pt x="1965002" y="1442863"/>
                </a:lnTo>
                <a:lnTo>
                  <a:pt x="1967861" y="1447948"/>
                </a:lnTo>
                <a:lnTo>
                  <a:pt x="1970084" y="1453986"/>
                </a:lnTo>
                <a:lnTo>
                  <a:pt x="1972625" y="1459389"/>
                </a:lnTo>
                <a:lnTo>
                  <a:pt x="1974530" y="1465427"/>
                </a:lnTo>
                <a:lnTo>
                  <a:pt x="1976118" y="1470830"/>
                </a:lnTo>
                <a:lnTo>
                  <a:pt x="1977389" y="1476550"/>
                </a:lnTo>
                <a:lnTo>
                  <a:pt x="1978024" y="1482589"/>
                </a:lnTo>
                <a:lnTo>
                  <a:pt x="1978977" y="1488309"/>
                </a:lnTo>
                <a:lnTo>
                  <a:pt x="1979294" y="1494348"/>
                </a:lnTo>
                <a:lnTo>
                  <a:pt x="1979612" y="1500068"/>
                </a:lnTo>
                <a:lnTo>
                  <a:pt x="1979294" y="1506424"/>
                </a:lnTo>
                <a:lnTo>
                  <a:pt x="1978977" y="1512462"/>
                </a:lnTo>
                <a:lnTo>
                  <a:pt x="1978024" y="1518183"/>
                </a:lnTo>
                <a:lnTo>
                  <a:pt x="1977389" y="1524221"/>
                </a:lnTo>
                <a:lnTo>
                  <a:pt x="1976118" y="1529942"/>
                </a:lnTo>
                <a:lnTo>
                  <a:pt x="1974530" y="1535344"/>
                </a:lnTo>
                <a:lnTo>
                  <a:pt x="1972625" y="1541383"/>
                </a:lnTo>
                <a:lnTo>
                  <a:pt x="1970084" y="1546785"/>
                </a:lnTo>
                <a:lnTo>
                  <a:pt x="1967861" y="1552506"/>
                </a:lnTo>
                <a:lnTo>
                  <a:pt x="1965002" y="1557909"/>
                </a:lnTo>
                <a:lnTo>
                  <a:pt x="1962462" y="1563311"/>
                </a:lnTo>
                <a:lnTo>
                  <a:pt x="1959286" y="1568396"/>
                </a:lnTo>
                <a:lnTo>
                  <a:pt x="1955792" y="1573481"/>
                </a:lnTo>
                <a:lnTo>
                  <a:pt x="1951663" y="1578566"/>
                </a:lnTo>
                <a:lnTo>
                  <a:pt x="1947534" y="1583333"/>
                </a:lnTo>
                <a:lnTo>
                  <a:pt x="1943088" y="1588100"/>
                </a:lnTo>
                <a:lnTo>
                  <a:pt x="1938324" y="1592232"/>
                </a:lnTo>
                <a:lnTo>
                  <a:pt x="1933877" y="1596363"/>
                </a:lnTo>
                <a:lnTo>
                  <a:pt x="1929113" y="1600177"/>
                </a:lnTo>
                <a:lnTo>
                  <a:pt x="1924032" y="1603673"/>
                </a:lnTo>
                <a:lnTo>
                  <a:pt x="1918315" y="1606851"/>
                </a:lnTo>
                <a:lnTo>
                  <a:pt x="1913233" y="1610029"/>
                </a:lnTo>
                <a:lnTo>
                  <a:pt x="1907834" y="1612889"/>
                </a:lnTo>
                <a:lnTo>
                  <a:pt x="1902435" y="1615114"/>
                </a:lnTo>
                <a:lnTo>
                  <a:pt x="1896400" y="1617020"/>
                </a:lnTo>
                <a:lnTo>
                  <a:pt x="1891001" y="1618927"/>
                </a:lnTo>
                <a:lnTo>
                  <a:pt x="1885284" y="1620516"/>
                </a:lnTo>
                <a:lnTo>
                  <a:pt x="1879250" y="1621788"/>
                </a:lnTo>
                <a:lnTo>
                  <a:pt x="1873533" y="1623059"/>
                </a:lnTo>
                <a:lnTo>
                  <a:pt x="1867499" y="1623694"/>
                </a:lnTo>
                <a:lnTo>
                  <a:pt x="1861782" y="1624012"/>
                </a:lnTo>
                <a:lnTo>
                  <a:pt x="1855747" y="1624012"/>
                </a:lnTo>
                <a:lnTo>
                  <a:pt x="1850030" y="1624012"/>
                </a:lnTo>
                <a:lnTo>
                  <a:pt x="1843996" y="1623694"/>
                </a:lnTo>
                <a:lnTo>
                  <a:pt x="1837644" y="1623059"/>
                </a:lnTo>
                <a:lnTo>
                  <a:pt x="1831927" y="1621788"/>
                </a:lnTo>
                <a:lnTo>
                  <a:pt x="1826210" y="1620516"/>
                </a:lnTo>
                <a:lnTo>
                  <a:pt x="1820494" y="1618927"/>
                </a:lnTo>
                <a:lnTo>
                  <a:pt x="1814459" y="1617020"/>
                </a:lnTo>
                <a:lnTo>
                  <a:pt x="1809060" y="1615114"/>
                </a:lnTo>
                <a:lnTo>
                  <a:pt x="1803661" y="1612889"/>
                </a:lnTo>
                <a:lnTo>
                  <a:pt x="1798261" y="1610029"/>
                </a:lnTo>
                <a:lnTo>
                  <a:pt x="1792545" y="1606851"/>
                </a:lnTo>
                <a:lnTo>
                  <a:pt x="1787463" y="1603673"/>
                </a:lnTo>
                <a:lnTo>
                  <a:pt x="1782381" y="1600177"/>
                </a:lnTo>
                <a:lnTo>
                  <a:pt x="1777617" y="1596363"/>
                </a:lnTo>
                <a:lnTo>
                  <a:pt x="1772536" y="1592232"/>
                </a:lnTo>
                <a:lnTo>
                  <a:pt x="1768407" y="1588100"/>
                </a:lnTo>
                <a:lnTo>
                  <a:pt x="1574670" y="1394239"/>
                </a:lnTo>
                <a:lnTo>
                  <a:pt x="1564189" y="1399324"/>
                </a:lnTo>
                <a:lnTo>
                  <a:pt x="1553708" y="1404091"/>
                </a:lnTo>
                <a:lnTo>
                  <a:pt x="1542910" y="1408858"/>
                </a:lnTo>
                <a:lnTo>
                  <a:pt x="1532111" y="1412989"/>
                </a:lnTo>
                <a:lnTo>
                  <a:pt x="1520995" y="1417121"/>
                </a:lnTo>
                <a:lnTo>
                  <a:pt x="1510197" y="1420617"/>
                </a:lnTo>
                <a:lnTo>
                  <a:pt x="1498763" y="1424113"/>
                </a:lnTo>
                <a:lnTo>
                  <a:pt x="1487329" y="1426973"/>
                </a:lnTo>
                <a:lnTo>
                  <a:pt x="1475578" y="1429515"/>
                </a:lnTo>
                <a:lnTo>
                  <a:pt x="1463827" y="1432058"/>
                </a:lnTo>
                <a:lnTo>
                  <a:pt x="1452075" y="1433964"/>
                </a:lnTo>
                <a:lnTo>
                  <a:pt x="1440324" y="1435554"/>
                </a:lnTo>
                <a:lnTo>
                  <a:pt x="1428255" y="1436507"/>
                </a:lnTo>
                <a:lnTo>
                  <a:pt x="1415869" y="1437778"/>
                </a:lnTo>
                <a:lnTo>
                  <a:pt x="1403800" y="1438096"/>
                </a:lnTo>
                <a:lnTo>
                  <a:pt x="1391731" y="1438096"/>
                </a:lnTo>
                <a:lnTo>
                  <a:pt x="1381250" y="1438096"/>
                </a:lnTo>
                <a:lnTo>
                  <a:pt x="1370769" y="1437778"/>
                </a:lnTo>
                <a:lnTo>
                  <a:pt x="1360606" y="1437460"/>
                </a:lnTo>
                <a:lnTo>
                  <a:pt x="1350443" y="1436189"/>
                </a:lnTo>
                <a:lnTo>
                  <a:pt x="1340280" y="1435236"/>
                </a:lnTo>
                <a:lnTo>
                  <a:pt x="1330116" y="1433964"/>
                </a:lnTo>
                <a:lnTo>
                  <a:pt x="1320271" y="1432058"/>
                </a:lnTo>
                <a:lnTo>
                  <a:pt x="1310425" y="1430469"/>
                </a:lnTo>
                <a:lnTo>
                  <a:pt x="1300897" y="1427926"/>
                </a:lnTo>
                <a:lnTo>
                  <a:pt x="1291051" y="1425702"/>
                </a:lnTo>
                <a:lnTo>
                  <a:pt x="1281523" y="1423477"/>
                </a:lnTo>
                <a:lnTo>
                  <a:pt x="1271995" y="1420299"/>
                </a:lnTo>
                <a:lnTo>
                  <a:pt x="1262785" y="1417439"/>
                </a:lnTo>
                <a:lnTo>
                  <a:pt x="1253257" y="1413943"/>
                </a:lnTo>
                <a:lnTo>
                  <a:pt x="1244046" y="1410447"/>
                </a:lnTo>
                <a:lnTo>
                  <a:pt x="1234836" y="1406951"/>
                </a:lnTo>
                <a:lnTo>
                  <a:pt x="1225943" y="1402820"/>
                </a:lnTo>
                <a:lnTo>
                  <a:pt x="1217368" y="1398688"/>
                </a:lnTo>
                <a:lnTo>
                  <a:pt x="1208157" y="1394239"/>
                </a:lnTo>
                <a:lnTo>
                  <a:pt x="1199582" y="1390107"/>
                </a:lnTo>
                <a:lnTo>
                  <a:pt x="1191324" y="1385340"/>
                </a:lnTo>
                <a:lnTo>
                  <a:pt x="1182749" y="1380255"/>
                </a:lnTo>
                <a:lnTo>
                  <a:pt x="1166551" y="1369450"/>
                </a:lnTo>
                <a:lnTo>
                  <a:pt x="1150989" y="1358645"/>
                </a:lnTo>
                <a:lnTo>
                  <a:pt x="1135744" y="1346568"/>
                </a:lnTo>
                <a:lnTo>
                  <a:pt x="1121134" y="1333856"/>
                </a:lnTo>
                <a:lnTo>
                  <a:pt x="1107160" y="1320508"/>
                </a:lnTo>
                <a:lnTo>
                  <a:pt x="1093821" y="1306524"/>
                </a:lnTo>
                <a:lnTo>
                  <a:pt x="1081117" y="1291905"/>
                </a:lnTo>
                <a:lnTo>
                  <a:pt x="1069048" y="1276651"/>
                </a:lnTo>
                <a:lnTo>
                  <a:pt x="1058249" y="1261078"/>
                </a:lnTo>
                <a:lnTo>
                  <a:pt x="1047451" y="1244552"/>
                </a:lnTo>
                <a:lnTo>
                  <a:pt x="1042369" y="1236289"/>
                </a:lnTo>
                <a:lnTo>
                  <a:pt x="1037605" y="1227709"/>
                </a:lnTo>
                <a:lnTo>
                  <a:pt x="1033476" y="1219128"/>
                </a:lnTo>
                <a:lnTo>
                  <a:pt x="1029030" y="1210229"/>
                </a:lnTo>
                <a:lnTo>
                  <a:pt x="1024901" y="1201649"/>
                </a:lnTo>
                <a:lnTo>
                  <a:pt x="1020772" y="1192750"/>
                </a:lnTo>
                <a:lnTo>
                  <a:pt x="1017279" y="1183216"/>
                </a:lnTo>
                <a:lnTo>
                  <a:pt x="1013785" y="1174317"/>
                </a:lnTo>
                <a:lnTo>
                  <a:pt x="1010291" y="1164783"/>
                </a:lnTo>
                <a:lnTo>
                  <a:pt x="1007115" y="1155567"/>
                </a:lnTo>
                <a:lnTo>
                  <a:pt x="1004574" y="1146033"/>
                </a:lnTo>
                <a:lnTo>
                  <a:pt x="1002034" y="1136498"/>
                </a:lnTo>
                <a:lnTo>
                  <a:pt x="999810" y="1126964"/>
                </a:lnTo>
                <a:lnTo>
                  <a:pt x="997270" y="1117112"/>
                </a:lnTo>
                <a:lnTo>
                  <a:pt x="995364" y="1107260"/>
                </a:lnTo>
                <a:lnTo>
                  <a:pt x="993776" y="1097090"/>
                </a:lnTo>
                <a:lnTo>
                  <a:pt x="992823" y="1087239"/>
                </a:lnTo>
                <a:lnTo>
                  <a:pt x="991553" y="1077069"/>
                </a:lnTo>
                <a:lnTo>
                  <a:pt x="990282" y="1066899"/>
                </a:lnTo>
                <a:lnTo>
                  <a:pt x="989965" y="1056729"/>
                </a:lnTo>
                <a:lnTo>
                  <a:pt x="989647" y="1046559"/>
                </a:lnTo>
                <a:lnTo>
                  <a:pt x="989012" y="1035754"/>
                </a:lnTo>
                <a:lnTo>
                  <a:pt x="989647" y="1025584"/>
                </a:lnTo>
                <a:lnTo>
                  <a:pt x="989965" y="1015097"/>
                </a:lnTo>
                <a:lnTo>
                  <a:pt x="990282" y="1004927"/>
                </a:lnTo>
                <a:lnTo>
                  <a:pt x="991553" y="994757"/>
                </a:lnTo>
                <a:lnTo>
                  <a:pt x="992823" y="984587"/>
                </a:lnTo>
                <a:lnTo>
                  <a:pt x="993776" y="974735"/>
                </a:lnTo>
                <a:lnTo>
                  <a:pt x="995364" y="964883"/>
                </a:lnTo>
                <a:lnTo>
                  <a:pt x="997270" y="954714"/>
                </a:lnTo>
                <a:lnTo>
                  <a:pt x="999810" y="944862"/>
                </a:lnTo>
                <a:lnTo>
                  <a:pt x="1002034" y="935327"/>
                </a:lnTo>
                <a:lnTo>
                  <a:pt x="1004574" y="925793"/>
                </a:lnTo>
                <a:lnTo>
                  <a:pt x="1007115" y="916259"/>
                </a:lnTo>
                <a:lnTo>
                  <a:pt x="1010291" y="906725"/>
                </a:lnTo>
                <a:lnTo>
                  <a:pt x="1013785" y="897509"/>
                </a:lnTo>
                <a:lnTo>
                  <a:pt x="1017279" y="888292"/>
                </a:lnTo>
                <a:lnTo>
                  <a:pt x="1020772" y="879394"/>
                </a:lnTo>
                <a:lnTo>
                  <a:pt x="1024901" y="870495"/>
                </a:lnTo>
                <a:lnTo>
                  <a:pt x="1029030" y="861279"/>
                </a:lnTo>
                <a:lnTo>
                  <a:pt x="1033476" y="852698"/>
                </a:lnTo>
                <a:lnTo>
                  <a:pt x="1037605" y="844117"/>
                </a:lnTo>
                <a:lnTo>
                  <a:pt x="1042369" y="835536"/>
                </a:lnTo>
                <a:lnTo>
                  <a:pt x="1047451" y="827274"/>
                </a:lnTo>
                <a:lnTo>
                  <a:pt x="1058249" y="810748"/>
                </a:lnTo>
                <a:lnTo>
                  <a:pt x="1069048" y="795175"/>
                </a:lnTo>
                <a:lnTo>
                  <a:pt x="1081117" y="779603"/>
                </a:lnTo>
                <a:lnTo>
                  <a:pt x="1093821" y="765301"/>
                </a:lnTo>
                <a:lnTo>
                  <a:pt x="1107160" y="751000"/>
                </a:lnTo>
                <a:lnTo>
                  <a:pt x="1121134" y="737652"/>
                </a:lnTo>
                <a:lnTo>
                  <a:pt x="1135744" y="725258"/>
                </a:lnTo>
                <a:lnTo>
                  <a:pt x="1150989" y="713499"/>
                </a:lnTo>
                <a:lnTo>
                  <a:pt x="1166551" y="702058"/>
                </a:lnTo>
                <a:lnTo>
                  <a:pt x="1182749" y="691571"/>
                </a:lnTo>
                <a:lnTo>
                  <a:pt x="1191324" y="686803"/>
                </a:lnTo>
                <a:lnTo>
                  <a:pt x="1199582" y="682036"/>
                </a:lnTo>
                <a:lnTo>
                  <a:pt x="1208157" y="677269"/>
                </a:lnTo>
                <a:lnTo>
                  <a:pt x="1217368" y="673138"/>
                </a:lnTo>
                <a:lnTo>
                  <a:pt x="1225943" y="668689"/>
                </a:lnTo>
                <a:lnTo>
                  <a:pt x="1234836" y="664875"/>
                </a:lnTo>
                <a:lnTo>
                  <a:pt x="1244046" y="661379"/>
                </a:lnTo>
                <a:lnTo>
                  <a:pt x="1253257" y="657883"/>
                </a:lnTo>
                <a:lnTo>
                  <a:pt x="1262785" y="654705"/>
                </a:lnTo>
                <a:lnTo>
                  <a:pt x="1271995" y="651527"/>
                </a:lnTo>
                <a:lnTo>
                  <a:pt x="1281523" y="648667"/>
                </a:lnTo>
                <a:lnTo>
                  <a:pt x="1291051" y="646124"/>
                </a:lnTo>
                <a:lnTo>
                  <a:pt x="1300897" y="643582"/>
                </a:lnTo>
                <a:lnTo>
                  <a:pt x="1310425" y="641675"/>
                </a:lnTo>
                <a:lnTo>
                  <a:pt x="1320271" y="639768"/>
                </a:lnTo>
                <a:lnTo>
                  <a:pt x="1330116" y="638179"/>
                </a:lnTo>
                <a:lnTo>
                  <a:pt x="1340280" y="636590"/>
                </a:lnTo>
                <a:lnTo>
                  <a:pt x="1350443" y="635319"/>
                </a:lnTo>
                <a:lnTo>
                  <a:pt x="1360606" y="634683"/>
                </a:lnTo>
                <a:lnTo>
                  <a:pt x="1370769" y="633730"/>
                </a:lnTo>
                <a:lnTo>
                  <a:pt x="1381250" y="633412"/>
                </a:lnTo>
                <a:close/>
                <a:moveTo>
                  <a:pt x="492993" y="0"/>
                </a:moveTo>
                <a:lnTo>
                  <a:pt x="505374" y="635"/>
                </a:lnTo>
                <a:lnTo>
                  <a:pt x="517437" y="953"/>
                </a:lnTo>
                <a:lnTo>
                  <a:pt x="529817" y="1588"/>
                </a:lnTo>
                <a:lnTo>
                  <a:pt x="541880" y="2858"/>
                </a:lnTo>
                <a:lnTo>
                  <a:pt x="553943" y="4128"/>
                </a:lnTo>
                <a:lnTo>
                  <a:pt x="566006" y="5715"/>
                </a:lnTo>
                <a:lnTo>
                  <a:pt x="577751" y="7620"/>
                </a:lnTo>
                <a:lnTo>
                  <a:pt x="589497" y="9843"/>
                </a:lnTo>
                <a:lnTo>
                  <a:pt x="601877" y="12383"/>
                </a:lnTo>
                <a:lnTo>
                  <a:pt x="612988" y="14923"/>
                </a:lnTo>
                <a:lnTo>
                  <a:pt x="625051" y="18098"/>
                </a:lnTo>
                <a:lnTo>
                  <a:pt x="636796" y="21273"/>
                </a:lnTo>
                <a:lnTo>
                  <a:pt x="647907" y="25083"/>
                </a:lnTo>
                <a:lnTo>
                  <a:pt x="659335" y="29210"/>
                </a:lnTo>
                <a:lnTo>
                  <a:pt x="670446" y="33020"/>
                </a:lnTo>
                <a:lnTo>
                  <a:pt x="681556" y="37783"/>
                </a:lnTo>
                <a:lnTo>
                  <a:pt x="692667" y="42545"/>
                </a:lnTo>
                <a:lnTo>
                  <a:pt x="703777" y="46990"/>
                </a:lnTo>
                <a:lnTo>
                  <a:pt x="714253" y="52705"/>
                </a:lnTo>
                <a:lnTo>
                  <a:pt x="724729" y="58103"/>
                </a:lnTo>
                <a:lnTo>
                  <a:pt x="735522" y="63818"/>
                </a:lnTo>
                <a:lnTo>
                  <a:pt x="745998" y="69850"/>
                </a:lnTo>
                <a:lnTo>
                  <a:pt x="756156" y="76200"/>
                </a:lnTo>
                <a:lnTo>
                  <a:pt x="766314" y="82868"/>
                </a:lnTo>
                <a:lnTo>
                  <a:pt x="776155" y="89853"/>
                </a:lnTo>
                <a:lnTo>
                  <a:pt x="785996" y="96838"/>
                </a:lnTo>
                <a:lnTo>
                  <a:pt x="795837" y="104458"/>
                </a:lnTo>
                <a:lnTo>
                  <a:pt x="805042" y="111760"/>
                </a:lnTo>
                <a:lnTo>
                  <a:pt x="814566" y="119698"/>
                </a:lnTo>
                <a:lnTo>
                  <a:pt x="823454" y="127953"/>
                </a:lnTo>
                <a:lnTo>
                  <a:pt x="832660" y="135890"/>
                </a:lnTo>
                <a:lnTo>
                  <a:pt x="841549" y="144780"/>
                </a:lnTo>
                <a:lnTo>
                  <a:pt x="853929" y="158115"/>
                </a:lnTo>
                <a:lnTo>
                  <a:pt x="866627" y="171768"/>
                </a:lnTo>
                <a:lnTo>
                  <a:pt x="878055" y="185420"/>
                </a:lnTo>
                <a:lnTo>
                  <a:pt x="889483" y="200025"/>
                </a:lnTo>
                <a:lnTo>
                  <a:pt x="899641" y="214948"/>
                </a:lnTo>
                <a:lnTo>
                  <a:pt x="909800" y="229553"/>
                </a:lnTo>
                <a:lnTo>
                  <a:pt x="919006" y="245110"/>
                </a:lnTo>
                <a:lnTo>
                  <a:pt x="927577" y="260668"/>
                </a:lnTo>
                <a:lnTo>
                  <a:pt x="936782" y="245110"/>
                </a:lnTo>
                <a:lnTo>
                  <a:pt x="945988" y="229553"/>
                </a:lnTo>
                <a:lnTo>
                  <a:pt x="955829" y="214948"/>
                </a:lnTo>
                <a:lnTo>
                  <a:pt x="966622" y="200025"/>
                </a:lnTo>
                <a:lnTo>
                  <a:pt x="977416" y="185420"/>
                </a:lnTo>
                <a:lnTo>
                  <a:pt x="989161" y="171768"/>
                </a:lnTo>
                <a:lnTo>
                  <a:pt x="1001224" y="158115"/>
                </a:lnTo>
                <a:lnTo>
                  <a:pt x="1014239" y="144780"/>
                </a:lnTo>
                <a:lnTo>
                  <a:pt x="1022810" y="135890"/>
                </a:lnTo>
                <a:lnTo>
                  <a:pt x="1032016" y="127953"/>
                </a:lnTo>
                <a:lnTo>
                  <a:pt x="1041222" y="119698"/>
                </a:lnTo>
                <a:lnTo>
                  <a:pt x="1050428" y="111760"/>
                </a:lnTo>
                <a:lnTo>
                  <a:pt x="1060269" y="104458"/>
                </a:lnTo>
                <a:lnTo>
                  <a:pt x="1069475" y="96838"/>
                </a:lnTo>
                <a:lnTo>
                  <a:pt x="1079316" y="89853"/>
                </a:lnTo>
                <a:lnTo>
                  <a:pt x="1089474" y="82868"/>
                </a:lnTo>
                <a:lnTo>
                  <a:pt x="1099632" y="76200"/>
                </a:lnTo>
                <a:lnTo>
                  <a:pt x="1109790" y="69850"/>
                </a:lnTo>
                <a:lnTo>
                  <a:pt x="1119949" y="63818"/>
                </a:lnTo>
                <a:lnTo>
                  <a:pt x="1130742" y="58103"/>
                </a:lnTo>
                <a:lnTo>
                  <a:pt x="1141218" y="52705"/>
                </a:lnTo>
                <a:lnTo>
                  <a:pt x="1152328" y="46990"/>
                </a:lnTo>
                <a:lnTo>
                  <a:pt x="1163121" y="42545"/>
                </a:lnTo>
                <a:lnTo>
                  <a:pt x="1174232" y="37783"/>
                </a:lnTo>
                <a:lnTo>
                  <a:pt x="1185025" y="33020"/>
                </a:lnTo>
                <a:lnTo>
                  <a:pt x="1196453" y="29210"/>
                </a:lnTo>
                <a:lnTo>
                  <a:pt x="1207881" y="25083"/>
                </a:lnTo>
                <a:lnTo>
                  <a:pt x="1219309" y="21273"/>
                </a:lnTo>
                <a:lnTo>
                  <a:pt x="1230420" y="18098"/>
                </a:lnTo>
                <a:lnTo>
                  <a:pt x="1242165" y="14923"/>
                </a:lnTo>
                <a:lnTo>
                  <a:pt x="1253911" y="12383"/>
                </a:lnTo>
                <a:lnTo>
                  <a:pt x="1265656" y="9843"/>
                </a:lnTo>
                <a:lnTo>
                  <a:pt x="1277719" y="7620"/>
                </a:lnTo>
                <a:lnTo>
                  <a:pt x="1289782" y="5715"/>
                </a:lnTo>
                <a:lnTo>
                  <a:pt x="1301845" y="4128"/>
                </a:lnTo>
                <a:lnTo>
                  <a:pt x="1313908" y="2858"/>
                </a:lnTo>
                <a:lnTo>
                  <a:pt x="1326288" y="1588"/>
                </a:lnTo>
                <a:lnTo>
                  <a:pt x="1338351" y="953"/>
                </a:lnTo>
                <a:lnTo>
                  <a:pt x="1350414" y="635"/>
                </a:lnTo>
                <a:lnTo>
                  <a:pt x="1362477" y="0"/>
                </a:lnTo>
                <a:lnTo>
                  <a:pt x="1375175" y="635"/>
                </a:lnTo>
                <a:lnTo>
                  <a:pt x="1387238" y="953"/>
                </a:lnTo>
                <a:lnTo>
                  <a:pt x="1399301" y="1588"/>
                </a:lnTo>
                <a:lnTo>
                  <a:pt x="1411681" y="2858"/>
                </a:lnTo>
                <a:lnTo>
                  <a:pt x="1423744" y="4128"/>
                </a:lnTo>
                <a:lnTo>
                  <a:pt x="1435807" y="5715"/>
                </a:lnTo>
                <a:lnTo>
                  <a:pt x="1447553" y="7620"/>
                </a:lnTo>
                <a:lnTo>
                  <a:pt x="1459616" y="9843"/>
                </a:lnTo>
                <a:lnTo>
                  <a:pt x="1471361" y="12383"/>
                </a:lnTo>
                <a:lnTo>
                  <a:pt x="1483107" y="14923"/>
                </a:lnTo>
                <a:lnTo>
                  <a:pt x="1494535" y="18098"/>
                </a:lnTo>
                <a:lnTo>
                  <a:pt x="1506280" y="21273"/>
                </a:lnTo>
                <a:lnTo>
                  <a:pt x="1517708" y="25083"/>
                </a:lnTo>
                <a:lnTo>
                  <a:pt x="1529136" y="29210"/>
                </a:lnTo>
                <a:lnTo>
                  <a:pt x="1540564" y="33020"/>
                </a:lnTo>
                <a:lnTo>
                  <a:pt x="1551358" y="37783"/>
                </a:lnTo>
                <a:lnTo>
                  <a:pt x="1562468" y="42545"/>
                </a:lnTo>
                <a:lnTo>
                  <a:pt x="1573261" y="46990"/>
                </a:lnTo>
                <a:lnTo>
                  <a:pt x="1584372" y="52705"/>
                </a:lnTo>
                <a:lnTo>
                  <a:pt x="1594848" y="58103"/>
                </a:lnTo>
                <a:lnTo>
                  <a:pt x="1605323" y="63818"/>
                </a:lnTo>
                <a:lnTo>
                  <a:pt x="1615799" y="69850"/>
                </a:lnTo>
                <a:lnTo>
                  <a:pt x="1625957" y="76200"/>
                </a:lnTo>
                <a:lnTo>
                  <a:pt x="1636116" y="82868"/>
                </a:lnTo>
                <a:lnTo>
                  <a:pt x="1645956" y="89853"/>
                </a:lnTo>
                <a:lnTo>
                  <a:pt x="1655480" y="96838"/>
                </a:lnTo>
                <a:lnTo>
                  <a:pt x="1665320" y="104458"/>
                </a:lnTo>
                <a:lnTo>
                  <a:pt x="1674844" y="111760"/>
                </a:lnTo>
                <a:lnTo>
                  <a:pt x="1684050" y="119698"/>
                </a:lnTo>
                <a:lnTo>
                  <a:pt x="1693573" y="127953"/>
                </a:lnTo>
                <a:lnTo>
                  <a:pt x="1702144" y="135890"/>
                </a:lnTo>
                <a:lnTo>
                  <a:pt x="1711350" y="144780"/>
                </a:lnTo>
                <a:lnTo>
                  <a:pt x="1719921" y="153353"/>
                </a:lnTo>
                <a:lnTo>
                  <a:pt x="1728175" y="162243"/>
                </a:lnTo>
                <a:lnTo>
                  <a:pt x="1736428" y="171768"/>
                </a:lnTo>
                <a:lnTo>
                  <a:pt x="1744047" y="180975"/>
                </a:lnTo>
                <a:lnTo>
                  <a:pt x="1751983" y="190500"/>
                </a:lnTo>
                <a:lnTo>
                  <a:pt x="1758967" y="200343"/>
                </a:lnTo>
                <a:lnTo>
                  <a:pt x="1765951" y="210185"/>
                </a:lnTo>
                <a:lnTo>
                  <a:pt x="1773252" y="220028"/>
                </a:lnTo>
                <a:lnTo>
                  <a:pt x="1779918" y="230188"/>
                </a:lnTo>
                <a:lnTo>
                  <a:pt x="1785950" y="240348"/>
                </a:lnTo>
                <a:lnTo>
                  <a:pt x="1791981" y="250508"/>
                </a:lnTo>
                <a:lnTo>
                  <a:pt x="1797695" y="260985"/>
                </a:lnTo>
                <a:lnTo>
                  <a:pt x="1803410" y="272098"/>
                </a:lnTo>
                <a:lnTo>
                  <a:pt x="1808806" y="282575"/>
                </a:lnTo>
                <a:lnTo>
                  <a:pt x="1813568" y="293688"/>
                </a:lnTo>
                <a:lnTo>
                  <a:pt x="1818647" y="304483"/>
                </a:lnTo>
                <a:lnTo>
                  <a:pt x="1822774" y="315595"/>
                </a:lnTo>
                <a:lnTo>
                  <a:pt x="1827218" y="326708"/>
                </a:lnTo>
                <a:lnTo>
                  <a:pt x="1831027" y="338138"/>
                </a:lnTo>
                <a:lnTo>
                  <a:pt x="1834519" y="349568"/>
                </a:lnTo>
                <a:lnTo>
                  <a:pt x="1837694" y="361315"/>
                </a:lnTo>
                <a:lnTo>
                  <a:pt x="1840868" y="372745"/>
                </a:lnTo>
                <a:lnTo>
                  <a:pt x="1843725" y="384493"/>
                </a:lnTo>
                <a:lnTo>
                  <a:pt x="1846265" y="396240"/>
                </a:lnTo>
                <a:lnTo>
                  <a:pt x="1848487" y="408305"/>
                </a:lnTo>
                <a:lnTo>
                  <a:pt x="1850391" y="420053"/>
                </a:lnTo>
                <a:lnTo>
                  <a:pt x="1851979" y="432118"/>
                </a:lnTo>
                <a:lnTo>
                  <a:pt x="1853566" y="444500"/>
                </a:lnTo>
                <a:lnTo>
                  <a:pt x="1854201" y="456565"/>
                </a:lnTo>
                <a:lnTo>
                  <a:pt x="1855153" y="468630"/>
                </a:lnTo>
                <a:lnTo>
                  <a:pt x="1855470" y="480695"/>
                </a:lnTo>
                <a:lnTo>
                  <a:pt x="1855788" y="493395"/>
                </a:lnTo>
                <a:lnTo>
                  <a:pt x="1855470" y="507365"/>
                </a:lnTo>
                <a:lnTo>
                  <a:pt x="1855153" y="521970"/>
                </a:lnTo>
                <a:lnTo>
                  <a:pt x="1853883" y="535940"/>
                </a:lnTo>
                <a:lnTo>
                  <a:pt x="1852296" y="550545"/>
                </a:lnTo>
                <a:lnTo>
                  <a:pt x="1850709" y="564833"/>
                </a:lnTo>
                <a:lnTo>
                  <a:pt x="1848487" y="578485"/>
                </a:lnTo>
                <a:lnTo>
                  <a:pt x="1845630" y="592455"/>
                </a:lnTo>
                <a:lnTo>
                  <a:pt x="1842773" y="606108"/>
                </a:lnTo>
                <a:lnTo>
                  <a:pt x="1839281" y="620078"/>
                </a:lnTo>
                <a:lnTo>
                  <a:pt x="1835472" y="633095"/>
                </a:lnTo>
                <a:lnTo>
                  <a:pt x="1831662" y="647065"/>
                </a:lnTo>
                <a:lnTo>
                  <a:pt x="1826900" y="659765"/>
                </a:lnTo>
                <a:lnTo>
                  <a:pt x="1821821" y="673100"/>
                </a:lnTo>
                <a:lnTo>
                  <a:pt x="1816742" y="686118"/>
                </a:lnTo>
                <a:lnTo>
                  <a:pt x="1810711" y="699135"/>
                </a:lnTo>
                <a:lnTo>
                  <a:pt x="1804997" y="711518"/>
                </a:lnTo>
                <a:lnTo>
                  <a:pt x="1795791" y="700405"/>
                </a:lnTo>
                <a:lnTo>
                  <a:pt x="1785950" y="689293"/>
                </a:lnTo>
                <a:lnTo>
                  <a:pt x="1776426" y="678180"/>
                </a:lnTo>
                <a:lnTo>
                  <a:pt x="1766586" y="668020"/>
                </a:lnTo>
                <a:lnTo>
                  <a:pt x="1755793" y="657543"/>
                </a:lnTo>
                <a:lnTo>
                  <a:pt x="1745317" y="647700"/>
                </a:lnTo>
                <a:lnTo>
                  <a:pt x="1734206" y="637858"/>
                </a:lnTo>
                <a:lnTo>
                  <a:pt x="1723413" y="628650"/>
                </a:lnTo>
                <a:lnTo>
                  <a:pt x="1711668" y="619443"/>
                </a:lnTo>
                <a:lnTo>
                  <a:pt x="1700240" y="610870"/>
                </a:lnTo>
                <a:lnTo>
                  <a:pt x="1688177" y="602298"/>
                </a:lnTo>
                <a:lnTo>
                  <a:pt x="1676114" y="594360"/>
                </a:lnTo>
                <a:lnTo>
                  <a:pt x="1663416" y="586740"/>
                </a:lnTo>
                <a:lnTo>
                  <a:pt x="1651036" y="579120"/>
                </a:lnTo>
                <a:lnTo>
                  <a:pt x="1638020" y="572135"/>
                </a:lnTo>
                <a:lnTo>
                  <a:pt x="1625005" y="565468"/>
                </a:lnTo>
                <a:lnTo>
                  <a:pt x="1611672" y="558800"/>
                </a:lnTo>
                <a:lnTo>
                  <a:pt x="1598340" y="553085"/>
                </a:lnTo>
                <a:lnTo>
                  <a:pt x="1584689" y="547370"/>
                </a:lnTo>
                <a:lnTo>
                  <a:pt x="1570722" y="541973"/>
                </a:lnTo>
                <a:lnTo>
                  <a:pt x="1556437" y="537210"/>
                </a:lnTo>
                <a:lnTo>
                  <a:pt x="1542469" y="532448"/>
                </a:lnTo>
                <a:lnTo>
                  <a:pt x="1527866" y="528638"/>
                </a:lnTo>
                <a:lnTo>
                  <a:pt x="1513264" y="524828"/>
                </a:lnTo>
                <a:lnTo>
                  <a:pt x="1498979" y="521653"/>
                </a:lnTo>
                <a:lnTo>
                  <a:pt x="1484059" y="518795"/>
                </a:lnTo>
                <a:lnTo>
                  <a:pt x="1468822" y="516255"/>
                </a:lnTo>
                <a:lnTo>
                  <a:pt x="1453902" y="514033"/>
                </a:lnTo>
                <a:lnTo>
                  <a:pt x="1438664" y="512445"/>
                </a:lnTo>
                <a:lnTo>
                  <a:pt x="1422792" y="511493"/>
                </a:lnTo>
                <a:lnTo>
                  <a:pt x="1407555" y="510858"/>
                </a:lnTo>
                <a:lnTo>
                  <a:pt x="1392000" y="510540"/>
                </a:lnTo>
                <a:lnTo>
                  <a:pt x="1378350" y="510858"/>
                </a:lnTo>
                <a:lnTo>
                  <a:pt x="1365017" y="511493"/>
                </a:lnTo>
                <a:lnTo>
                  <a:pt x="1351684" y="512128"/>
                </a:lnTo>
                <a:lnTo>
                  <a:pt x="1338351" y="513398"/>
                </a:lnTo>
                <a:lnTo>
                  <a:pt x="1325019" y="514985"/>
                </a:lnTo>
                <a:lnTo>
                  <a:pt x="1312003" y="516890"/>
                </a:lnTo>
                <a:lnTo>
                  <a:pt x="1298671" y="518795"/>
                </a:lnTo>
                <a:lnTo>
                  <a:pt x="1286290" y="521335"/>
                </a:lnTo>
                <a:lnTo>
                  <a:pt x="1273275" y="524193"/>
                </a:lnTo>
                <a:lnTo>
                  <a:pt x="1260577" y="527050"/>
                </a:lnTo>
                <a:lnTo>
                  <a:pt x="1248197" y="530543"/>
                </a:lnTo>
                <a:lnTo>
                  <a:pt x="1235499" y="534670"/>
                </a:lnTo>
                <a:lnTo>
                  <a:pt x="1223436" y="538480"/>
                </a:lnTo>
                <a:lnTo>
                  <a:pt x="1211373" y="542608"/>
                </a:lnTo>
                <a:lnTo>
                  <a:pt x="1199310" y="547053"/>
                </a:lnTo>
                <a:lnTo>
                  <a:pt x="1187565" y="552133"/>
                </a:lnTo>
                <a:lnTo>
                  <a:pt x="1175819" y="557213"/>
                </a:lnTo>
                <a:lnTo>
                  <a:pt x="1164074" y="562610"/>
                </a:lnTo>
                <a:lnTo>
                  <a:pt x="1152646" y="568325"/>
                </a:lnTo>
                <a:lnTo>
                  <a:pt x="1141218" y="574040"/>
                </a:lnTo>
                <a:lnTo>
                  <a:pt x="1130107" y="580390"/>
                </a:lnTo>
                <a:lnTo>
                  <a:pt x="1119314" y="587058"/>
                </a:lnTo>
                <a:lnTo>
                  <a:pt x="1108838" y="593725"/>
                </a:lnTo>
                <a:lnTo>
                  <a:pt x="1098045" y="600710"/>
                </a:lnTo>
                <a:lnTo>
                  <a:pt x="1087569" y="607695"/>
                </a:lnTo>
                <a:lnTo>
                  <a:pt x="1077411" y="615315"/>
                </a:lnTo>
                <a:lnTo>
                  <a:pt x="1067570" y="622935"/>
                </a:lnTo>
                <a:lnTo>
                  <a:pt x="1057412" y="630873"/>
                </a:lnTo>
                <a:lnTo>
                  <a:pt x="1047888" y="639128"/>
                </a:lnTo>
                <a:lnTo>
                  <a:pt x="1038683" y="647383"/>
                </a:lnTo>
                <a:lnTo>
                  <a:pt x="1029159" y="655955"/>
                </a:lnTo>
                <a:lnTo>
                  <a:pt x="1020271" y="664845"/>
                </a:lnTo>
                <a:lnTo>
                  <a:pt x="1011700" y="674053"/>
                </a:lnTo>
                <a:lnTo>
                  <a:pt x="1002811" y="682943"/>
                </a:lnTo>
                <a:lnTo>
                  <a:pt x="994240" y="692468"/>
                </a:lnTo>
                <a:lnTo>
                  <a:pt x="985987" y="702310"/>
                </a:lnTo>
                <a:lnTo>
                  <a:pt x="978368" y="712153"/>
                </a:lnTo>
                <a:lnTo>
                  <a:pt x="970432" y="722313"/>
                </a:lnTo>
                <a:lnTo>
                  <a:pt x="963130" y="732473"/>
                </a:lnTo>
                <a:lnTo>
                  <a:pt x="955829" y="742633"/>
                </a:lnTo>
                <a:lnTo>
                  <a:pt x="948845" y="753110"/>
                </a:lnTo>
                <a:lnTo>
                  <a:pt x="942179" y="764223"/>
                </a:lnTo>
                <a:lnTo>
                  <a:pt x="935830" y="775018"/>
                </a:lnTo>
                <a:lnTo>
                  <a:pt x="929799" y="786130"/>
                </a:lnTo>
                <a:lnTo>
                  <a:pt x="923767" y="797560"/>
                </a:lnTo>
                <a:lnTo>
                  <a:pt x="918053" y="808673"/>
                </a:lnTo>
                <a:lnTo>
                  <a:pt x="912339" y="820103"/>
                </a:lnTo>
                <a:lnTo>
                  <a:pt x="907260" y="831850"/>
                </a:lnTo>
                <a:lnTo>
                  <a:pt x="902498" y="843915"/>
                </a:lnTo>
                <a:lnTo>
                  <a:pt x="898054" y="855663"/>
                </a:lnTo>
                <a:lnTo>
                  <a:pt x="893610" y="868045"/>
                </a:lnTo>
                <a:lnTo>
                  <a:pt x="889800" y="880428"/>
                </a:lnTo>
                <a:lnTo>
                  <a:pt x="885674" y="892493"/>
                </a:lnTo>
                <a:lnTo>
                  <a:pt x="882817" y="905193"/>
                </a:lnTo>
                <a:lnTo>
                  <a:pt x="879642" y="917575"/>
                </a:lnTo>
                <a:lnTo>
                  <a:pt x="876785" y="930593"/>
                </a:lnTo>
                <a:lnTo>
                  <a:pt x="873928" y="943610"/>
                </a:lnTo>
                <a:lnTo>
                  <a:pt x="872024" y="956628"/>
                </a:lnTo>
                <a:lnTo>
                  <a:pt x="870119" y="969328"/>
                </a:lnTo>
                <a:lnTo>
                  <a:pt x="868532" y="982663"/>
                </a:lnTo>
                <a:lnTo>
                  <a:pt x="867262" y="995998"/>
                </a:lnTo>
                <a:lnTo>
                  <a:pt x="866627" y="1009333"/>
                </a:lnTo>
                <a:lnTo>
                  <a:pt x="866310" y="1022985"/>
                </a:lnTo>
                <a:lnTo>
                  <a:pt x="865675" y="1036320"/>
                </a:lnTo>
                <a:lnTo>
                  <a:pt x="866310" y="1054101"/>
                </a:lnTo>
                <a:lnTo>
                  <a:pt x="866944" y="1071246"/>
                </a:lnTo>
                <a:lnTo>
                  <a:pt x="868532" y="1088391"/>
                </a:lnTo>
                <a:lnTo>
                  <a:pt x="870436" y="1105536"/>
                </a:lnTo>
                <a:lnTo>
                  <a:pt x="872976" y="1122363"/>
                </a:lnTo>
                <a:lnTo>
                  <a:pt x="876150" y="1139191"/>
                </a:lnTo>
                <a:lnTo>
                  <a:pt x="879642" y="1155383"/>
                </a:lnTo>
                <a:lnTo>
                  <a:pt x="883769" y="1171893"/>
                </a:lnTo>
                <a:lnTo>
                  <a:pt x="888213" y="1188086"/>
                </a:lnTo>
                <a:lnTo>
                  <a:pt x="893292" y="1203643"/>
                </a:lnTo>
                <a:lnTo>
                  <a:pt x="898689" y="1219518"/>
                </a:lnTo>
                <a:lnTo>
                  <a:pt x="905038" y="1235076"/>
                </a:lnTo>
                <a:lnTo>
                  <a:pt x="911387" y="1249998"/>
                </a:lnTo>
                <a:lnTo>
                  <a:pt x="918371" y="1264921"/>
                </a:lnTo>
                <a:lnTo>
                  <a:pt x="925672" y="1279843"/>
                </a:lnTo>
                <a:lnTo>
                  <a:pt x="933608" y="1294131"/>
                </a:lnTo>
                <a:lnTo>
                  <a:pt x="941862" y="1308418"/>
                </a:lnTo>
                <a:lnTo>
                  <a:pt x="950433" y="1322071"/>
                </a:lnTo>
                <a:lnTo>
                  <a:pt x="959956" y="1335723"/>
                </a:lnTo>
                <a:lnTo>
                  <a:pt x="969162" y="1349058"/>
                </a:lnTo>
                <a:lnTo>
                  <a:pt x="979003" y="1362076"/>
                </a:lnTo>
                <a:lnTo>
                  <a:pt x="989478" y="1374458"/>
                </a:lnTo>
                <a:lnTo>
                  <a:pt x="1000272" y="1386841"/>
                </a:lnTo>
                <a:lnTo>
                  <a:pt x="1011065" y="1398906"/>
                </a:lnTo>
                <a:lnTo>
                  <a:pt x="1022493" y="1410653"/>
                </a:lnTo>
                <a:lnTo>
                  <a:pt x="1034556" y="1421448"/>
                </a:lnTo>
                <a:lnTo>
                  <a:pt x="1046301" y="1432561"/>
                </a:lnTo>
                <a:lnTo>
                  <a:pt x="1058999" y="1443038"/>
                </a:lnTo>
                <a:lnTo>
                  <a:pt x="1072014" y="1453198"/>
                </a:lnTo>
                <a:lnTo>
                  <a:pt x="1084712" y="1463041"/>
                </a:lnTo>
                <a:lnTo>
                  <a:pt x="1098680" y="1472566"/>
                </a:lnTo>
                <a:lnTo>
                  <a:pt x="1112330" y="1481138"/>
                </a:lnTo>
                <a:lnTo>
                  <a:pt x="1012652" y="1587183"/>
                </a:lnTo>
                <a:lnTo>
                  <a:pt x="1008525" y="1591628"/>
                </a:lnTo>
                <a:lnTo>
                  <a:pt x="1004081" y="1595438"/>
                </a:lnTo>
                <a:lnTo>
                  <a:pt x="999319" y="1599566"/>
                </a:lnTo>
                <a:lnTo>
                  <a:pt x="994558" y="1603058"/>
                </a:lnTo>
                <a:lnTo>
                  <a:pt x="990113" y="1606233"/>
                </a:lnTo>
                <a:lnTo>
                  <a:pt x="985034" y="1609091"/>
                </a:lnTo>
                <a:lnTo>
                  <a:pt x="979320" y="1611948"/>
                </a:lnTo>
                <a:lnTo>
                  <a:pt x="974241" y="1614806"/>
                </a:lnTo>
                <a:lnTo>
                  <a:pt x="968844" y="1616711"/>
                </a:lnTo>
                <a:lnTo>
                  <a:pt x="963130" y="1618616"/>
                </a:lnTo>
                <a:lnTo>
                  <a:pt x="957416" y="1620203"/>
                </a:lnTo>
                <a:lnTo>
                  <a:pt x="951702" y="1621791"/>
                </a:lnTo>
                <a:lnTo>
                  <a:pt x="945671" y="1623061"/>
                </a:lnTo>
                <a:lnTo>
                  <a:pt x="939957" y="1623696"/>
                </a:lnTo>
                <a:lnTo>
                  <a:pt x="933926" y="1624013"/>
                </a:lnTo>
                <a:lnTo>
                  <a:pt x="927577" y="1624013"/>
                </a:lnTo>
                <a:lnTo>
                  <a:pt x="921862" y="1624013"/>
                </a:lnTo>
                <a:lnTo>
                  <a:pt x="915831" y="1623696"/>
                </a:lnTo>
                <a:lnTo>
                  <a:pt x="909800" y="1623061"/>
                </a:lnTo>
                <a:lnTo>
                  <a:pt x="904086" y="1621791"/>
                </a:lnTo>
                <a:lnTo>
                  <a:pt x="898372" y="1620203"/>
                </a:lnTo>
                <a:lnTo>
                  <a:pt x="892340" y="1618616"/>
                </a:lnTo>
                <a:lnTo>
                  <a:pt x="886944" y="1616711"/>
                </a:lnTo>
                <a:lnTo>
                  <a:pt x="881547" y="1614806"/>
                </a:lnTo>
                <a:lnTo>
                  <a:pt x="876150" y="1611948"/>
                </a:lnTo>
                <a:lnTo>
                  <a:pt x="871071" y="1609091"/>
                </a:lnTo>
                <a:lnTo>
                  <a:pt x="865675" y="1606233"/>
                </a:lnTo>
                <a:lnTo>
                  <a:pt x="860596" y="1603058"/>
                </a:lnTo>
                <a:lnTo>
                  <a:pt x="856151" y="1599566"/>
                </a:lnTo>
                <a:lnTo>
                  <a:pt x="851390" y="1595438"/>
                </a:lnTo>
                <a:lnTo>
                  <a:pt x="846945" y="1591628"/>
                </a:lnTo>
                <a:lnTo>
                  <a:pt x="842819" y="1587183"/>
                </a:lnTo>
                <a:lnTo>
                  <a:pt x="144120" y="841693"/>
                </a:lnTo>
                <a:lnTo>
                  <a:pt x="135549" y="833120"/>
                </a:lnTo>
                <a:lnTo>
                  <a:pt x="127296" y="823913"/>
                </a:lnTo>
                <a:lnTo>
                  <a:pt x="119042" y="815023"/>
                </a:lnTo>
                <a:lnTo>
                  <a:pt x="111423" y="805498"/>
                </a:lnTo>
                <a:lnTo>
                  <a:pt x="103805" y="796290"/>
                </a:lnTo>
                <a:lnTo>
                  <a:pt x="96504" y="786448"/>
                </a:lnTo>
                <a:lnTo>
                  <a:pt x="89520" y="776605"/>
                </a:lnTo>
                <a:lnTo>
                  <a:pt x="82218" y="766445"/>
                </a:lnTo>
                <a:lnTo>
                  <a:pt x="76187" y="756603"/>
                </a:lnTo>
                <a:lnTo>
                  <a:pt x="69838" y="746125"/>
                </a:lnTo>
                <a:lnTo>
                  <a:pt x="63489" y="735965"/>
                </a:lnTo>
                <a:lnTo>
                  <a:pt x="57775" y="725170"/>
                </a:lnTo>
                <a:lnTo>
                  <a:pt x="52061" y="714693"/>
                </a:lnTo>
                <a:lnTo>
                  <a:pt x="46982" y="703898"/>
                </a:lnTo>
                <a:lnTo>
                  <a:pt x="41903" y="693103"/>
                </a:lnTo>
                <a:lnTo>
                  <a:pt x="37141" y="681990"/>
                </a:lnTo>
                <a:lnTo>
                  <a:pt x="33014" y="670878"/>
                </a:lnTo>
                <a:lnTo>
                  <a:pt x="28570" y="659448"/>
                </a:lnTo>
                <a:lnTo>
                  <a:pt x="24761" y="648018"/>
                </a:lnTo>
                <a:lnTo>
                  <a:pt x="21269" y="636905"/>
                </a:lnTo>
                <a:lnTo>
                  <a:pt x="17777" y="625475"/>
                </a:lnTo>
                <a:lnTo>
                  <a:pt x="14603" y="613728"/>
                </a:lnTo>
                <a:lnTo>
                  <a:pt x="11745" y="601980"/>
                </a:lnTo>
                <a:lnTo>
                  <a:pt x="9523" y="590233"/>
                </a:lnTo>
                <a:lnTo>
                  <a:pt x="6984" y="578485"/>
                </a:lnTo>
                <a:lnTo>
                  <a:pt x="5397" y="566103"/>
                </a:lnTo>
                <a:lnTo>
                  <a:pt x="3492" y="554038"/>
                </a:lnTo>
                <a:lnTo>
                  <a:pt x="2540" y="542290"/>
                </a:lnTo>
                <a:lnTo>
                  <a:pt x="1270" y="530225"/>
                </a:lnTo>
                <a:lnTo>
                  <a:pt x="317" y="517525"/>
                </a:lnTo>
                <a:lnTo>
                  <a:pt x="0" y="505460"/>
                </a:lnTo>
                <a:lnTo>
                  <a:pt x="0" y="493395"/>
                </a:lnTo>
                <a:lnTo>
                  <a:pt x="0" y="480695"/>
                </a:lnTo>
                <a:lnTo>
                  <a:pt x="317" y="468630"/>
                </a:lnTo>
                <a:lnTo>
                  <a:pt x="1270" y="456565"/>
                </a:lnTo>
                <a:lnTo>
                  <a:pt x="2540" y="444500"/>
                </a:lnTo>
                <a:lnTo>
                  <a:pt x="3492" y="432118"/>
                </a:lnTo>
                <a:lnTo>
                  <a:pt x="5397" y="420053"/>
                </a:lnTo>
                <a:lnTo>
                  <a:pt x="6984" y="408305"/>
                </a:lnTo>
                <a:lnTo>
                  <a:pt x="9523" y="396240"/>
                </a:lnTo>
                <a:lnTo>
                  <a:pt x="11745" y="384493"/>
                </a:lnTo>
                <a:lnTo>
                  <a:pt x="14603" y="372745"/>
                </a:lnTo>
                <a:lnTo>
                  <a:pt x="17777" y="361315"/>
                </a:lnTo>
                <a:lnTo>
                  <a:pt x="21269" y="349568"/>
                </a:lnTo>
                <a:lnTo>
                  <a:pt x="24761" y="338138"/>
                </a:lnTo>
                <a:lnTo>
                  <a:pt x="28570" y="326708"/>
                </a:lnTo>
                <a:lnTo>
                  <a:pt x="33014" y="315595"/>
                </a:lnTo>
                <a:lnTo>
                  <a:pt x="37141" y="304483"/>
                </a:lnTo>
                <a:lnTo>
                  <a:pt x="41903" y="293688"/>
                </a:lnTo>
                <a:lnTo>
                  <a:pt x="46982" y="282575"/>
                </a:lnTo>
                <a:lnTo>
                  <a:pt x="52061" y="272098"/>
                </a:lnTo>
                <a:lnTo>
                  <a:pt x="57775" y="260985"/>
                </a:lnTo>
                <a:lnTo>
                  <a:pt x="63489" y="250508"/>
                </a:lnTo>
                <a:lnTo>
                  <a:pt x="69838" y="240348"/>
                </a:lnTo>
                <a:lnTo>
                  <a:pt x="76187" y="230188"/>
                </a:lnTo>
                <a:lnTo>
                  <a:pt x="82218" y="220028"/>
                </a:lnTo>
                <a:lnTo>
                  <a:pt x="89520" y="210185"/>
                </a:lnTo>
                <a:lnTo>
                  <a:pt x="96504" y="200343"/>
                </a:lnTo>
                <a:lnTo>
                  <a:pt x="103805" y="190500"/>
                </a:lnTo>
                <a:lnTo>
                  <a:pt x="111423" y="180975"/>
                </a:lnTo>
                <a:lnTo>
                  <a:pt x="119042" y="171768"/>
                </a:lnTo>
                <a:lnTo>
                  <a:pt x="127296" y="162243"/>
                </a:lnTo>
                <a:lnTo>
                  <a:pt x="135549" y="153353"/>
                </a:lnTo>
                <a:lnTo>
                  <a:pt x="144120" y="144780"/>
                </a:lnTo>
                <a:lnTo>
                  <a:pt x="153326" y="135890"/>
                </a:lnTo>
                <a:lnTo>
                  <a:pt x="162215" y="127953"/>
                </a:lnTo>
                <a:lnTo>
                  <a:pt x="171103" y="119698"/>
                </a:lnTo>
                <a:lnTo>
                  <a:pt x="180627" y="111760"/>
                </a:lnTo>
                <a:lnTo>
                  <a:pt x="190150" y="104458"/>
                </a:lnTo>
                <a:lnTo>
                  <a:pt x="199991" y="96838"/>
                </a:lnTo>
                <a:lnTo>
                  <a:pt x="209514" y="89853"/>
                </a:lnTo>
                <a:lnTo>
                  <a:pt x="219355" y="82868"/>
                </a:lnTo>
                <a:lnTo>
                  <a:pt x="229513" y="76200"/>
                </a:lnTo>
                <a:lnTo>
                  <a:pt x="239672" y="69850"/>
                </a:lnTo>
                <a:lnTo>
                  <a:pt x="250465" y="63818"/>
                </a:lnTo>
                <a:lnTo>
                  <a:pt x="260940" y="58103"/>
                </a:lnTo>
                <a:lnTo>
                  <a:pt x="271416" y="52705"/>
                </a:lnTo>
                <a:lnTo>
                  <a:pt x="282209" y="46990"/>
                </a:lnTo>
                <a:lnTo>
                  <a:pt x="293002" y="42545"/>
                </a:lnTo>
                <a:lnTo>
                  <a:pt x="304113" y="37783"/>
                </a:lnTo>
                <a:lnTo>
                  <a:pt x="315541" y="33020"/>
                </a:lnTo>
                <a:lnTo>
                  <a:pt x="326334" y="29210"/>
                </a:lnTo>
                <a:lnTo>
                  <a:pt x="337762" y="25083"/>
                </a:lnTo>
                <a:lnTo>
                  <a:pt x="349508" y="21273"/>
                </a:lnTo>
                <a:lnTo>
                  <a:pt x="360936" y="18098"/>
                </a:lnTo>
                <a:lnTo>
                  <a:pt x="372681" y="14923"/>
                </a:lnTo>
                <a:lnTo>
                  <a:pt x="384427" y="12383"/>
                </a:lnTo>
                <a:lnTo>
                  <a:pt x="396172" y="9843"/>
                </a:lnTo>
                <a:lnTo>
                  <a:pt x="407918" y="7620"/>
                </a:lnTo>
                <a:lnTo>
                  <a:pt x="419981" y="5715"/>
                </a:lnTo>
                <a:lnTo>
                  <a:pt x="431726" y="4128"/>
                </a:lnTo>
                <a:lnTo>
                  <a:pt x="443789" y="2858"/>
                </a:lnTo>
                <a:lnTo>
                  <a:pt x="456170" y="1588"/>
                </a:lnTo>
                <a:lnTo>
                  <a:pt x="468233" y="953"/>
                </a:lnTo>
                <a:lnTo>
                  <a:pt x="480613" y="635"/>
                </a:lnTo>
                <a:lnTo>
                  <a:pt x="492993"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61" name="KSO_Shape"/>
          <p:cNvSpPr/>
          <p:nvPr/>
        </p:nvSpPr>
        <p:spPr bwMode="auto">
          <a:xfrm>
            <a:off x="7345490" y="2678375"/>
            <a:ext cx="400604" cy="512500"/>
          </a:xfrm>
          <a:custGeom>
            <a:avLst/>
            <a:gdLst>
              <a:gd name="T0" fmla="*/ 1139504 w 1546226"/>
              <a:gd name="T1" fmla="*/ 1893571 h 1979613"/>
              <a:gd name="T2" fmla="*/ 1117260 w 1546226"/>
              <a:gd name="T3" fmla="*/ 1969136 h 1979613"/>
              <a:gd name="T4" fmla="*/ 423882 w 1546226"/>
              <a:gd name="T5" fmla="*/ 1965643 h 1979613"/>
              <a:gd name="T6" fmla="*/ 408946 w 1546226"/>
              <a:gd name="T7" fmla="*/ 1888173 h 1979613"/>
              <a:gd name="T8" fmla="*/ 965201 w 1546226"/>
              <a:gd name="T9" fmla="*/ 1608456 h 1979613"/>
              <a:gd name="T10" fmla="*/ 1020446 w 1546226"/>
              <a:gd name="T11" fmla="*/ 1663701 h 1979613"/>
              <a:gd name="T12" fmla="*/ 977266 w 1546226"/>
              <a:gd name="T13" fmla="*/ 1729106 h 1979613"/>
              <a:gd name="T14" fmla="*/ 536258 w 1546226"/>
              <a:gd name="T15" fmla="*/ 1704658 h 1979613"/>
              <a:gd name="T16" fmla="*/ 543878 w 1546226"/>
              <a:gd name="T17" fmla="*/ 1626236 h 1979613"/>
              <a:gd name="T18" fmla="*/ 859473 w 1546226"/>
              <a:gd name="T19" fmla="*/ 1366838 h 1979613"/>
              <a:gd name="T20" fmla="*/ 895986 w 1546226"/>
              <a:gd name="T21" fmla="*/ 1436370 h 1979613"/>
              <a:gd name="T22" fmla="*/ 835026 w 1546226"/>
              <a:gd name="T23" fmla="*/ 1485900 h 1979613"/>
              <a:gd name="T24" fmla="*/ 652463 w 1546226"/>
              <a:gd name="T25" fmla="*/ 1442403 h 1979613"/>
              <a:gd name="T26" fmla="*/ 681991 w 1546226"/>
              <a:gd name="T27" fmla="*/ 1369695 h 1979613"/>
              <a:gd name="T28" fmla="*/ 1304222 w 1546226"/>
              <a:gd name="T29" fmla="*/ 1188236 h 1979613"/>
              <a:gd name="T30" fmla="*/ 1445365 w 1546226"/>
              <a:gd name="T31" fmla="*/ 1409543 h 1979613"/>
              <a:gd name="T32" fmla="*/ 1521804 w 1546226"/>
              <a:gd name="T33" fmla="*/ 1643532 h 1979613"/>
              <a:gd name="T34" fmla="*/ 1542420 w 1546226"/>
              <a:gd name="T35" fmla="*/ 1979613 h 1979613"/>
              <a:gd name="T36" fmla="*/ 1276311 w 1546226"/>
              <a:gd name="T37" fmla="*/ 1712016 h 1979613"/>
              <a:gd name="T38" fmla="*/ 1209387 w 1546226"/>
              <a:gd name="T39" fmla="*/ 1506880 h 1979613"/>
              <a:gd name="T40" fmla="*/ 1061267 w 1546226"/>
              <a:gd name="T41" fmla="*/ 1303011 h 1979613"/>
              <a:gd name="T42" fmla="*/ 1032087 w 1546226"/>
              <a:gd name="T43" fmla="*/ 1155896 h 1979613"/>
              <a:gd name="T44" fmla="*/ 847726 w 1546226"/>
              <a:gd name="T45" fmla="*/ 496570 h 1979613"/>
              <a:gd name="T46" fmla="*/ 896938 w 1546226"/>
              <a:gd name="T47" fmla="*/ 557212 h 1979613"/>
              <a:gd name="T48" fmla="*/ 847726 w 1546226"/>
              <a:gd name="T49" fmla="*/ 617855 h 1979613"/>
              <a:gd name="T50" fmla="*/ 656908 w 1546226"/>
              <a:gd name="T51" fmla="*/ 586740 h 1979613"/>
              <a:gd name="T52" fmla="*/ 672148 w 1546226"/>
              <a:gd name="T53" fmla="*/ 509270 h 1979613"/>
              <a:gd name="T54" fmla="*/ 988378 w 1546226"/>
              <a:gd name="T55" fmla="*/ 255587 h 1979613"/>
              <a:gd name="T56" fmla="*/ 1017588 w 1546226"/>
              <a:gd name="T57" fmla="*/ 328295 h 1979613"/>
              <a:gd name="T58" fmla="*/ 587375 w 1546226"/>
              <a:gd name="T59" fmla="*/ 371475 h 1979613"/>
              <a:gd name="T60" fmla="*/ 527050 w 1546226"/>
              <a:gd name="T61" fmla="*/ 322262 h 1979613"/>
              <a:gd name="T62" fmla="*/ 563563 w 1546226"/>
              <a:gd name="T63" fmla="*/ 252730 h 1979613"/>
              <a:gd name="T64" fmla="*/ 1543686 w 1546226"/>
              <a:gd name="T65" fmla="*/ 172057 h 1979613"/>
              <a:gd name="T66" fmla="*/ 1479895 w 1546226"/>
              <a:gd name="T67" fmla="*/ 486332 h 1979613"/>
              <a:gd name="T68" fmla="*/ 1310737 w 1546226"/>
              <a:gd name="T69" fmla="*/ 784417 h 1979613"/>
              <a:gd name="T70" fmla="*/ 1144435 w 1546226"/>
              <a:gd name="T71" fmla="*/ 941872 h 1979613"/>
              <a:gd name="T72" fmla="*/ 913707 w 1546226"/>
              <a:gd name="T73" fmla="*/ 1072978 h 1979613"/>
              <a:gd name="T74" fmla="*/ 591894 w 1546226"/>
              <a:gd name="T75" fmla="*/ 1216782 h 1979613"/>
              <a:gd name="T76" fmla="*/ 376083 w 1546226"/>
              <a:gd name="T77" fmla="*/ 1436140 h 1979613"/>
              <a:gd name="T78" fmla="*/ 278650 w 1546226"/>
              <a:gd name="T79" fmla="*/ 1673275 h 1979613"/>
              <a:gd name="T80" fmla="*/ 256752 w 1546226"/>
              <a:gd name="T81" fmla="*/ 1943107 h 1979613"/>
              <a:gd name="T82" fmla="*/ 11425 w 1546226"/>
              <a:gd name="T83" fmla="*/ 1721210 h 1979613"/>
              <a:gd name="T84" fmla="*/ 94893 w 1546226"/>
              <a:gd name="T85" fmla="*/ 1422807 h 1979613"/>
              <a:gd name="T86" fmla="*/ 266908 w 1546226"/>
              <a:gd name="T87" fmla="*/ 1159959 h 1979613"/>
              <a:gd name="T88" fmla="*/ 445904 w 1546226"/>
              <a:gd name="T89" fmla="*/ 1007266 h 1979613"/>
              <a:gd name="T90" fmla="*/ 691866 w 1546226"/>
              <a:gd name="T91" fmla="*/ 883143 h 1979613"/>
              <a:gd name="T92" fmla="*/ 1012409 w 1546226"/>
              <a:gd name="T93" fmla="*/ 720292 h 1979613"/>
              <a:gd name="T94" fmla="*/ 1199340 w 1546226"/>
              <a:gd name="T95" fmla="*/ 492998 h 1979613"/>
              <a:gd name="T96" fmla="*/ 1277730 w 1546226"/>
              <a:gd name="T97" fmla="*/ 259356 h 1979613"/>
              <a:gd name="T98" fmla="*/ 463603 w 1546226"/>
              <a:gd name="T99" fmla="*/ 0 h 1979613"/>
              <a:gd name="T100" fmla="*/ 1141411 w 1546226"/>
              <a:gd name="T101" fmla="*/ 43609 h 1979613"/>
              <a:gd name="T102" fmla="*/ 1112176 w 1546226"/>
              <a:gd name="T103" fmla="*/ 116504 h 1979613"/>
              <a:gd name="T104" fmla="*/ 419433 w 1546226"/>
              <a:gd name="T105" fmla="*/ 105681 h 1979613"/>
              <a:gd name="T106" fmla="*/ 412124 w 1546226"/>
              <a:gd name="T107" fmla="*/ 27693 h 1979613"/>
              <a:gd name="T108" fmla="*/ 256779 w 1546226"/>
              <a:gd name="T109" fmla="*/ 31137 h 1979613"/>
              <a:gd name="T110" fmla="*/ 279287 w 1546226"/>
              <a:gd name="T111" fmla="*/ 311049 h 1979613"/>
              <a:gd name="T112" fmla="*/ 361076 w 1546226"/>
              <a:gd name="T113" fmla="*/ 519156 h 1979613"/>
              <a:gd name="T114" fmla="*/ 530043 w 1546226"/>
              <a:gd name="T115" fmla="*/ 718050 h 1979613"/>
              <a:gd name="T116" fmla="*/ 466323 w 1546226"/>
              <a:gd name="T117" fmla="*/ 850539 h 1979613"/>
              <a:gd name="T118" fmla="*/ 255828 w 1546226"/>
              <a:gd name="T119" fmla="*/ 808600 h 1979613"/>
              <a:gd name="T120" fmla="*/ 108418 w 1546226"/>
              <a:gd name="T121" fmla="*/ 587149 h 1979613"/>
              <a:gd name="T122" fmla="*/ 28214 w 1546226"/>
              <a:gd name="T123" fmla="*/ 353306 h 1979613"/>
              <a:gd name="T124" fmla="*/ 2853 w 1546226"/>
              <a:gd name="T125" fmla="*/ 15886 h 1979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546226" h="1979613">
                <a:moveTo>
                  <a:pt x="463603" y="1855788"/>
                </a:moveTo>
                <a:lnTo>
                  <a:pt x="1082623" y="1855788"/>
                </a:lnTo>
                <a:lnTo>
                  <a:pt x="1088978" y="1856106"/>
                </a:lnTo>
                <a:lnTo>
                  <a:pt x="1095016" y="1857058"/>
                </a:lnTo>
                <a:lnTo>
                  <a:pt x="1101054" y="1858646"/>
                </a:lnTo>
                <a:lnTo>
                  <a:pt x="1106773" y="1860551"/>
                </a:lnTo>
                <a:lnTo>
                  <a:pt x="1112176" y="1863091"/>
                </a:lnTo>
                <a:lnTo>
                  <a:pt x="1117260" y="1866266"/>
                </a:lnTo>
                <a:lnTo>
                  <a:pt x="1122026" y="1869758"/>
                </a:lnTo>
                <a:lnTo>
                  <a:pt x="1126157" y="1873886"/>
                </a:lnTo>
                <a:lnTo>
                  <a:pt x="1130606" y="1878013"/>
                </a:lnTo>
                <a:lnTo>
                  <a:pt x="1134102" y="1883093"/>
                </a:lnTo>
                <a:lnTo>
                  <a:pt x="1137279" y="1888173"/>
                </a:lnTo>
                <a:lnTo>
                  <a:pt x="1139504" y="1893571"/>
                </a:lnTo>
                <a:lnTo>
                  <a:pt x="1141411" y="1899286"/>
                </a:lnTo>
                <a:lnTo>
                  <a:pt x="1142999" y="1905318"/>
                </a:lnTo>
                <a:lnTo>
                  <a:pt x="1144270" y="1911351"/>
                </a:lnTo>
                <a:lnTo>
                  <a:pt x="1144588" y="1917701"/>
                </a:lnTo>
                <a:lnTo>
                  <a:pt x="1144270" y="1924051"/>
                </a:lnTo>
                <a:lnTo>
                  <a:pt x="1142999" y="1930401"/>
                </a:lnTo>
                <a:lnTo>
                  <a:pt x="1141411" y="1936116"/>
                </a:lnTo>
                <a:lnTo>
                  <a:pt x="1139504" y="1941513"/>
                </a:lnTo>
                <a:lnTo>
                  <a:pt x="1137279" y="1947228"/>
                </a:lnTo>
                <a:lnTo>
                  <a:pt x="1134102" y="1952308"/>
                </a:lnTo>
                <a:lnTo>
                  <a:pt x="1130606" y="1956753"/>
                </a:lnTo>
                <a:lnTo>
                  <a:pt x="1126157" y="1961198"/>
                </a:lnTo>
                <a:lnTo>
                  <a:pt x="1122026" y="1965643"/>
                </a:lnTo>
                <a:lnTo>
                  <a:pt x="1117260" y="1969136"/>
                </a:lnTo>
                <a:lnTo>
                  <a:pt x="1112176" y="1972311"/>
                </a:lnTo>
                <a:lnTo>
                  <a:pt x="1106773" y="1974533"/>
                </a:lnTo>
                <a:lnTo>
                  <a:pt x="1101054" y="1976756"/>
                </a:lnTo>
                <a:lnTo>
                  <a:pt x="1095016" y="1978026"/>
                </a:lnTo>
                <a:lnTo>
                  <a:pt x="1088978" y="1979296"/>
                </a:lnTo>
                <a:lnTo>
                  <a:pt x="1082623" y="1979613"/>
                </a:lnTo>
                <a:lnTo>
                  <a:pt x="463603" y="1979613"/>
                </a:lnTo>
                <a:lnTo>
                  <a:pt x="457248" y="1979296"/>
                </a:lnTo>
                <a:lnTo>
                  <a:pt x="450892" y="1978026"/>
                </a:lnTo>
                <a:lnTo>
                  <a:pt x="445172" y="1976756"/>
                </a:lnTo>
                <a:lnTo>
                  <a:pt x="439135" y="1974533"/>
                </a:lnTo>
                <a:lnTo>
                  <a:pt x="433733" y="1972311"/>
                </a:lnTo>
                <a:lnTo>
                  <a:pt x="428648" y="1969136"/>
                </a:lnTo>
                <a:lnTo>
                  <a:pt x="423882" y="1965643"/>
                </a:lnTo>
                <a:lnTo>
                  <a:pt x="419433" y="1961198"/>
                </a:lnTo>
                <a:lnTo>
                  <a:pt x="415620" y="1956753"/>
                </a:lnTo>
                <a:lnTo>
                  <a:pt x="412124" y="1952308"/>
                </a:lnTo>
                <a:lnTo>
                  <a:pt x="408946" y="1947228"/>
                </a:lnTo>
                <a:lnTo>
                  <a:pt x="406087" y="1941513"/>
                </a:lnTo>
                <a:lnTo>
                  <a:pt x="404180" y="1936116"/>
                </a:lnTo>
                <a:lnTo>
                  <a:pt x="402591" y="1930401"/>
                </a:lnTo>
                <a:lnTo>
                  <a:pt x="401956" y="1924051"/>
                </a:lnTo>
                <a:lnTo>
                  <a:pt x="401638" y="1917701"/>
                </a:lnTo>
                <a:lnTo>
                  <a:pt x="401956" y="1911351"/>
                </a:lnTo>
                <a:lnTo>
                  <a:pt x="402591" y="1905318"/>
                </a:lnTo>
                <a:lnTo>
                  <a:pt x="404180" y="1899286"/>
                </a:lnTo>
                <a:lnTo>
                  <a:pt x="406087" y="1893571"/>
                </a:lnTo>
                <a:lnTo>
                  <a:pt x="408946" y="1888173"/>
                </a:lnTo>
                <a:lnTo>
                  <a:pt x="412124" y="1883093"/>
                </a:lnTo>
                <a:lnTo>
                  <a:pt x="415620" y="1878013"/>
                </a:lnTo>
                <a:lnTo>
                  <a:pt x="419433" y="1873886"/>
                </a:lnTo>
                <a:lnTo>
                  <a:pt x="423882" y="1869758"/>
                </a:lnTo>
                <a:lnTo>
                  <a:pt x="428648" y="1866266"/>
                </a:lnTo>
                <a:lnTo>
                  <a:pt x="433733" y="1863091"/>
                </a:lnTo>
                <a:lnTo>
                  <a:pt x="439135" y="1860551"/>
                </a:lnTo>
                <a:lnTo>
                  <a:pt x="445172" y="1858646"/>
                </a:lnTo>
                <a:lnTo>
                  <a:pt x="450892" y="1857058"/>
                </a:lnTo>
                <a:lnTo>
                  <a:pt x="457248" y="1856106"/>
                </a:lnTo>
                <a:lnTo>
                  <a:pt x="463603" y="1855788"/>
                </a:lnTo>
                <a:close/>
                <a:moveTo>
                  <a:pt x="587375" y="1608138"/>
                </a:moveTo>
                <a:lnTo>
                  <a:pt x="958851" y="1608138"/>
                </a:lnTo>
                <a:lnTo>
                  <a:pt x="965201" y="1608456"/>
                </a:lnTo>
                <a:lnTo>
                  <a:pt x="971551" y="1609408"/>
                </a:lnTo>
                <a:lnTo>
                  <a:pt x="977266" y="1610996"/>
                </a:lnTo>
                <a:lnTo>
                  <a:pt x="982981" y="1612901"/>
                </a:lnTo>
                <a:lnTo>
                  <a:pt x="988378" y="1615758"/>
                </a:lnTo>
                <a:lnTo>
                  <a:pt x="993458" y="1618616"/>
                </a:lnTo>
                <a:lnTo>
                  <a:pt x="998221" y="1622426"/>
                </a:lnTo>
                <a:lnTo>
                  <a:pt x="1002348" y="1626236"/>
                </a:lnTo>
                <a:lnTo>
                  <a:pt x="1006793" y="1630998"/>
                </a:lnTo>
                <a:lnTo>
                  <a:pt x="1010286" y="1635761"/>
                </a:lnTo>
                <a:lnTo>
                  <a:pt x="1013461" y="1640841"/>
                </a:lnTo>
                <a:lnTo>
                  <a:pt x="1015683" y="1646238"/>
                </a:lnTo>
                <a:lnTo>
                  <a:pt x="1017588" y="1651636"/>
                </a:lnTo>
                <a:lnTo>
                  <a:pt x="1019176" y="1657668"/>
                </a:lnTo>
                <a:lnTo>
                  <a:pt x="1020446" y="1663701"/>
                </a:lnTo>
                <a:lnTo>
                  <a:pt x="1020763" y="1670051"/>
                </a:lnTo>
                <a:lnTo>
                  <a:pt x="1020446" y="1676401"/>
                </a:lnTo>
                <a:lnTo>
                  <a:pt x="1019176" y="1682751"/>
                </a:lnTo>
                <a:lnTo>
                  <a:pt x="1017588" y="1688466"/>
                </a:lnTo>
                <a:lnTo>
                  <a:pt x="1015683" y="1694498"/>
                </a:lnTo>
                <a:lnTo>
                  <a:pt x="1013461" y="1699578"/>
                </a:lnTo>
                <a:lnTo>
                  <a:pt x="1010286" y="1704658"/>
                </a:lnTo>
                <a:lnTo>
                  <a:pt x="1006793" y="1709738"/>
                </a:lnTo>
                <a:lnTo>
                  <a:pt x="1002348" y="1713866"/>
                </a:lnTo>
                <a:lnTo>
                  <a:pt x="998221" y="1717993"/>
                </a:lnTo>
                <a:lnTo>
                  <a:pt x="993458" y="1721486"/>
                </a:lnTo>
                <a:lnTo>
                  <a:pt x="988378" y="1724661"/>
                </a:lnTo>
                <a:lnTo>
                  <a:pt x="982981" y="1727201"/>
                </a:lnTo>
                <a:lnTo>
                  <a:pt x="977266" y="1729106"/>
                </a:lnTo>
                <a:lnTo>
                  <a:pt x="971551" y="1730693"/>
                </a:lnTo>
                <a:lnTo>
                  <a:pt x="965201" y="1731646"/>
                </a:lnTo>
                <a:lnTo>
                  <a:pt x="958851" y="1731963"/>
                </a:lnTo>
                <a:lnTo>
                  <a:pt x="587375" y="1731963"/>
                </a:lnTo>
                <a:lnTo>
                  <a:pt x="581343" y="1731646"/>
                </a:lnTo>
                <a:lnTo>
                  <a:pt x="575310" y="1730693"/>
                </a:lnTo>
                <a:lnTo>
                  <a:pt x="568960" y="1729106"/>
                </a:lnTo>
                <a:lnTo>
                  <a:pt x="563563" y="1727201"/>
                </a:lnTo>
                <a:lnTo>
                  <a:pt x="558165" y="1724661"/>
                </a:lnTo>
                <a:lnTo>
                  <a:pt x="553085" y="1721486"/>
                </a:lnTo>
                <a:lnTo>
                  <a:pt x="548323" y="1717993"/>
                </a:lnTo>
                <a:lnTo>
                  <a:pt x="543878" y="1713866"/>
                </a:lnTo>
                <a:lnTo>
                  <a:pt x="539750" y="1709738"/>
                </a:lnTo>
                <a:lnTo>
                  <a:pt x="536258" y="1704658"/>
                </a:lnTo>
                <a:lnTo>
                  <a:pt x="533083" y="1699578"/>
                </a:lnTo>
                <a:lnTo>
                  <a:pt x="530543" y="1694498"/>
                </a:lnTo>
                <a:lnTo>
                  <a:pt x="528320" y="1688466"/>
                </a:lnTo>
                <a:lnTo>
                  <a:pt x="527050" y="1682751"/>
                </a:lnTo>
                <a:lnTo>
                  <a:pt x="526098" y="1676401"/>
                </a:lnTo>
                <a:lnTo>
                  <a:pt x="525463" y="1670051"/>
                </a:lnTo>
                <a:lnTo>
                  <a:pt x="526098" y="1663701"/>
                </a:lnTo>
                <a:lnTo>
                  <a:pt x="527050" y="1657668"/>
                </a:lnTo>
                <a:lnTo>
                  <a:pt x="528320" y="1651636"/>
                </a:lnTo>
                <a:lnTo>
                  <a:pt x="530543" y="1646238"/>
                </a:lnTo>
                <a:lnTo>
                  <a:pt x="533083" y="1640841"/>
                </a:lnTo>
                <a:lnTo>
                  <a:pt x="536258" y="1635761"/>
                </a:lnTo>
                <a:lnTo>
                  <a:pt x="539750" y="1630998"/>
                </a:lnTo>
                <a:lnTo>
                  <a:pt x="543878" y="1626236"/>
                </a:lnTo>
                <a:lnTo>
                  <a:pt x="548323" y="1622426"/>
                </a:lnTo>
                <a:lnTo>
                  <a:pt x="553085" y="1618616"/>
                </a:lnTo>
                <a:lnTo>
                  <a:pt x="558165" y="1615758"/>
                </a:lnTo>
                <a:lnTo>
                  <a:pt x="563563" y="1612901"/>
                </a:lnTo>
                <a:lnTo>
                  <a:pt x="568960" y="1610996"/>
                </a:lnTo>
                <a:lnTo>
                  <a:pt x="575310" y="1609408"/>
                </a:lnTo>
                <a:lnTo>
                  <a:pt x="581343" y="1608456"/>
                </a:lnTo>
                <a:lnTo>
                  <a:pt x="587375" y="1608138"/>
                </a:lnTo>
                <a:close/>
                <a:moveTo>
                  <a:pt x="711201" y="1362075"/>
                </a:moveTo>
                <a:lnTo>
                  <a:pt x="835026" y="1362075"/>
                </a:lnTo>
                <a:lnTo>
                  <a:pt x="841376" y="1362710"/>
                </a:lnTo>
                <a:lnTo>
                  <a:pt x="847726" y="1363345"/>
                </a:lnTo>
                <a:lnTo>
                  <a:pt x="853441" y="1364933"/>
                </a:lnTo>
                <a:lnTo>
                  <a:pt x="859473" y="1366838"/>
                </a:lnTo>
                <a:lnTo>
                  <a:pt x="864553" y="1369695"/>
                </a:lnTo>
                <a:lnTo>
                  <a:pt x="869633" y="1372870"/>
                </a:lnTo>
                <a:lnTo>
                  <a:pt x="874713" y="1376363"/>
                </a:lnTo>
                <a:lnTo>
                  <a:pt x="879158" y="1380173"/>
                </a:lnTo>
                <a:lnTo>
                  <a:pt x="882968" y="1384618"/>
                </a:lnTo>
                <a:lnTo>
                  <a:pt x="886461" y="1389380"/>
                </a:lnTo>
                <a:lnTo>
                  <a:pt x="889636" y="1394460"/>
                </a:lnTo>
                <a:lnTo>
                  <a:pt x="892493" y="1399858"/>
                </a:lnTo>
                <a:lnTo>
                  <a:pt x="894398" y="1405573"/>
                </a:lnTo>
                <a:lnTo>
                  <a:pt x="895986" y="1411605"/>
                </a:lnTo>
                <a:lnTo>
                  <a:pt x="896621" y="1417320"/>
                </a:lnTo>
                <a:lnTo>
                  <a:pt x="896938" y="1423670"/>
                </a:lnTo>
                <a:lnTo>
                  <a:pt x="896621" y="1430338"/>
                </a:lnTo>
                <a:lnTo>
                  <a:pt x="895986" y="1436370"/>
                </a:lnTo>
                <a:lnTo>
                  <a:pt x="894398" y="1442403"/>
                </a:lnTo>
                <a:lnTo>
                  <a:pt x="892493" y="1448118"/>
                </a:lnTo>
                <a:lnTo>
                  <a:pt x="889636" y="1453515"/>
                </a:lnTo>
                <a:lnTo>
                  <a:pt x="886461" y="1458595"/>
                </a:lnTo>
                <a:lnTo>
                  <a:pt x="882968" y="1463358"/>
                </a:lnTo>
                <a:lnTo>
                  <a:pt x="879158" y="1467485"/>
                </a:lnTo>
                <a:lnTo>
                  <a:pt x="874713" y="1471930"/>
                </a:lnTo>
                <a:lnTo>
                  <a:pt x="869633" y="1475423"/>
                </a:lnTo>
                <a:lnTo>
                  <a:pt x="864553" y="1478598"/>
                </a:lnTo>
                <a:lnTo>
                  <a:pt x="859473" y="1480820"/>
                </a:lnTo>
                <a:lnTo>
                  <a:pt x="853441" y="1483360"/>
                </a:lnTo>
                <a:lnTo>
                  <a:pt x="847726" y="1484313"/>
                </a:lnTo>
                <a:lnTo>
                  <a:pt x="841376" y="1485583"/>
                </a:lnTo>
                <a:lnTo>
                  <a:pt x="835026" y="1485900"/>
                </a:lnTo>
                <a:lnTo>
                  <a:pt x="711201" y="1485900"/>
                </a:lnTo>
                <a:lnTo>
                  <a:pt x="705168" y="1485583"/>
                </a:lnTo>
                <a:lnTo>
                  <a:pt x="698818" y="1484313"/>
                </a:lnTo>
                <a:lnTo>
                  <a:pt x="692786" y="1483360"/>
                </a:lnTo>
                <a:lnTo>
                  <a:pt x="687388" y="1480820"/>
                </a:lnTo>
                <a:lnTo>
                  <a:pt x="681991" y="1478598"/>
                </a:lnTo>
                <a:lnTo>
                  <a:pt x="676911" y="1475423"/>
                </a:lnTo>
                <a:lnTo>
                  <a:pt x="672148" y="1471930"/>
                </a:lnTo>
                <a:lnTo>
                  <a:pt x="667703" y="1467485"/>
                </a:lnTo>
                <a:lnTo>
                  <a:pt x="663576" y="1463358"/>
                </a:lnTo>
                <a:lnTo>
                  <a:pt x="660083" y="1458595"/>
                </a:lnTo>
                <a:lnTo>
                  <a:pt x="656908" y="1453515"/>
                </a:lnTo>
                <a:lnTo>
                  <a:pt x="654368" y="1448118"/>
                </a:lnTo>
                <a:lnTo>
                  <a:pt x="652463" y="1442403"/>
                </a:lnTo>
                <a:lnTo>
                  <a:pt x="650876" y="1436370"/>
                </a:lnTo>
                <a:lnTo>
                  <a:pt x="649923" y="1430338"/>
                </a:lnTo>
                <a:lnTo>
                  <a:pt x="649288" y="1423670"/>
                </a:lnTo>
                <a:lnTo>
                  <a:pt x="649923" y="1417320"/>
                </a:lnTo>
                <a:lnTo>
                  <a:pt x="650876" y="1411605"/>
                </a:lnTo>
                <a:lnTo>
                  <a:pt x="652463" y="1405573"/>
                </a:lnTo>
                <a:lnTo>
                  <a:pt x="654368" y="1399858"/>
                </a:lnTo>
                <a:lnTo>
                  <a:pt x="656908" y="1394460"/>
                </a:lnTo>
                <a:lnTo>
                  <a:pt x="660083" y="1389380"/>
                </a:lnTo>
                <a:lnTo>
                  <a:pt x="663576" y="1384618"/>
                </a:lnTo>
                <a:lnTo>
                  <a:pt x="667703" y="1380173"/>
                </a:lnTo>
                <a:lnTo>
                  <a:pt x="672148" y="1376363"/>
                </a:lnTo>
                <a:lnTo>
                  <a:pt x="676911" y="1372870"/>
                </a:lnTo>
                <a:lnTo>
                  <a:pt x="681991" y="1369695"/>
                </a:lnTo>
                <a:lnTo>
                  <a:pt x="687388" y="1366838"/>
                </a:lnTo>
                <a:lnTo>
                  <a:pt x="692786" y="1364933"/>
                </a:lnTo>
                <a:lnTo>
                  <a:pt x="698818" y="1363345"/>
                </a:lnTo>
                <a:lnTo>
                  <a:pt x="705168" y="1362710"/>
                </a:lnTo>
                <a:lnTo>
                  <a:pt x="711201" y="1362075"/>
                </a:lnTo>
                <a:close/>
                <a:moveTo>
                  <a:pt x="1181793" y="1068388"/>
                </a:moveTo>
                <a:lnTo>
                  <a:pt x="1199238" y="1082973"/>
                </a:lnTo>
                <a:lnTo>
                  <a:pt x="1215731" y="1097240"/>
                </a:lnTo>
                <a:lnTo>
                  <a:pt x="1231590" y="1112142"/>
                </a:lnTo>
                <a:lnTo>
                  <a:pt x="1247448" y="1127044"/>
                </a:lnTo>
                <a:lnTo>
                  <a:pt x="1262038" y="1142262"/>
                </a:lnTo>
                <a:lnTo>
                  <a:pt x="1276628" y="1157164"/>
                </a:lnTo>
                <a:lnTo>
                  <a:pt x="1290267" y="1172700"/>
                </a:lnTo>
                <a:lnTo>
                  <a:pt x="1304222" y="1188236"/>
                </a:lnTo>
                <a:lnTo>
                  <a:pt x="1316909" y="1203772"/>
                </a:lnTo>
                <a:lnTo>
                  <a:pt x="1329596" y="1219308"/>
                </a:lnTo>
                <a:lnTo>
                  <a:pt x="1341332" y="1235160"/>
                </a:lnTo>
                <a:lnTo>
                  <a:pt x="1353067" y="1250696"/>
                </a:lnTo>
                <a:lnTo>
                  <a:pt x="1363851" y="1266866"/>
                </a:lnTo>
                <a:lnTo>
                  <a:pt x="1374952" y="1282402"/>
                </a:lnTo>
                <a:lnTo>
                  <a:pt x="1385102" y="1298572"/>
                </a:lnTo>
                <a:lnTo>
                  <a:pt x="1394934" y="1314425"/>
                </a:lnTo>
                <a:lnTo>
                  <a:pt x="1404132" y="1330278"/>
                </a:lnTo>
                <a:lnTo>
                  <a:pt x="1413330" y="1346131"/>
                </a:lnTo>
                <a:lnTo>
                  <a:pt x="1421894" y="1362301"/>
                </a:lnTo>
                <a:lnTo>
                  <a:pt x="1430141" y="1377837"/>
                </a:lnTo>
                <a:lnTo>
                  <a:pt x="1438070" y="1394007"/>
                </a:lnTo>
                <a:lnTo>
                  <a:pt x="1445365" y="1409543"/>
                </a:lnTo>
                <a:lnTo>
                  <a:pt x="1452343" y="1425079"/>
                </a:lnTo>
                <a:lnTo>
                  <a:pt x="1459003" y="1440931"/>
                </a:lnTo>
                <a:lnTo>
                  <a:pt x="1465664" y="1456467"/>
                </a:lnTo>
                <a:lnTo>
                  <a:pt x="1471690" y="1471686"/>
                </a:lnTo>
                <a:lnTo>
                  <a:pt x="1477399" y="1486905"/>
                </a:lnTo>
                <a:lnTo>
                  <a:pt x="1483109" y="1502124"/>
                </a:lnTo>
                <a:lnTo>
                  <a:pt x="1488183" y="1517025"/>
                </a:lnTo>
                <a:lnTo>
                  <a:pt x="1492624" y="1531927"/>
                </a:lnTo>
                <a:lnTo>
                  <a:pt x="1501822" y="1561413"/>
                </a:lnTo>
                <a:lnTo>
                  <a:pt x="1506579" y="1577901"/>
                </a:lnTo>
                <a:lnTo>
                  <a:pt x="1510703" y="1594705"/>
                </a:lnTo>
                <a:lnTo>
                  <a:pt x="1514509" y="1611192"/>
                </a:lnTo>
                <a:lnTo>
                  <a:pt x="1518315" y="1627045"/>
                </a:lnTo>
                <a:lnTo>
                  <a:pt x="1521804" y="1643532"/>
                </a:lnTo>
                <a:lnTo>
                  <a:pt x="1524976" y="1659067"/>
                </a:lnTo>
                <a:lnTo>
                  <a:pt x="1530685" y="1690773"/>
                </a:lnTo>
                <a:lnTo>
                  <a:pt x="1535125" y="1721528"/>
                </a:lnTo>
                <a:lnTo>
                  <a:pt x="1538931" y="1751014"/>
                </a:lnTo>
                <a:lnTo>
                  <a:pt x="1541786" y="1780184"/>
                </a:lnTo>
                <a:lnTo>
                  <a:pt x="1543689" y="1807451"/>
                </a:lnTo>
                <a:lnTo>
                  <a:pt x="1545275" y="1834084"/>
                </a:lnTo>
                <a:lnTo>
                  <a:pt x="1545909" y="1859448"/>
                </a:lnTo>
                <a:lnTo>
                  <a:pt x="1546226" y="1883228"/>
                </a:lnTo>
                <a:lnTo>
                  <a:pt x="1546226" y="1905739"/>
                </a:lnTo>
                <a:lnTo>
                  <a:pt x="1545592" y="1926665"/>
                </a:lnTo>
                <a:lnTo>
                  <a:pt x="1544640" y="1946005"/>
                </a:lnTo>
                <a:lnTo>
                  <a:pt x="1543689" y="1963443"/>
                </a:lnTo>
                <a:lnTo>
                  <a:pt x="1542420" y="1979613"/>
                </a:lnTo>
                <a:lnTo>
                  <a:pt x="1286461" y="1979613"/>
                </a:lnTo>
                <a:lnTo>
                  <a:pt x="1288681" y="1961224"/>
                </a:lnTo>
                <a:lnTo>
                  <a:pt x="1289632" y="1948859"/>
                </a:lnTo>
                <a:lnTo>
                  <a:pt x="1290901" y="1934591"/>
                </a:lnTo>
                <a:lnTo>
                  <a:pt x="1291535" y="1919055"/>
                </a:lnTo>
                <a:lnTo>
                  <a:pt x="1291853" y="1900983"/>
                </a:lnTo>
                <a:lnTo>
                  <a:pt x="1292487" y="1881642"/>
                </a:lnTo>
                <a:lnTo>
                  <a:pt x="1291853" y="1861033"/>
                </a:lnTo>
                <a:lnTo>
                  <a:pt x="1291218" y="1839156"/>
                </a:lnTo>
                <a:lnTo>
                  <a:pt x="1289950" y="1815694"/>
                </a:lnTo>
                <a:lnTo>
                  <a:pt x="1287729" y="1791281"/>
                </a:lnTo>
                <a:lnTo>
                  <a:pt x="1284875" y="1765916"/>
                </a:lnTo>
                <a:lnTo>
                  <a:pt x="1281069" y="1739283"/>
                </a:lnTo>
                <a:lnTo>
                  <a:pt x="1276311" y="1712016"/>
                </a:lnTo>
                <a:lnTo>
                  <a:pt x="1273456" y="1698383"/>
                </a:lnTo>
                <a:lnTo>
                  <a:pt x="1270919" y="1684115"/>
                </a:lnTo>
                <a:lnTo>
                  <a:pt x="1267430" y="1669847"/>
                </a:lnTo>
                <a:lnTo>
                  <a:pt x="1263624" y="1655263"/>
                </a:lnTo>
                <a:lnTo>
                  <a:pt x="1259818" y="1640678"/>
                </a:lnTo>
                <a:lnTo>
                  <a:pt x="1256012" y="1626410"/>
                </a:lnTo>
                <a:lnTo>
                  <a:pt x="1251254" y="1611509"/>
                </a:lnTo>
                <a:lnTo>
                  <a:pt x="1246497" y="1596607"/>
                </a:lnTo>
                <a:lnTo>
                  <a:pt x="1241105" y="1581705"/>
                </a:lnTo>
                <a:lnTo>
                  <a:pt x="1235713" y="1566803"/>
                </a:lnTo>
                <a:lnTo>
                  <a:pt x="1229686" y="1551902"/>
                </a:lnTo>
                <a:lnTo>
                  <a:pt x="1223343" y="1536683"/>
                </a:lnTo>
                <a:lnTo>
                  <a:pt x="1216365" y="1521781"/>
                </a:lnTo>
                <a:lnTo>
                  <a:pt x="1209387" y="1506880"/>
                </a:lnTo>
                <a:lnTo>
                  <a:pt x="1201775" y="1491661"/>
                </a:lnTo>
                <a:lnTo>
                  <a:pt x="1194163" y="1476759"/>
                </a:lnTo>
                <a:lnTo>
                  <a:pt x="1185599" y="1461540"/>
                </a:lnTo>
                <a:lnTo>
                  <a:pt x="1176718" y="1446638"/>
                </a:lnTo>
                <a:lnTo>
                  <a:pt x="1167520" y="1431737"/>
                </a:lnTo>
                <a:lnTo>
                  <a:pt x="1157688" y="1416835"/>
                </a:lnTo>
                <a:lnTo>
                  <a:pt x="1147538" y="1402567"/>
                </a:lnTo>
                <a:lnTo>
                  <a:pt x="1136437" y="1387666"/>
                </a:lnTo>
                <a:lnTo>
                  <a:pt x="1125653" y="1373081"/>
                </a:lnTo>
                <a:lnTo>
                  <a:pt x="1113918" y="1359130"/>
                </a:lnTo>
                <a:lnTo>
                  <a:pt x="1101231" y="1344545"/>
                </a:lnTo>
                <a:lnTo>
                  <a:pt x="1088861" y="1330595"/>
                </a:lnTo>
                <a:lnTo>
                  <a:pt x="1075540" y="1316961"/>
                </a:lnTo>
                <a:lnTo>
                  <a:pt x="1061267" y="1303011"/>
                </a:lnTo>
                <a:lnTo>
                  <a:pt x="1046994" y="1289377"/>
                </a:lnTo>
                <a:lnTo>
                  <a:pt x="1032087" y="1276061"/>
                </a:lnTo>
                <a:lnTo>
                  <a:pt x="1016228" y="1263062"/>
                </a:lnTo>
                <a:lnTo>
                  <a:pt x="1000052" y="1250379"/>
                </a:lnTo>
                <a:lnTo>
                  <a:pt x="983242" y="1237697"/>
                </a:lnTo>
                <a:lnTo>
                  <a:pt x="965798" y="1225332"/>
                </a:lnTo>
                <a:lnTo>
                  <a:pt x="947402" y="1213283"/>
                </a:lnTo>
                <a:lnTo>
                  <a:pt x="928688" y="1201552"/>
                </a:lnTo>
                <a:lnTo>
                  <a:pt x="946767" y="1194260"/>
                </a:lnTo>
                <a:lnTo>
                  <a:pt x="964212" y="1186968"/>
                </a:lnTo>
                <a:lnTo>
                  <a:pt x="981973" y="1179358"/>
                </a:lnTo>
                <a:lnTo>
                  <a:pt x="998784" y="1171749"/>
                </a:lnTo>
                <a:lnTo>
                  <a:pt x="1015594" y="1163822"/>
                </a:lnTo>
                <a:lnTo>
                  <a:pt x="1032087" y="1155896"/>
                </a:lnTo>
                <a:lnTo>
                  <a:pt x="1048580" y="1147652"/>
                </a:lnTo>
                <a:lnTo>
                  <a:pt x="1064122" y="1139726"/>
                </a:lnTo>
                <a:lnTo>
                  <a:pt x="1079663" y="1130848"/>
                </a:lnTo>
                <a:lnTo>
                  <a:pt x="1095522" y="1122288"/>
                </a:lnTo>
                <a:lnTo>
                  <a:pt x="1110429" y="1113727"/>
                </a:lnTo>
                <a:lnTo>
                  <a:pt x="1125336" y="1105167"/>
                </a:lnTo>
                <a:lnTo>
                  <a:pt x="1139609" y="1096289"/>
                </a:lnTo>
                <a:lnTo>
                  <a:pt x="1154199" y="1087094"/>
                </a:lnTo>
                <a:lnTo>
                  <a:pt x="1168155" y="1077900"/>
                </a:lnTo>
                <a:lnTo>
                  <a:pt x="1181793" y="1068388"/>
                </a:lnTo>
                <a:close/>
                <a:moveTo>
                  <a:pt x="711201" y="495300"/>
                </a:moveTo>
                <a:lnTo>
                  <a:pt x="835026" y="495300"/>
                </a:lnTo>
                <a:lnTo>
                  <a:pt x="841376" y="495617"/>
                </a:lnTo>
                <a:lnTo>
                  <a:pt x="847726" y="496570"/>
                </a:lnTo>
                <a:lnTo>
                  <a:pt x="853441" y="498157"/>
                </a:lnTo>
                <a:lnTo>
                  <a:pt x="859473" y="500062"/>
                </a:lnTo>
                <a:lnTo>
                  <a:pt x="864553" y="502602"/>
                </a:lnTo>
                <a:lnTo>
                  <a:pt x="869633" y="505777"/>
                </a:lnTo>
                <a:lnTo>
                  <a:pt x="874713" y="509270"/>
                </a:lnTo>
                <a:lnTo>
                  <a:pt x="879158" y="513397"/>
                </a:lnTo>
                <a:lnTo>
                  <a:pt x="882968" y="518160"/>
                </a:lnTo>
                <a:lnTo>
                  <a:pt x="886461" y="522605"/>
                </a:lnTo>
                <a:lnTo>
                  <a:pt x="889636" y="527685"/>
                </a:lnTo>
                <a:lnTo>
                  <a:pt x="892493" y="533400"/>
                </a:lnTo>
                <a:lnTo>
                  <a:pt x="894398" y="538797"/>
                </a:lnTo>
                <a:lnTo>
                  <a:pt x="895986" y="544512"/>
                </a:lnTo>
                <a:lnTo>
                  <a:pt x="896621" y="550862"/>
                </a:lnTo>
                <a:lnTo>
                  <a:pt x="896938" y="557212"/>
                </a:lnTo>
                <a:lnTo>
                  <a:pt x="896621" y="563562"/>
                </a:lnTo>
                <a:lnTo>
                  <a:pt x="895986" y="569595"/>
                </a:lnTo>
                <a:lnTo>
                  <a:pt x="894398" y="575627"/>
                </a:lnTo>
                <a:lnTo>
                  <a:pt x="892493" y="581342"/>
                </a:lnTo>
                <a:lnTo>
                  <a:pt x="889636" y="586740"/>
                </a:lnTo>
                <a:lnTo>
                  <a:pt x="886461" y="591820"/>
                </a:lnTo>
                <a:lnTo>
                  <a:pt x="882968" y="596265"/>
                </a:lnTo>
                <a:lnTo>
                  <a:pt x="879158" y="601027"/>
                </a:lnTo>
                <a:lnTo>
                  <a:pt x="874713" y="605155"/>
                </a:lnTo>
                <a:lnTo>
                  <a:pt x="869633" y="608647"/>
                </a:lnTo>
                <a:lnTo>
                  <a:pt x="864553" y="611822"/>
                </a:lnTo>
                <a:lnTo>
                  <a:pt x="859473" y="614045"/>
                </a:lnTo>
                <a:lnTo>
                  <a:pt x="853441" y="616267"/>
                </a:lnTo>
                <a:lnTo>
                  <a:pt x="847726" y="617855"/>
                </a:lnTo>
                <a:lnTo>
                  <a:pt x="841376" y="618807"/>
                </a:lnTo>
                <a:lnTo>
                  <a:pt x="835026" y="619125"/>
                </a:lnTo>
                <a:lnTo>
                  <a:pt x="711201" y="619125"/>
                </a:lnTo>
                <a:lnTo>
                  <a:pt x="705168" y="618807"/>
                </a:lnTo>
                <a:lnTo>
                  <a:pt x="698818" y="617855"/>
                </a:lnTo>
                <a:lnTo>
                  <a:pt x="692786" y="616267"/>
                </a:lnTo>
                <a:lnTo>
                  <a:pt x="687388" y="614045"/>
                </a:lnTo>
                <a:lnTo>
                  <a:pt x="681991" y="611822"/>
                </a:lnTo>
                <a:lnTo>
                  <a:pt x="676911" y="608647"/>
                </a:lnTo>
                <a:lnTo>
                  <a:pt x="672148" y="605155"/>
                </a:lnTo>
                <a:lnTo>
                  <a:pt x="667703" y="601027"/>
                </a:lnTo>
                <a:lnTo>
                  <a:pt x="663576" y="596265"/>
                </a:lnTo>
                <a:lnTo>
                  <a:pt x="660083" y="591820"/>
                </a:lnTo>
                <a:lnTo>
                  <a:pt x="656908" y="586740"/>
                </a:lnTo>
                <a:lnTo>
                  <a:pt x="654368" y="581342"/>
                </a:lnTo>
                <a:lnTo>
                  <a:pt x="652463" y="575627"/>
                </a:lnTo>
                <a:lnTo>
                  <a:pt x="650876" y="569595"/>
                </a:lnTo>
                <a:lnTo>
                  <a:pt x="649923" y="563562"/>
                </a:lnTo>
                <a:lnTo>
                  <a:pt x="649288" y="557212"/>
                </a:lnTo>
                <a:lnTo>
                  <a:pt x="649923" y="550862"/>
                </a:lnTo>
                <a:lnTo>
                  <a:pt x="650876" y="544512"/>
                </a:lnTo>
                <a:lnTo>
                  <a:pt x="652463" y="538797"/>
                </a:lnTo>
                <a:lnTo>
                  <a:pt x="654368" y="533400"/>
                </a:lnTo>
                <a:lnTo>
                  <a:pt x="656908" y="527685"/>
                </a:lnTo>
                <a:lnTo>
                  <a:pt x="660083" y="522605"/>
                </a:lnTo>
                <a:lnTo>
                  <a:pt x="663576" y="518160"/>
                </a:lnTo>
                <a:lnTo>
                  <a:pt x="667703" y="513397"/>
                </a:lnTo>
                <a:lnTo>
                  <a:pt x="672148" y="509270"/>
                </a:lnTo>
                <a:lnTo>
                  <a:pt x="676911" y="505777"/>
                </a:lnTo>
                <a:lnTo>
                  <a:pt x="681991" y="502602"/>
                </a:lnTo>
                <a:lnTo>
                  <a:pt x="687388" y="500062"/>
                </a:lnTo>
                <a:lnTo>
                  <a:pt x="692786" y="498157"/>
                </a:lnTo>
                <a:lnTo>
                  <a:pt x="698818" y="496570"/>
                </a:lnTo>
                <a:lnTo>
                  <a:pt x="705168" y="495617"/>
                </a:lnTo>
                <a:lnTo>
                  <a:pt x="711201" y="495300"/>
                </a:lnTo>
                <a:close/>
                <a:moveTo>
                  <a:pt x="587375" y="247650"/>
                </a:moveTo>
                <a:lnTo>
                  <a:pt x="958851" y="247650"/>
                </a:lnTo>
                <a:lnTo>
                  <a:pt x="965201" y="247967"/>
                </a:lnTo>
                <a:lnTo>
                  <a:pt x="971551" y="249237"/>
                </a:lnTo>
                <a:lnTo>
                  <a:pt x="977266" y="250507"/>
                </a:lnTo>
                <a:lnTo>
                  <a:pt x="982981" y="252730"/>
                </a:lnTo>
                <a:lnTo>
                  <a:pt x="988378" y="255587"/>
                </a:lnTo>
                <a:lnTo>
                  <a:pt x="993458" y="258127"/>
                </a:lnTo>
                <a:lnTo>
                  <a:pt x="998221" y="262255"/>
                </a:lnTo>
                <a:lnTo>
                  <a:pt x="1002348" y="266065"/>
                </a:lnTo>
                <a:lnTo>
                  <a:pt x="1006793" y="270510"/>
                </a:lnTo>
                <a:lnTo>
                  <a:pt x="1010286" y="274955"/>
                </a:lnTo>
                <a:lnTo>
                  <a:pt x="1013461" y="280352"/>
                </a:lnTo>
                <a:lnTo>
                  <a:pt x="1015683" y="285750"/>
                </a:lnTo>
                <a:lnTo>
                  <a:pt x="1017588" y="291465"/>
                </a:lnTo>
                <a:lnTo>
                  <a:pt x="1019176" y="297497"/>
                </a:lnTo>
                <a:lnTo>
                  <a:pt x="1020446" y="303212"/>
                </a:lnTo>
                <a:lnTo>
                  <a:pt x="1020763" y="309880"/>
                </a:lnTo>
                <a:lnTo>
                  <a:pt x="1020446" y="316230"/>
                </a:lnTo>
                <a:lnTo>
                  <a:pt x="1019176" y="322262"/>
                </a:lnTo>
                <a:lnTo>
                  <a:pt x="1017588" y="328295"/>
                </a:lnTo>
                <a:lnTo>
                  <a:pt x="1015683" y="334010"/>
                </a:lnTo>
                <a:lnTo>
                  <a:pt x="1013461" y="339407"/>
                </a:lnTo>
                <a:lnTo>
                  <a:pt x="1010286" y="344487"/>
                </a:lnTo>
                <a:lnTo>
                  <a:pt x="1006793" y="349250"/>
                </a:lnTo>
                <a:lnTo>
                  <a:pt x="1002348" y="353377"/>
                </a:lnTo>
                <a:lnTo>
                  <a:pt x="998221" y="357505"/>
                </a:lnTo>
                <a:lnTo>
                  <a:pt x="993458" y="360997"/>
                </a:lnTo>
                <a:lnTo>
                  <a:pt x="988378" y="364172"/>
                </a:lnTo>
                <a:lnTo>
                  <a:pt x="982981" y="366712"/>
                </a:lnTo>
                <a:lnTo>
                  <a:pt x="977266" y="368617"/>
                </a:lnTo>
                <a:lnTo>
                  <a:pt x="971551" y="370205"/>
                </a:lnTo>
                <a:lnTo>
                  <a:pt x="965201" y="371475"/>
                </a:lnTo>
                <a:lnTo>
                  <a:pt x="958851" y="371475"/>
                </a:lnTo>
                <a:lnTo>
                  <a:pt x="587375" y="371475"/>
                </a:lnTo>
                <a:lnTo>
                  <a:pt x="581343" y="371475"/>
                </a:lnTo>
                <a:lnTo>
                  <a:pt x="575310" y="370205"/>
                </a:lnTo>
                <a:lnTo>
                  <a:pt x="568960" y="368617"/>
                </a:lnTo>
                <a:lnTo>
                  <a:pt x="563563" y="366712"/>
                </a:lnTo>
                <a:lnTo>
                  <a:pt x="558165" y="364172"/>
                </a:lnTo>
                <a:lnTo>
                  <a:pt x="553085" y="360997"/>
                </a:lnTo>
                <a:lnTo>
                  <a:pt x="548323" y="357505"/>
                </a:lnTo>
                <a:lnTo>
                  <a:pt x="543878" y="353377"/>
                </a:lnTo>
                <a:lnTo>
                  <a:pt x="539750" y="349250"/>
                </a:lnTo>
                <a:lnTo>
                  <a:pt x="536258" y="344487"/>
                </a:lnTo>
                <a:lnTo>
                  <a:pt x="533083" y="339407"/>
                </a:lnTo>
                <a:lnTo>
                  <a:pt x="530543" y="334010"/>
                </a:lnTo>
                <a:lnTo>
                  <a:pt x="528320" y="328295"/>
                </a:lnTo>
                <a:lnTo>
                  <a:pt x="527050" y="322262"/>
                </a:lnTo>
                <a:lnTo>
                  <a:pt x="526098" y="316230"/>
                </a:lnTo>
                <a:lnTo>
                  <a:pt x="525463" y="309880"/>
                </a:lnTo>
                <a:lnTo>
                  <a:pt x="526098" y="303212"/>
                </a:lnTo>
                <a:lnTo>
                  <a:pt x="527050" y="297497"/>
                </a:lnTo>
                <a:lnTo>
                  <a:pt x="528320" y="291465"/>
                </a:lnTo>
                <a:lnTo>
                  <a:pt x="530543" y="285750"/>
                </a:lnTo>
                <a:lnTo>
                  <a:pt x="533083" y="280352"/>
                </a:lnTo>
                <a:lnTo>
                  <a:pt x="536258" y="274955"/>
                </a:lnTo>
                <a:lnTo>
                  <a:pt x="539750" y="270510"/>
                </a:lnTo>
                <a:lnTo>
                  <a:pt x="543878" y="266065"/>
                </a:lnTo>
                <a:lnTo>
                  <a:pt x="548323" y="262255"/>
                </a:lnTo>
                <a:lnTo>
                  <a:pt x="553085" y="258127"/>
                </a:lnTo>
                <a:lnTo>
                  <a:pt x="558165" y="255587"/>
                </a:lnTo>
                <a:lnTo>
                  <a:pt x="563563" y="252730"/>
                </a:lnTo>
                <a:lnTo>
                  <a:pt x="568960" y="250507"/>
                </a:lnTo>
                <a:lnTo>
                  <a:pt x="575310" y="249237"/>
                </a:lnTo>
                <a:lnTo>
                  <a:pt x="581343" y="247967"/>
                </a:lnTo>
                <a:lnTo>
                  <a:pt x="587375" y="247650"/>
                </a:lnTo>
                <a:close/>
                <a:moveTo>
                  <a:pt x="1286299" y="0"/>
                </a:moveTo>
                <a:lnTo>
                  <a:pt x="1542417" y="0"/>
                </a:lnTo>
                <a:lnTo>
                  <a:pt x="1543686" y="15872"/>
                </a:lnTo>
                <a:lnTo>
                  <a:pt x="1544638" y="33332"/>
                </a:lnTo>
                <a:lnTo>
                  <a:pt x="1545590" y="53014"/>
                </a:lnTo>
                <a:lnTo>
                  <a:pt x="1546225" y="73648"/>
                </a:lnTo>
                <a:lnTo>
                  <a:pt x="1546225" y="96504"/>
                </a:lnTo>
                <a:lnTo>
                  <a:pt x="1545908" y="120313"/>
                </a:lnTo>
                <a:lnTo>
                  <a:pt x="1545273" y="145709"/>
                </a:lnTo>
                <a:lnTo>
                  <a:pt x="1543686" y="172057"/>
                </a:lnTo>
                <a:lnTo>
                  <a:pt x="1541782" y="199993"/>
                </a:lnTo>
                <a:lnTo>
                  <a:pt x="1538926" y="228881"/>
                </a:lnTo>
                <a:lnTo>
                  <a:pt x="1535117" y="258721"/>
                </a:lnTo>
                <a:lnTo>
                  <a:pt x="1530674" y="289196"/>
                </a:lnTo>
                <a:lnTo>
                  <a:pt x="1524961" y="320941"/>
                </a:lnTo>
                <a:lnTo>
                  <a:pt x="1521788" y="336496"/>
                </a:lnTo>
                <a:lnTo>
                  <a:pt x="1518297" y="353003"/>
                </a:lnTo>
                <a:lnTo>
                  <a:pt x="1514488" y="369193"/>
                </a:lnTo>
                <a:lnTo>
                  <a:pt x="1510680" y="385701"/>
                </a:lnTo>
                <a:lnTo>
                  <a:pt x="1506554" y="402525"/>
                </a:lnTo>
                <a:lnTo>
                  <a:pt x="1501793" y="419033"/>
                </a:lnTo>
                <a:lnTo>
                  <a:pt x="1495129" y="441254"/>
                </a:lnTo>
                <a:lnTo>
                  <a:pt x="1488147" y="463476"/>
                </a:lnTo>
                <a:lnTo>
                  <a:pt x="1479895" y="486332"/>
                </a:lnTo>
                <a:lnTo>
                  <a:pt x="1471009" y="509506"/>
                </a:lnTo>
                <a:lnTo>
                  <a:pt x="1461805" y="532997"/>
                </a:lnTo>
                <a:lnTo>
                  <a:pt x="1451966" y="556806"/>
                </a:lnTo>
                <a:lnTo>
                  <a:pt x="1440858" y="580297"/>
                </a:lnTo>
                <a:lnTo>
                  <a:pt x="1428798" y="604741"/>
                </a:lnTo>
                <a:lnTo>
                  <a:pt x="1416421" y="628549"/>
                </a:lnTo>
                <a:lnTo>
                  <a:pt x="1402774" y="652675"/>
                </a:lnTo>
                <a:lnTo>
                  <a:pt x="1388175" y="677119"/>
                </a:lnTo>
                <a:lnTo>
                  <a:pt x="1372941" y="700928"/>
                </a:lnTo>
                <a:lnTo>
                  <a:pt x="1356438" y="725371"/>
                </a:lnTo>
                <a:lnTo>
                  <a:pt x="1338665" y="749180"/>
                </a:lnTo>
                <a:lnTo>
                  <a:pt x="1329779" y="760925"/>
                </a:lnTo>
                <a:lnTo>
                  <a:pt x="1320258" y="772671"/>
                </a:lnTo>
                <a:lnTo>
                  <a:pt x="1310737" y="784417"/>
                </a:lnTo>
                <a:lnTo>
                  <a:pt x="1300898" y="796480"/>
                </a:lnTo>
                <a:lnTo>
                  <a:pt x="1290743" y="807908"/>
                </a:lnTo>
                <a:lnTo>
                  <a:pt x="1279952" y="819654"/>
                </a:lnTo>
                <a:lnTo>
                  <a:pt x="1269161" y="831399"/>
                </a:lnTo>
                <a:lnTo>
                  <a:pt x="1258054" y="842827"/>
                </a:lnTo>
                <a:lnTo>
                  <a:pt x="1246628" y="854256"/>
                </a:lnTo>
                <a:lnTo>
                  <a:pt x="1234886" y="865366"/>
                </a:lnTo>
                <a:lnTo>
                  <a:pt x="1222826" y="876794"/>
                </a:lnTo>
                <a:lnTo>
                  <a:pt x="1210765" y="887905"/>
                </a:lnTo>
                <a:lnTo>
                  <a:pt x="1198071" y="898698"/>
                </a:lnTo>
                <a:lnTo>
                  <a:pt x="1185376" y="909809"/>
                </a:lnTo>
                <a:lnTo>
                  <a:pt x="1172046" y="920285"/>
                </a:lnTo>
                <a:lnTo>
                  <a:pt x="1158082" y="931396"/>
                </a:lnTo>
                <a:lnTo>
                  <a:pt x="1144435" y="941872"/>
                </a:lnTo>
                <a:lnTo>
                  <a:pt x="1130154" y="952030"/>
                </a:lnTo>
                <a:lnTo>
                  <a:pt x="1115555" y="962188"/>
                </a:lnTo>
                <a:lnTo>
                  <a:pt x="1100638" y="972347"/>
                </a:lnTo>
                <a:lnTo>
                  <a:pt x="1085404" y="982505"/>
                </a:lnTo>
                <a:lnTo>
                  <a:pt x="1070171" y="992346"/>
                </a:lnTo>
                <a:lnTo>
                  <a:pt x="1053985" y="1001869"/>
                </a:lnTo>
                <a:lnTo>
                  <a:pt x="1037482" y="1011710"/>
                </a:lnTo>
                <a:lnTo>
                  <a:pt x="1021296" y="1020916"/>
                </a:lnTo>
                <a:lnTo>
                  <a:pt x="1004158" y="1030122"/>
                </a:lnTo>
                <a:lnTo>
                  <a:pt x="986703" y="1039011"/>
                </a:lnTo>
                <a:lnTo>
                  <a:pt x="968930" y="1047582"/>
                </a:lnTo>
                <a:lnTo>
                  <a:pt x="951157" y="1056153"/>
                </a:lnTo>
                <a:lnTo>
                  <a:pt x="932750" y="1065042"/>
                </a:lnTo>
                <a:lnTo>
                  <a:pt x="913707" y="1072978"/>
                </a:lnTo>
                <a:lnTo>
                  <a:pt x="894665" y="1080914"/>
                </a:lnTo>
                <a:lnTo>
                  <a:pt x="874671" y="1088850"/>
                </a:lnTo>
                <a:lnTo>
                  <a:pt x="854677" y="1096152"/>
                </a:lnTo>
                <a:lnTo>
                  <a:pt x="834365" y="1103771"/>
                </a:lnTo>
                <a:lnTo>
                  <a:pt x="813419" y="1110754"/>
                </a:lnTo>
                <a:lnTo>
                  <a:pt x="785490" y="1120595"/>
                </a:lnTo>
                <a:lnTo>
                  <a:pt x="757879" y="1131071"/>
                </a:lnTo>
                <a:lnTo>
                  <a:pt x="731855" y="1142182"/>
                </a:lnTo>
                <a:lnTo>
                  <a:pt x="706148" y="1153293"/>
                </a:lnTo>
                <a:lnTo>
                  <a:pt x="681710" y="1165038"/>
                </a:lnTo>
                <a:lnTo>
                  <a:pt x="658225" y="1177736"/>
                </a:lnTo>
                <a:lnTo>
                  <a:pt x="635056" y="1190117"/>
                </a:lnTo>
                <a:lnTo>
                  <a:pt x="613158" y="1203450"/>
                </a:lnTo>
                <a:lnTo>
                  <a:pt x="591894" y="1216782"/>
                </a:lnTo>
                <a:lnTo>
                  <a:pt x="571900" y="1231068"/>
                </a:lnTo>
                <a:lnTo>
                  <a:pt x="552223" y="1245035"/>
                </a:lnTo>
                <a:lnTo>
                  <a:pt x="533498" y="1259638"/>
                </a:lnTo>
                <a:lnTo>
                  <a:pt x="516043" y="1274558"/>
                </a:lnTo>
                <a:lnTo>
                  <a:pt x="498588" y="1289796"/>
                </a:lnTo>
                <a:lnTo>
                  <a:pt x="482084" y="1305033"/>
                </a:lnTo>
                <a:lnTo>
                  <a:pt x="466533" y="1321223"/>
                </a:lnTo>
                <a:lnTo>
                  <a:pt x="451617" y="1336778"/>
                </a:lnTo>
                <a:lnTo>
                  <a:pt x="437653" y="1352968"/>
                </a:lnTo>
                <a:lnTo>
                  <a:pt x="424006" y="1369158"/>
                </a:lnTo>
                <a:lnTo>
                  <a:pt x="410993" y="1385666"/>
                </a:lnTo>
                <a:lnTo>
                  <a:pt x="398933" y="1402491"/>
                </a:lnTo>
                <a:lnTo>
                  <a:pt x="387191" y="1419315"/>
                </a:lnTo>
                <a:lnTo>
                  <a:pt x="376083" y="1436140"/>
                </a:lnTo>
                <a:lnTo>
                  <a:pt x="365927" y="1452965"/>
                </a:lnTo>
                <a:lnTo>
                  <a:pt x="356089" y="1470425"/>
                </a:lnTo>
                <a:lnTo>
                  <a:pt x="346567" y="1487250"/>
                </a:lnTo>
                <a:lnTo>
                  <a:pt x="337998" y="1504392"/>
                </a:lnTo>
                <a:lnTo>
                  <a:pt x="329747" y="1521534"/>
                </a:lnTo>
                <a:lnTo>
                  <a:pt x="322447" y="1538994"/>
                </a:lnTo>
                <a:lnTo>
                  <a:pt x="315465" y="1555819"/>
                </a:lnTo>
                <a:lnTo>
                  <a:pt x="308800" y="1572961"/>
                </a:lnTo>
                <a:lnTo>
                  <a:pt x="302453" y="1589786"/>
                </a:lnTo>
                <a:lnTo>
                  <a:pt x="297058" y="1606928"/>
                </a:lnTo>
                <a:lnTo>
                  <a:pt x="291345" y="1623435"/>
                </a:lnTo>
                <a:lnTo>
                  <a:pt x="286902" y="1640260"/>
                </a:lnTo>
                <a:lnTo>
                  <a:pt x="282459" y="1656767"/>
                </a:lnTo>
                <a:lnTo>
                  <a:pt x="278650" y="1673275"/>
                </a:lnTo>
                <a:lnTo>
                  <a:pt x="274525" y="1689465"/>
                </a:lnTo>
                <a:lnTo>
                  <a:pt x="271351" y="1705337"/>
                </a:lnTo>
                <a:lnTo>
                  <a:pt x="268495" y="1721210"/>
                </a:lnTo>
                <a:lnTo>
                  <a:pt x="265956" y="1736765"/>
                </a:lnTo>
                <a:lnTo>
                  <a:pt x="263734" y="1752002"/>
                </a:lnTo>
                <a:lnTo>
                  <a:pt x="261830" y="1766922"/>
                </a:lnTo>
                <a:lnTo>
                  <a:pt x="260243" y="1781525"/>
                </a:lnTo>
                <a:lnTo>
                  <a:pt x="257387" y="1809460"/>
                </a:lnTo>
                <a:lnTo>
                  <a:pt x="255482" y="1836761"/>
                </a:lnTo>
                <a:lnTo>
                  <a:pt x="254530" y="1861840"/>
                </a:lnTo>
                <a:lnTo>
                  <a:pt x="254530" y="1885331"/>
                </a:lnTo>
                <a:lnTo>
                  <a:pt x="254530" y="1906600"/>
                </a:lnTo>
                <a:lnTo>
                  <a:pt x="255482" y="1925964"/>
                </a:lnTo>
                <a:lnTo>
                  <a:pt x="256752" y="1943107"/>
                </a:lnTo>
                <a:lnTo>
                  <a:pt x="257704" y="1958027"/>
                </a:lnTo>
                <a:lnTo>
                  <a:pt x="260243" y="1979613"/>
                </a:lnTo>
                <a:lnTo>
                  <a:pt x="4126" y="1979613"/>
                </a:lnTo>
                <a:lnTo>
                  <a:pt x="2856" y="1963423"/>
                </a:lnTo>
                <a:lnTo>
                  <a:pt x="1587" y="1945964"/>
                </a:lnTo>
                <a:lnTo>
                  <a:pt x="952" y="1926599"/>
                </a:lnTo>
                <a:lnTo>
                  <a:pt x="317" y="1905648"/>
                </a:lnTo>
                <a:lnTo>
                  <a:pt x="0" y="1883109"/>
                </a:lnTo>
                <a:lnTo>
                  <a:pt x="317" y="1859300"/>
                </a:lnTo>
                <a:lnTo>
                  <a:pt x="1269" y="1833904"/>
                </a:lnTo>
                <a:lnTo>
                  <a:pt x="2856" y="1807238"/>
                </a:lnTo>
                <a:lnTo>
                  <a:pt x="4760" y="1779938"/>
                </a:lnTo>
                <a:lnTo>
                  <a:pt x="7934" y="1750732"/>
                </a:lnTo>
                <a:lnTo>
                  <a:pt x="11425" y="1721210"/>
                </a:lnTo>
                <a:lnTo>
                  <a:pt x="16186" y="1690417"/>
                </a:lnTo>
                <a:lnTo>
                  <a:pt x="21581" y="1658672"/>
                </a:lnTo>
                <a:lnTo>
                  <a:pt x="24755" y="1643117"/>
                </a:lnTo>
                <a:lnTo>
                  <a:pt x="28246" y="1626610"/>
                </a:lnTo>
                <a:lnTo>
                  <a:pt x="31737" y="1610737"/>
                </a:lnTo>
                <a:lnTo>
                  <a:pt x="36180" y="1594230"/>
                </a:lnTo>
                <a:lnTo>
                  <a:pt x="40306" y="1577405"/>
                </a:lnTo>
                <a:lnTo>
                  <a:pt x="45066" y="1560898"/>
                </a:lnTo>
                <a:lnTo>
                  <a:pt x="51414" y="1538359"/>
                </a:lnTo>
                <a:lnTo>
                  <a:pt x="58713" y="1516137"/>
                </a:lnTo>
                <a:lnTo>
                  <a:pt x="66647" y="1493599"/>
                </a:lnTo>
                <a:lnTo>
                  <a:pt x="75216" y="1470425"/>
                </a:lnTo>
                <a:lnTo>
                  <a:pt x="84737" y="1446933"/>
                </a:lnTo>
                <a:lnTo>
                  <a:pt x="94893" y="1422807"/>
                </a:lnTo>
                <a:lnTo>
                  <a:pt x="105684" y="1398999"/>
                </a:lnTo>
                <a:lnTo>
                  <a:pt x="117427" y="1375190"/>
                </a:lnTo>
                <a:lnTo>
                  <a:pt x="130121" y="1351381"/>
                </a:lnTo>
                <a:lnTo>
                  <a:pt x="143768" y="1326937"/>
                </a:lnTo>
                <a:lnTo>
                  <a:pt x="158367" y="1302811"/>
                </a:lnTo>
                <a:lnTo>
                  <a:pt x="173601" y="1278685"/>
                </a:lnTo>
                <a:lnTo>
                  <a:pt x="190422" y="1254559"/>
                </a:lnTo>
                <a:lnTo>
                  <a:pt x="207560" y="1230750"/>
                </a:lnTo>
                <a:lnTo>
                  <a:pt x="217081" y="1219005"/>
                </a:lnTo>
                <a:lnTo>
                  <a:pt x="226602" y="1206624"/>
                </a:lnTo>
                <a:lnTo>
                  <a:pt x="235805" y="1194878"/>
                </a:lnTo>
                <a:lnTo>
                  <a:pt x="245961" y="1183133"/>
                </a:lnTo>
                <a:lnTo>
                  <a:pt x="256117" y="1171387"/>
                </a:lnTo>
                <a:lnTo>
                  <a:pt x="266908" y="1159959"/>
                </a:lnTo>
                <a:lnTo>
                  <a:pt x="277381" y="1148213"/>
                </a:lnTo>
                <a:lnTo>
                  <a:pt x="288806" y="1137103"/>
                </a:lnTo>
                <a:lnTo>
                  <a:pt x="300231" y="1125675"/>
                </a:lnTo>
                <a:lnTo>
                  <a:pt x="311974" y="1114246"/>
                </a:lnTo>
                <a:lnTo>
                  <a:pt x="323717" y="1102818"/>
                </a:lnTo>
                <a:lnTo>
                  <a:pt x="336094" y="1092025"/>
                </a:lnTo>
                <a:lnTo>
                  <a:pt x="348789" y="1080914"/>
                </a:lnTo>
                <a:lnTo>
                  <a:pt x="361484" y="1070121"/>
                </a:lnTo>
                <a:lnTo>
                  <a:pt x="374813" y="1059010"/>
                </a:lnTo>
                <a:lnTo>
                  <a:pt x="388143" y="1048534"/>
                </a:lnTo>
                <a:lnTo>
                  <a:pt x="402424" y="1037741"/>
                </a:lnTo>
                <a:lnTo>
                  <a:pt x="416389" y="1027583"/>
                </a:lnTo>
                <a:lnTo>
                  <a:pt x="430988" y="1017107"/>
                </a:lnTo>
                <a:lnTo>
                  <a:pt x="445904" y="1007266"/>
                </a:lnTo>
                <a:lnTo>
                  <a:pt x="461138" y="997108"/>
                </a:lnTo>
                <a:lnTo>
                  <a:pt x="476689" y="987267"/>
                </a:lnTo>
                <a:lnTo>
                  <a:pt x="492240" y="977426"/>
                </a:lnTo>
                <a:lnTo>
                  <a:pt x="508743" y="968220"/>
                </a:lnTo>
                <a:lnTo>
                  <a:pt x="525247" y="958696"/>
                </a:lnTo>
                <a:lnTo>
                  <a:pt x="542385" y="949808"/>
                </a:lnTo>
                <a:lnTo>
                  <a:pt x="559840" y="940602"/>
                </a:lnTo>
                <a:lnTo>
                  <a:pt x="577295" y="931713"/>
                </a:lnTo>
                <a:lnTo>
                  <a:pt x="595385" y="923142"/>
                </a:lnTo>
                <a:lnTo>
                  <a:pt x="614110" y="914888"/>
                </a:lnTo>
                <a:lnTo>
                  <a:pt x="633152" y="906635"/>
                </a:lnTo>
                <a:lnTo>
                  <a:pt x="652195" y="898698"/>
                </a:lnTo>
                <a:lnTo>
                  <a:pt x="671872" y="891080"/>
                </a:lnTo>
                <a:lnTo>
                  <a:pt x="691866" y="883143"/>
                </a:lnTo>
                <a:lnTo>
                  <a:pt x="712178" y="876160"/>
                </a:lnTo>
                <a:lnTo>
                  <a:pt x="732807" y="868541"/>
                </a:lnTo>
                <a:lnTo>
                  <a:pt x="761053" y="858700"/>
                </a:lnTo>
                <a:lnTo>
                  <a:pt x="788346" y="848541"/>
                </a:lnTo>
                <a:lnTo>
                  <a:pt x="814688" y="837748"/>
                </a:lnTo>
                <a:lnTo>
                  <a:pt x="840078" y="826320"/>
                </a:lnTo>
                <a:lnTo>
                  <a:pt x="864833" y="814574"/>
                </a:lnTo>
                <a:lnTo>
                  <a:pt x="888318" y="801876"/>
                </a:lnTo>
                <a:lnTo>
                  <a:pt x="911169" y="789496"/>
                </a:lnTo>
                <a:lnTo>
                  <a:pt x="933067" y="776163"/>
                </a:lnTo>
                <a:lnTo>
                  <a:pt x="954013" y="762830"/>
                </a:lnTo>
                <a:lnTo>
                  <a:pt x="974642" y="749180"/>
                </a:lnTo>
                <a:lnTo>
                  <a:pt x="994002" y="734577"/>
                </a:lnTo>
                <a:lnTo>
                  <a:pt x="1012409" y="720292"/>
                </a:lnTo>
                <a:lnTo>
                  <a:pt x="1030500" y="705372"/>
                </a:lnTo>
                <a:lnTo>
                  <a:pt x="1047320" y="690134"/>
                </a:lnTo>
                <a:lnTo>
                  <a:pt x="1063823" y="674579"/>
                </a:lnTo>
                <a:lnTo>
                  <a:pt x="1079374" y="659024"/>
                </a:lnTo>
                <a:lnTo>
                  <a:pt x="1094291" y="642834"/>
                </a:lnTo>
                <a:lnTo>
                  <a:pt x="1108890" y="626962"/>
                </a:lnTo>
                <a:lnTo>
                  <a:pt x="1122219" y="610772"/>
                </a:lnTo>
                <a:lnTo>
                  <a:pt x="1135231" y="594265"/>
                </a:lnTo>
                <a:lnTo>
                  <a:pt x="1147292" y="577440"/>
                </a:lnTo>
                <a:lnTo>
                  <a:pt x="1159034" y="560615"/>
                </a:lnTo>
                <a:lnTo>
                  <a:pt x="1169825" y="543790"/>
                </a:lnTo>
                <a:lnTo>
                  <a:pt x="1180298" y="526965"/>
                </a:lnTo>
                <a:lnTo>
                  <a:pt x="1189819" y="510141"/>
                </a:lnTo>
                <a:lnTo>
                  <a:pt x="1199340" y="492998"/>
                </a:lnTo>
                <a:lnTo>
                  <a:pt x="1207909" y="475856"/>
                </a:lnTo>
                <a:lnTo>
                  <a:pt x="1216161" y="458714"/>
                </a:lnTo>
                <a:lnTo>
                  <a:pt x="1223778" y="441572"/>
                </a:lnTo>
                <a:lnTo>
                  <a:pt x="1231077" y="424429"/>
                </a:lnTo>
                <a:lnTo>
                  <a:pt x="1237425" y="407605"/>
                </a:lnTo>
                <a:lnTo>
                  <a:pt x="1243455" y="390462"/>
                </a:lnTo>
                <a:lnTo>
                  <a:pt x="1249485" y="373320"/>
                </a:lnTo>
                <a:lnTo>
                  <a:pt x="1254562" y="356495"/>
                </a:lnTo>
                <a:lnTo>
                  <a:pt x="1259323" y="340305"/>
                </a:lnTo>
                <a:lnTo>
                  <a:pt x="1264084" y="323798"/>
                </a:lnTo>
                <a:lnTo>
                  <a:pt x="1267892" y="307291"/>
                </a:lnTo>
                <a:lnTo>
                  <a:pt x="1271383" y="291101"/>
                </a:lnTo>
                <a:lnTo>
                  <a:pt x="1274874" y="275228"/>
                </a:lnTo>
                <a:lnTo>
                  <a:pt x="1277730" y="259356"/>
                </a:lnTo>
                <a:lnTo>
                  <a:pt x="1280269" y="243801"/>
                </a:lnTo>
                <a:lnTo>
                  <a:pt x="1282808" y="228563"/>
                </a:lnTo>
                <a:lnTo>
                  <a:pt x="1284713" y="213643"/>
                </a:lnTo>
                <a:lnTo>
                  <a:pt x="1286299" y="199040"/>
                </a:lnTo>
                <a:lnTo>
                  <a:pt x="1289156" y="170470"/>
                </a:lnTo>
                <a:lnTo>
                  <a:pt x="1291060" y="143804"/>
                </a:lnTo>
                <a:lnTo>
                  <a:pt x="1291695" y="118408"/>
                </a:lnTo>
                <a:lnTo>
                  <a:pt x="1292329" y="94917"/>
                </a:lnTo>
                <a:lnTo>
                  <a:pt x="1291695" y="73331"/>
                </a:lnTo>
                <a:lnTo>
                  <a:pt x="1291060" y="54284"/>
                </a:lnTo>
                <a:lnTo>
                  <a:pt x="1289790" y="36824"/>
                </a:lnTo>
                <a:lnTo>
                  <a:pt x="1288521" y="22221"/>
                </a:lnTo>
                <a:lnTo>
                  <a:pt x="1286299" y="0"/>
                </a:lnTo>
                <a:close/>
                <a:moveTo>
                  <a:pt x="463603" y="0"/>
                </a:moveTo>
                <a:lnTo>
                  <a:pt x="1082623" y="0"/>
                </a:lnTo>
                <a:lnTo>
                  <a:pt x="1088978" y="637"/>
                </a:lnTo>
                <a:lnTo>
                  <a:pt x="1095016" y="1273"/>
                </a:lnTo>
                <a:lnTo>
                  <a:pt x="1101054" y="2865"/>
                </a:lnTo>
                <a:lnTo>
                  <a:pt x="1106773" y="5093"/>
                </a:lnTo>
                <a:lnTo>
                  <a:pt x="1112176" y="7639"/>
                </a:lnTo>
                <a:lnTo>
                  <a:pt x="1117260" y="10823"/>
                </a:lnTo>
                <a:lnTo>
                  <a:pt x="1122026" y="14324"/>
                </a:lnTo>
                <a:lnTo>
                  <a:pt x="1126157" y="18144"/>
                </a:lnTo>
                <a:lnTo>
                  <a:pt x="1130606" y="22919"/>
                </a:lnTo>
                <a:lnTo>
                  <a:pt x="1134102" y="27693"/>
                </a:lnTo>
                <a:lnTo>
                  <a:pt x="1137279" y="32786"/>
                </a:lnTo>
                <a:lnTo>
                  <a:pt x="1139504" y="37880"/>
                </a:lnTo>
                <a:lnTo>
                  <a:pt x="1141411" y="43609"/>
                </a:lnTo>
                <a:lnTo>
                  <a:pt x="1142999" y="49657"/>
                </a:lnTo>
                <a:lnTo>
                  <a:pt x="1144270" y="56024"/>
                </a:lnTo>
                <a:lnTo>
                  <a:pt x="1144588" y="62072"/>
                </a:lnTo>
                <a:lnTo>
                  <a:pt x="1144270" y="68438"/>
                </a:lnTo>
                <a:lnTo>
                  <a:pt x="1142999" y="74804"/>
                </a:lnTo>
                <a:lnTo>
                  <a:pt x="1141411" y="80534"/>
                </a:lnTo>
                <a:lnTo>
                  <a:pt x="1139504" y="86264"/>
                </a:lnTo>
                <a:lnTo>
                  <a:pt x="1137279" y="91675"/>
                </a:lnTo>
                <a:lnTo>
                  <a:pt x="1134102" y="96768"/>
                </a:lnTo>
                <a:lnTo>
                  <a:pt x="1130606" y="101543"/>
                </a:lnTo>
                <a:lnTo>
                  <a:pt x="1126157" y="105681"/>
                </a:lnTo>
                <a:lnTo>
                  <a:pt x="1122026" y="110137"/>
                </a:lnTo>
                <a:lnTo>
                  <a:pt x="1117260" y="113639"/>
                </a:lnTo>
                <a:lnTo>
                  <a:pt x="1112176" y="116504"/>
                </a:lnTo>
                <a:lnTo>
                  <a:pt x="1106773" y="119050"/>
                </a:lnTo>
                <a:lnTo>
                  <a:pt x="1101054" y="121278"/>
                </a:lnTo>
                <a:lnTo>
                  <a:pt x="1095016" y="122552"/>
                </a:lnTo>
                <a:lnTo>
                  <a:pt x="1088978" y="123825"/>
                </a:lnTo>
                <a:lnTo>
                  <a:pt x="1082623" y="123825"/>
                </a:lnTo>
                <a:lnTo>
                  <a:pt x="463603" y="123825"/>
                </a:lnTo>
                <a:lnTo>
                  <a:pt x="457248" y="123825"/>
                </a:lnTo>
                <a:lnTo>
                  <a:pt x="450892" y="122552"/>
                </a:lnTo>
                <a:lnTo>
                  <a:pt x="445172" y="121278"/>
                </a:lnTo>
                <a:lnTo>
                  <a:pt x="439135" y="119050"/>
                </a:lnTo>
                <a:lnTo>
                  <a:pt x="433733" y="116504"/>
                </a:lnTo>
                <a:lnTo>
                  <a:pt x="428648" y="113639"/>
                </a:lnTo>
                <a:lnTo>
                  <a:pt x="423882" y="110137"/>
                </a:lnTo>
                <a:lnTo>
                  <a:pt x="419433" y="105681"/>
                </a:lnTo>
                <a:lnTo>
                  <a:pt x="415620" y="101543"/>
                </a:lnTo>
                <a:lnTo>
                  <a:pt x="412124" y="96768"/>
                </a:lnTo>
                <a:lnTo>
                  <a:pt x="408946" y="91675"/>
                </a:lnTo>
                <a:lnTo>
                  <a:pt x="406087" y="86264"/>
                </a:lnTo>
                <a:lnTo>
                  <a:pt x="404180" y="80534"/>
                </a:lnTo>
                <a:lnTo>
                  <a:pt x="402591" y="74804"/>
                </a:lnTo>
                <a:lnTo>
                  <a:pt x="401956" y="68438"/>
                </a:lnTo>
                <a:lnTo>
                  <a:pt x="401638" y="62072"/>
                </a:lnTo>
                <a:lnTo>
                  <a:pt x="401956" y="56024"/>
                </a:lnTo>
                <a:lnTo>
                  <a:pt x="402591" y="49657"/>
                </a:lnTo>
                <a:lnTo>
                  <a:pt x="404180" y="43609"/>
                </a:lnTo>
                <a:lnTo>
                  <a:pt x="406087" y="37880"/>
                </a:lnTo>
                <a:lnTo>
                  <a:pt x="408946" y="32786"/>
                </a:lnTo>
                <a:lnTo>
                  <a:pt x="412124" y="27693"/>
                </a:lnTo>
                <a:lnTo>
                  <a:pt x="415620" y="22919"/>
                </a:lnTo>
                <a:lnTo>
                  <a:pt x="419433" y="18144"/>
                </a:lnTo>
                <a:lnTo>
                  <a:pt x="423882" y="14324"/>
                </a:lnTo>
                <a:lnTo>
                  <a:pt x="428648" y="10823"/>
                </a:lnTo>
                <a:lnTo>
                  <a:pt x="433733" y="7639"/>
                </a:lnTo>
                <a:lnTo>
                  <a:pt x="439135" y="5093"/>
                </a:lnTo>
                <a:lnTo>
                  <a:pt x="445172" y="2865"/>
                </a:lnTo>
                <a:lnTo>
                  <a:pt x="450892" y="1273"/>
                </a:lnTo>
                <a:lnTo>
                  <a:pt x="457248" y="637"/>
                </a:lnTo>
                <a:lnTo>
                  <a:pt x="463603" y="0"/>
                </a:lnTo>
                <a:close/>
                <a:moveTo>
                  <a:pt x="4121" y="0"/>
                </a:moveTo>
                <a:lnTo>
                  <a:pt x="259949" y="0"/>
                </a:lnTo>
                <a:lnTo>
                  <a:pt x="258047" y="19063"/>
                </a:lnTo>
                <a:lnTo>
                  <a:pt x="256779" y="31137"/>
                </a:lnTo>
                <a:lnTo>
                  <a:pt x="255511" y="45752"/>
                </a:lnTo>
                <a:lnTo>
                  <a:pt x="254877" y="61638"/>
                </a:lnTo>
                <a:lnTo>
                  <a:pt x="254243" y="79430"/>
                </a:lnTo>
                <a:lnTo>
                  <a:pt x="254243" y="98493"/>
                </a:lnTo>
                <a:lnTo>
                  <a:pt x="254243" y="119463"/>
                </a:lnTo>
                <a:lnTo>
                  <a:pt x="255194" y="141386"/>
                </a:lnTo>
                <a:lnTo>
                  <a:pt x="256779" y="164897"/>
                </a:lnTo>
                <a:lnTo>
                  <a:pt x="258681" y="189362"/>
                </a:lnTo>
                <a:lnTo>
                  <a:pt x="261851" y="215097"/>
                </a:lnTo>
                <a:lnTo>
                  <a:pt x="265338" y="241786"/>
                </a:lnTo>
                <a:lnTo>
                  <a:pt x="270093" y="268792"/>
                </a:lnTo>
                <a:lnTo>
                  <a:pt x="272629" y="282772"/>
                </a:lnTo>
                <a:lnTo>
                  <a:pt x="275800" y="297069"/>
                </a:lnTo>
                <a:lnTo>
                  <a:pt x="279287" y="311049"/>
                </a:lnTo>
                <a:lnTo>
                  <a:pt x="282774" y="325664"/>
                </a:lnTo>
                <a:lnTo>
                  <a:pt x="286895" y="339962"/>
                </a:lnTo>
                <a:lnTo>
                  <a:pt x="290699" y="354577"/>
                </a:lnTo>
                <a:lnTo>
                  <a:pt x="295454" y="369510"/>
                </a:lnTo>
                <a:lnTo>
                  <a:pt x="300526" y="384443"/>
                </a:lnTo>
                <a:lnTo>
                  <a:pt x="305599" y="399375"/>
                </a:lnTo>
                <a:lnTo>
                  <a:pt x="310988" y="414308"/>
                </a:lnTo>
                <a:lnTo>
                  <a:pt x="317011" y="428923"/>
                </a:lnTo>
                <a:lnTo>
                  <a:pt x="323668" y="444492"/>
                </a:lnTo>
                <a:lnTo>
                  <a:pt x="330326" y="459107"/>
                </a:lnTo>
                <a:lnTo>
                  <a:pt x="337300" y="474040"/>
                </a:lnTo>
                <a:lnTo>
                  <a:pt x="344591" y="489291"/>
                </a:lnTo>
                <a:lnTo>
                  <a:pt x="352516" y="504223"/>
                </a:lnTo>
                <a:lnTo>
                  <a:pt x="361076" y="519156"/>
                </a:lnTo>
                <a:lnTo>
                  <a:pt x="370269" y="534089"/>
                </a:lnTo>
                <a:lnTo>
                  <a:pt x="379145" y="549022"/>
                </a:lnTo>
                <a:lnTo>
                  <a:pt x="388973" y="563955"/>
                </a:lnTo>
                <a:lnTo>
                  <a:pt x="399117" y="578888"/>
                </a:lnTo>
                <a:lnTo>
                  <a:pt x="410212" y="593503"/>
                </a:lnTo>
                <a:lnTo>
                  <a:pt x="420991" y="607800"/>
                </a:lnTo>
                <a:lnTo>
                  <a:pt x="432720" y="622416"/>
                </a:lnTo>
                <a:lnTo>
                  <a:pt x="445401" y="636395"/>
                </a:lnTo>
                <a:lnTo>
                  <a:pt x="457764" y="650693"/>
                </a:lnTo>
                <a:lnTo>
                  <a:pt x="471079" y="664355"/>
                </a:lnTo>
                <a:lnTo>
                  <a:pt x="485344" y="678017"/>
                </a:lnTo>
                <a:lnTo>
                  <a:pt x="499610" y="691679"/>
                </a:lnTo>
                <a:lnTo>
                  <a:pt x="514509" y="705023"/>
                </a:lnTo>
                <a:lnTo>
                  <a:pt x="530043" y="718050"/>
                </a:lnTo>
                <a:lnTo>
                  <a:pt x="546527" y="731076"/>
                </a:lnTo>
                <a:lnTo>
                  <a:pt x="563012" y="743467"/>
                </a:lnTo>
                <a:lnTo>
                  <a:pt x="580764" y="756176"/>
                </a:lnTo>
                <a:lnTo>
                  <a:pt x="598517" y="767932"/>
                </a:lnTo>
                <a:lnTo>
                  <a:pt x="617538" y="779688"/>
                </a:lnTo>
                <a:lnTo>
                  <a:pt x="599468" y="786995"/>
                </a:lnTo>
                <a:lnTo>
                  <a:pt x="581716" y="794621"/>
                </a:lnTo>
                <a:lnTo>
                  <a:pt x="564597" y="801928"/>
                </a:lnTo>
                <a:lnTo>
                  <a:pt x="547478" y="809871"/>
                </a:lnTo>
                <a:lnTo>
                  <a:pt x="530677" y="817496"/>
                </a:lnTo>
                <a:lnTo>
                  <a:pt x="514192" y="825440"/>
                </a:lnTo>
                <a:lnTo>
                  <a:pt x="498025" y="833700"/>
                </a:lnTo>
                <a:lnTo>
                  <a:pt x="482174" y="841961"/>
                </a:lnTo>
                <a:lnTo>
                  <a:pt x="466323" y="850539"/>
                </a:lnTo>
                <a:lnTo>
                  <a:pt x="451107" y="858800"/>
                </a:lnTo>
                <a:lnTo>
                  <a:pt x="435890" y="867696"/>
                </a:lnTo>
                <a:lnTo>
                  <a:pt x="420991" y="876275"/>
                </a:lnTo>
                <a:lnTo>
                  <a:pt x="406408" y="885489"/>
                </a:lnTo>
                <a:lnTo>
                  <a:pt x="392143" y="894385"/>
                </a:lnTo>
                <a:lnTo>
                  <a:pt x="377877" y="903917"/>
                </a:lnTo>
                <a:lnTo>
                  <a:pt x="364246" y="912813"/>
                </a:lnTo>
                <a:lnTo>
                  <a:pt x="347444" y="898833"/>
                </a:lnTo>
                <a:lnTo>
                  <a:pt x="330643" y="884218"/>
                </a:lnTo>
                <a:lnTo>
                  <a:pt x="314475" y="869285"/>
                </a:lnTo>
                <a:lnTo>
                  <a:pt x="299258" y="854352"/>
                </a:lnTo>
                <a:lnTo>
                  <a:pt x="284359" y="839102"/>
                </a:lnTo>
                <a:lnTo>
                  <a:pt x="270093" y="824169"/>
                </a:lnTo>
                <a:lnTo>
                  <a:pt x="255828" y="808600"/>
                </a:lnTo>
                <a:lnTo>
                  <a:pt x="242513" y="793350"/>
                </a:lnTo>
                <a:lnTo>
                  <a:pt x="229833" y="777781"/>
                </a:lnTo>
                <a:lnTo>
                  <a:pt x="217152" y="761895"/>
                </a:lnTo>
                <a:lnTo>
                  <a:pt x="205106" y="746327"/>
                </a:lnTo>
                <a:lnTo>
                  <a:pt x="193377" y="730441"/>
                </a:lnTo>
                <a:lnTo>
                  <a:pt x="182281" y="714555"/>
                </a:lnTo>
                <a:lnTo>
                  <a:pt x="171820" y="698669"/>
                </a:lnTo>
                <a:lnTo>
                  <a:pt x="161676" y="682783"/>
                </a:lnTo>
                <a:lnTo>
                  <a:pt x="151848" y="666579"/>
                </a:lnTo>
                <a:lnTo>
                  <a:pt x="142021" y="651011"/>
                </a:lnTo>
                <a:lnTo>
                  <a:pt x="133145" y="634807"/>
                </a:lnTo>
                <a:lnTo>
                  <a:pt x="124585" y="618921"/>
                </a:lnTo>
                <a:lnTo>
                  <a:pt x="116660" y="603035"/>
                </a:lnTo>
                <a:lnTo>
                  <a:pt x="108418" y="587149"/>
                </a:lnTo>
                <a:lnTo>
                  <a:pt x="101126" y="571263"/>
                </a:lnTo>
                <a:lnTo>
                  <a:pt x="93835" y="555694"/>
                </a:lnTo>
                <a:lnTo>
                  <a:pt x="87178" y="540126"/>
                </a:lnTo>
                <a:lnTo>
                  <a:pt x="81155" y="524240"/>
                </a:lnTo>
                <a:lnTo>
                  <a:pt x="74814" y="508989"/>
                </a:lnTo>
                <a:lnTo>
                  <a:pt x="68791" y="493739"/>
                </a:lnTo>
                <a:lnTo>
                  <a:pt x="63719" y="478488"/>
                </a:lnTo>
                <a:lnTo>
                  <a:pt x="58330" y="463555"/>
                </a:lnTo>
                <a:lnTo>
                  <a:pt x="53575" y="448622"/>
                </a:lnTo>
                <a:lnTo>
                  <a:pt x="45015" y="419392"/>
                </a:lnTo>
                <a:lnTo>
                  <a:pt x="40260" y="402870"/>
                </a:lnTo>
                <a:lnTo>
                  <a:pt x="36139" y="386031"/>
                </a:lnTo>
                <a:lnTo>
                  <a:pt x="31701" y="369510"/>
                </a:lnTo>
                <a:lnTo>
                  <a:pt x="28214" y="353306"/>
                </a:lnTo>
                <a:lnTo>
                  <a:pt x="24727" y="336784"/>
                </a:lnTo>
                <a:lnTo>
                  <a:pt x="21557" y="321216"/>
                </a:lnTo>
                <a:lnTo>
                  <a:pt x="16167" y="289444"/>
                </a:lnTo>
                <a:lnTo>
                  <a:pt x="11412" y="258943"/>
                </a:lnTo>
                <a:lnTo>
                  <a:pt x="7925" y="229077"/>
                </a:lnTo>
                <a:lnTo>
                  <a:pt x="4755" y="200164"/>
                </a:lnTo>
                <a:lnTo>
                  <a:pt x="2853" y="172205"/>
                </a:lnTo>
                <a:lnTo>
                  <a:pt x="1268" y="145834"/>
                </a:lnTo>
                <a:lnTo>
                  <a:pt x="317" y="120416"/>
                </a:lnTo>
                <a:lnTo>
                  <a:pt x="0" y="96587"/>
                </a:lnTo>
                <a:lnTo>
                  <a:pt x="317" y="73711"/>
                </a:lnTo>
                <a:lnTo>
                  <a:pt x="951" y="53059"/>
                </a:lnTo>
                <a:lnTo>
                  <a:pt x="1585" y="33361"/>
                </a:lnTo>
                <a:lnTo>
                  <a:pt x="2853" y="15886"/>
                </a:lnTo>
                <a:lnTo>
                  <a:pt x="4121"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62" name="KSO_Shape"/>
          <p:cNvSpPr/>
          <p:nvPr/>
        </p:nvSpPr>
        <p:spPr bwMode="auto">
          <a:xfrm>
            <a:off x="10222866" y="2678375"/>
            <a:ext cx="445021" cy="512500"/>
          </a:xfrm>
          <a:custGeom>
            <a:avLst/>
            <a:gdLst>
              <a:gd name="T0" fmla="*/ 53476223 w 5408"/>
              <a:gd name="T1" fmla="*/ 580361183 h 6236"/>
              <a:gd name="T2" fmla="*/ 32067076 w 5408"/>
              <a:gd name="T3" fmla="*/ 573735229 h 6236"/>
              <a:gd name="T4" fmla="*/ 15799696 w 5408"/>
              <a:gd name="T5" fmla="*/ 562816915 h 6236"/>
              <a:gd name="T6" fmla="*/ 5048476 w 5408"/>
              <a:gd name="T7" fmla="*/ 547978932 h 6236"/>
              <a:gd name="T8" fmla="*/ 186890 w 5408"/>
              <a:gd name="T9" fmla="*/ 529967884 h 6236"/>
              <a:gd name="T10" fmla="*/ 1682927 w 5408"/>
              <a:gd name="T11" fmla="*/ 509437507 h 6236"/>
              <a:gd name="T12" fmla="*/ 9816464 w 5408"/>
              <a:gd name="T13" fmla="*/ 486667320 h 6236"/>
              <a:gd name="T14" fmla="*/ 494467104 w 5408"/>
              <a:gd name="T15" fmla="*/ 484054207 h 6236"/>
              <a:gd name="T16" fmla="*/ 503255215 w 5408"/>
              <a:gd name="T17" fmla="*/ 507011046 h 6236"/>
              <a:gd name="T18" fmla="*/ 505405520 w 5408"/>
              <a:gd name="T19" fmla="*/ 527821551 h 6236"/>
              <a:gd name="T20" fmla="*/ 501291800 w 5408"/>
              <a:gd name="T21" fmla="*/ 546112423 h 6236"/>
              <a:gd name="T22" fmla="*/ 491194848 w 5408"/>
              <a:gd name="T23" fmla="*/ 561323708 h 6236"/>
              <a:gd name="T24" fmla="*/ 475582348 w 5408"/>
              <a:gd name="T25" fmla="*/ 572708801 h 6236"/>
              <a:gd name="T26" fmla="*/ 454640578 w 5408"/>
              <a:gd name="T27" fmla="*/ 579801230 h 6236"/>
              <a:gd name="T28" fmla="*/ 178845743 w 5408"/>
              <a:gd name="T29" fmla="*/ 396892820 h 6236"/>
              <a:gd name="T30" fmla="*/ 153510071 w 5408"/>
              <a:gd name="T31" fmla="*/ 401932089 h 6236"/>
              <a:gd name="T32" fmla="*/ 130698483 w 5408"/>
              <a:gd name="T33" fmla="*/ 418076628 h 6236"/>
              <a:gd name="T34" fmla="*/ 116768605 w 5408"/>
              <a:gd name="T35" fmla="*/ 442340022 h 6236"/>
              <a:gd name="T36" fmla="*/ 114150922 w 5408"/>
              <a:gd name="T37" fmla="*/ 468282970 h 6236"/>
              <a:gd name="T38" fmla="*/ 123219520 w 5408"/>
              <a:gd name="T39" fmla="*/ 495252650 h 6236"/>
              <a:gd name="T40" fmla="*/ 142478363 w 5408"/>
              <a:gd name="T41" fmla="*/ 515410030 h 6236"/>
              <a:gd name="T42" fmla="*/ 168842389 w 5408"/>
              <a:gd name="T43" fmla="*/ 525768392 h 6236"/>
              <a:gd name="T44" fmla="*/ 194925927 w 5408"/>
              <a:gd name="T45" fmla="*/ 524368663 h 6236"/>
              <a:gd name="T46" fmla="*/ 219981417 w 5408"/>
              <a:gd name="T47" fmla="*/ 511677013 h 6236"/>
              <a:gd name="T48" fmla="*/ 237276844 w 5408"/>
              <a:gd name="T49" fmla="*/ 489746907 h 6236"/>
              <a:gd name="T50" fmla="*/ 243634162 w 5408"/>
              <a:gd name="T51" fmla="*/ 461563843 h 6236"/>
              <a:gd name="T52" fmla="*/ 238585686 w 5408"/>
              <a:gd name="T53" fmla="*/ 436367499 h 6236"/>
              <a:gd name="T54" fmla="*/ 222411904 w 5408"/>
              <a:gd name="T55" fmla="*/ 413690484 h 6236"/>
              <a:gd name="T56" fmla="*/ 198104585 w 5408"/>
              <a:gd name="T57" fmla="*/ 399785756 h 6236"/>
              <a:gd name="T58" fmla="*/ 310572886 w 5408"/>
              <a:gd name="T59" fmla="*/ 318783238 h 6236"/>
              <a:gd name="T60" fmla="*/ 289911604 w 5408"/>
              <a:gd name="T61" fmla="*/ 323449510 h 6236"/>
              <a:gd name="T62" fmla="*/ 273737822 w 5408"/>
              <a:gd name="T63" fmla="*/ 336047682 h 6236"/>
              <a:gd name="T64" fmla="*/ 264295444 w 5408"/>
              <a:gd name="T65" fmla="*/ 354525204 h 6236"/>
              <a:gd name="T66" fmla="*/ 263360688 w 5408"/>
              <a:gd name="T67" fmla="*/ 373749331 h 6236"/>
              <a:gd name="T68" fmla="*/ 271026847 w 5408"/>
              <a:gd name="T69" fmla="*/ 393159802 h 6236"/>
              <a:gd name="T70" fmla="*/ 285891481 w 5408"/>
              <a:gd name="T71" fmla="*/ 407251181 h 6236"/>
              <a:gd name="T72" fmla="*/ 305711300 w 5408"/>
              <a:gd name="T73" fmla="*/ 413970308 h 6236"/>
              <a:gd name="T74" fmla="*/ 324876850 w 5408"/>
              <a:gd name="T75" fmla="*/ 412104104 h 6236"/>
              <a:gd name="T76" fmla="*/ 342733253 w 5408"/>
              <a:gd name="T77" fmla="*/ 401838610 h 6236"/>
              <a:gd name="T78" fmla="*/ 354793620 w 5408"/>
              <a:gd name="T79" fmla="*/ 385040946 h 6236"/>
              <a:gd name="T80" fmla="*/ 358439657 w 5408"/>
              <a:gd name="T81" fmla="*/ 366470251 h 6236"/>
              <a:gd name="T82" fmla="*/ 353671669 w 5408"/>
              <a:gd name="T83" fmla="*/ 345752918 h 6236"/>
              <a:gd name="T84" fmla="*/ 341050632 w 5408"/>
              <a:gd name="T85" fmla="*/ 329608379 h 6236"/>
              <a:gd name="T86" fmla="*/ 322539655 w 5408"/>
              <a:gd name="T87" fmla="*/ 320276445 h 6236"/>
              <a:gd name="T88" fmla="*/ 250926541 w 5408"/>
              <a:gd name="T89" fmla="*/ 218277075 h 6236"/>
              <a:gd name="T90" fmla="*/ 235407027 w 5408"/>
              <a:gd name="T91" fmla="*/ 222663218 h 6236"/>
              <a:gd name="T92" fmla="*/ 223533855 w 5408"/>
              <a:gd name="T93" fmla="*/ 232741756 h 6236"/>
              <a:gd name="T94" fmla="*/ 216989648 w 5408"/>
              <a:gd name="T95" fmla="*/ 247299610 h 6236"/>
              <a:gd name="T96" fmla="*/ 216989648 w 5408"/>
              <a:gd name="T97" fmla="*/ 261950941 h 6236"/>
              <a:gd name="T98" fmla="*/ 223533855 w 5408"/>
              <a:gd name="T99" fmla="*/ 276322449 h 6236"/>
              <a:gd name="T100" fmla="*/ 235407027 w 5408"/>
              <a:gd name="T101" fmla="*/ 286587638 h 6236"/>
              <a:gd name="T102" fmla="*/ 250926541 w 5408"/>
              <a:gd name="T103" fmla="*/ 290973781 h 6236"/>
              <a:gd name="T104" fmla="*/ 265323797 w 5408"/>
              <a:gd name="T105" fmla="*/ 288733970 h 6236"/>
              <a:gd name="T106" fmla="*/ 278505810 w 5408"/>
              <a:gd name="T107" fmla="*/ 280335291 h 6236"/>
              <a:gd name="T108" fmla="*/ 287013433 w 5408"/>
              <a:gd name="T109" fmla="*/ 267083688 h 6236"/>
              <a:gd name="T110" fmla="*/ 289257336 w 5408"/>
              <a:gd name="T111" fmla="*/ 252712180 h 6236"/>
              <a:gd name="T112" fmla="*/ 284863128 w 5408"/>
              <a:gd name="T113" fmla="*/ 237314550 h 6236"/>
              <a:gd name="T114" fmla="*/ 274579286 w 5408"/>
              <a:gd name="T115" fmla="*/ 225369504 h 6236"/>
              <a:gd name="T116" fmla="*/ 260182029 w 5408"/>
              <a:gd name="T117" fmla="*/ 218930200 h 62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5408" h="6236">
                <a:moveTo>
                  <a:pt x="4619" y="6236"/>
                </a:moveTo>
                <a:lnTo>
                  <a:pt x="788" y="6236"/>
                </a:lnTo>
                <a:lnTo>
                  <a:pt x="723" y="6234"/>
                </a:lnTo>
                <a:lnTo>
                  <a:pt x="692" y="6232"/>
                </a:lnTo>
                <a:lnTo>
                  <a:pt x="661" y="6230"/>
                </a:lnTo>
                <a:lnTo>
                  <a:pt x="630" y="6226"/>
                </a:lnTo>
                <a:lnTo>
                  <a:pt x="602" y="6222"/>
                </a:lnTo>
                <a:lnTo>
                  <a:pt x="572" y="6219"/>
                </a:lnTo>
                <a:lnTo>
                  <a:pt x="544" y="6213"/>
                </a:lnTo>
                <a:lnTo>
                  <a:pt x="517" y="6208"/>
                </a:lnTo>
                <a:lnTo>
                  <a:pt x="490" y="6200"/>
                </a:lnTo>
                <a:lnTo>
                  <a:pt x="464" y="6193"/>
                </a:lnTo>
                <a:lnTo>
                  <a:pt x="438" y="6185"/>
                </a:lnTo>
                <a:lnTo>
                  <a:pt x="413" y="6177"/>
                </a:lnTo>
                <a:lnTo>
                  <a:pt x="388" y="6168"/>
                </a:lnTo>
                <a:lnTo>
                  <a:pt x="365" y="6158"/>
                </a:lnTo>
                <a:lnTo>
                  <a:pt x="343" y="6148"/>
                </a:lnTo>
                <a:lnTo>
                  <a:pt x="321" y="6137"/>
                </a:lnTo>
                <a:lnTo>
                  <a:pt x="298" y="6126"/>
                </a:lnTo>
                <a:lnTo>
                  <a:pt x="279" y="6114"/>
                </a:lnTo>
                <a:lnTo>
                  <a:pt x="258" y="6101"/>
                </a:lnTo>
                <a:lnTo>
                  <a:pt x="239" y="6089"/>
                </a:lnTo>
                <a:lnTo>
                  <a:pt x="219" y="6074"/>
                </a:lnTo>
                <a:lnTo>
                  <a:pt x="202" y="6061"/>
                </a:lnTo>
                <a:lnTo>
                  <a:pt x="185" y="6046"/>
                </a:lnTo>
                <a:lnTo>
                  <a:pt x="169" y="6031"/>
                </a:lnTo>
                <a:lnTo>
                  <a:pt x="153" y="6015"/>
                </a:lnTo>
                <a:lnTo>
                  <a:pt x="138" y="5999"/>
                </a:lnTo>
                <a:lnTo>
                  <a:pt x="123" y="5982"/>
                </a:lnTo>
                <a:lnTo>
                  <a:pt x="110" y="5966"/>
                </a:lnTo>
                <a:lnTo>
                  <a:pt x="97" y="5947"/>
                </a:lnTo>
                <a:lnTo>
                  <a:pt x="85" y="5930"/>
                </a:lnTo>
                <a:lnTo>
                  <a:pt x="74" y="5911"/>
                </a:lnTo>
                <a:lnTo>
                  <a:pt x="64" y="5892"/>
                </a:lnTo>
                <a:lnTo>
                  <a:pt x="54" y="5872"/>
                </a:lnTo>
                <a:lnTo>
                  <a:pt x="45" y="5852"/>
                </a:lnTo>
                <a:lnTo>
                  <a:pt x="37" y="5832"/>
                </a:lnTo>
                <a:lnTo>
                  <a:pt x="29" y="5811"/>
                </a:lnTo>
                <a:lnTo>
                  <a:pt x="23" y="5791"/>
                </a:lnTo>
                <a:lnTo>
                  <a:pt x="17" y="5770"/>
                </a:lnTo>
                <a:lnTo>
                  <a:pt x="12" y="5747"/>
                </a:lnTo>
                <a:lnTo>
                  <a:pt x="8" y="5725"/>
                </a:lnTo>
                <a:lnTo>
                  <a:pt x="5" y="5703"/>
                </a:lnTo>
                <a:lnTo>
                  <a:pt x="2" y="5679"/>
                </a:lnTo>
                <a:lnTo>
                  <a:pt x="1" y="5656"/>
                </a:lnTo>
                <a:lnTo>
                  <a:pt x="0" y="5633"/>
                </a:lnTo>
                <a:lnTo>
                  <a:pt x="0" y="5609"/>
                </a:lnTo>
                <a:lnTo>
                  <a:pt x="1" y="5584"/>
                </a:lnTo>
                <a:lnTo>
                  <a:pt x="2" y="5560"/>
                </a:lnTo>
                <a:lnTo>
                  <a:pt x="5" y="5535"/>
                </a:lnTo>
                <a:lnTo>
                  <a:pt x="8" y="5509"/>
                </a:lnTo>
                <a:lnTo>
                  <a:pt x="13" y="5484"/>
                </a:lnTo>
                <a:lnTo>
                  <a:pt x="18" y="5459"/>
                </a:lnTo>
                <a:lnTo>
                  <a:pt x="24" y="5433"/>
                </a:lnTo>
                <a:lnTo>
                  <a:pt x="31" y="5405"/>
                </a:lnTo>
                <a:lnTo>
                  <a:pt x="39" y="5380"/>
                </a:lnTo>
                <a:lnTo>
                  <a:pt x="48" y="5352"/>
                </a:lnTo>
                <a:lnTo>
                  <a:pt x="58" y="5325"/>
                </a:lnTo>
                <a:lnTo>
                  <a:pt x="68" y="5298"/>
                </a:lnTo>
                <a:lnTo>
                  <a:pt x="79" y="5271"/>
                </a:lnTo>
                <a:lnTo>
                  <a:pt x="91" y="5243"/>
                </a:lnTo>
                <a:lnTo>
                  <a:pt x="105" y="5215"/>
                </a:lnTo>
                <a:lnTo>
                  <a:pt x="118" y="5187"/>
                </a:lnTo>
                <a:lnTo>
                  <a:pt x="150" y="5130"/>
                </a:lnTo>
                <a:lnTo>
                  <a:pt x="1925" y="2058"/>
                </a:lnTo>
                <a:lnTo>
                  <a:pt x="1925" y="0"/>
                </a:lnTo>
                <a:lnTo>
                  <a:pt x="3484" y="0"/>
                </a:lnTo>
                <a:lnTo>
                  <a:pt x="3484" y="2058"/>
                </a:lnTo>
                <a:lnTo>
                  <a:pt x="5258" y="5130"/>
                </a:lnTo>
                <a:lnTo>
                  <a:pt x="5289" y="5187"/>
                </a:lnTo>
                <a:lnTo>
                  <a:pt x="5303" y="5215"/>
                </a:lnTo>
                <a:lnTo>
                  <a:pt x="5316" y="5243"/>
                </a:lnTo>
                <a:lnTo>
                  <a:pt x="5329" y="5271"/>
                </a:lnTo>
                <a:lnTo>
                  <a:pt x="5340" y="5298"/>
                </a:lnTo>
                <a:lnTo>
                  <a:pt x="5351" y="5325"/>
                </a:lnTo>
                <a:lnTo>
                  <a:pt x="5359" y="5352"/>
                </a:lnTo>
                <a:lnTo>
                  <a:pt x="5368" y="5380"/>
                </a:lnTo>
                <a:lnTo>
                  <a:pt x="5377" y="5405"/>
                </a:lnTo>
                <a:lnTo>
                  <a:pt x="5383" y="5433"/>
                </a:lnTo>
                <a:lnTo>
                  <a:pt x="5389" y="5459"/>
                </a:lnTo>
                <a:lnTo>
                  <a:pt x="5394" y="5484"/>
                </a:lnTo>
                <a:lnTo>
                  <a:pt x="5399" y="5509"/>
                </a:lnTo>
                <a:lnTo>
                  <a:pt x="5403" y="5535"/>
                </a:lnTo>
                <a:lnTo>
                  <a:pt x="5405" y="5560"/>
                </a:lnTo>
                <a:lnTo>
                  <a:pt x="5406" y="5584"/>
                </a:lnTo>
                <a:lnTo>
                  <a:pt x="5408" y="5609"/>
                </a:lnTo>
                <a:lnTo>
                  <a:pt x="5408" y="5633"/>
                </a:lnTo>
                <a:lnTo>
                  <a:pt x="5406" y="5656"/>
                </a:lnTo>
                <a:lnTo>
                  <a:pt x="5405" y="5679"/>
                </a:lnTo>
                <a:lnTo>
                  <a:pt x="5403" y="5703"/>
                </a:lnTo>
                <a:lnTo>
                  <a:pt x="5399" y="5725"/>
                </a:lnTo>
                <a:lnTo>
                  <a:pt x="5395" y="5747"/>
                </a:lnTo>
                <a:lnTo>
                  <a:pt x="5390" y="5770"/>
                </a:lnTo>
                <a:lnTo>
                  <a:pt x="5384" y="5791"/>
                </a:lnTo>
                <a:lnTo>
                  <a:pt x="5378" y="5811"/>
                </a:lnTo>
                <a:lnTo>
                  <a:pt x="5370" y="5832"/>
                </a:lnTo>
                <a:lnTo>
                  <a:pt x="5362" y="5852"/>
                </a:lnTo>
                <a:lnTo>
                  <a:pt x="5353" y="5872"/>
                </a:lnTo>
                <a:lnTo>
                  <a:pt x="5343" y="5892"/>
                </a:lnTo>
                <a:lnTo>
                  <a:pt x="5333" y="5911"/>
                </a:lnTo>
                <a:lnTo>
                  <a:pt x="5322" y="5930"/>
                </a:lnTo>
                <a:lnTo>
                  <a:pt x="5310" y="5947"/>
                </a:lnTo>
                <a:lnTo>
                  <a:pt x="5298" y="5966"/>
                </a:lnTo>
                <a:lnTo>
                  <a:pt x="5284" y="5982"/>
                </a:lnTo>
                <a:lnTo>
                  <a:pt x="5269" y="5999"/>
                </a:lnTo>
                <a:lnTo>
                  <a:pt x="5254" y="6015"/>
                </a:lnTo>
                <a:lnTo>
                  <a:pt x="5238" y="6031"/>
                </a:lnTo>
                <a:lnTo>
                  <a:pt x="5222" y="6046"/>
                </a:lnTo>
                <a:lnTo>
                  <a:pt x="5205" y="6061"/>
                </a:lnTo>
                <a:lnTo>
                  <a:pt x="5187" y="6074"/>
                </a:lnTo>
                <a:lnTo>
                  <a:pt x="5168" y="6089"/>
                </a:lnTo>
                <a:lnTo>
                  <a:pt x="5150" y="6101"/>
                </a:lnTo>
                <a:lnTo>
                  <a:pt x="5129" y="6114"/>
                </a:lnTo>
                <a:lnTo>
                  <a:pt x="5109" y="6126"/>
                </a:lnTo>
                <a:lnTo>
                  <a:pt x="5087" y="6137"/>
                </a:lnTo>
                <a:lnTo>
                  <a:pt x="5064" y="6148"/>
                </a:lnTo>
                <a:lnTo>
                  <a:pt x="5042" y="6158"/>
                </a:lnTo>
                <a:lnTo>
                  <a:pt x="5019" y="6168"/>
                </a:lnTo>
                <a:lnTo>
                  <a:pt x="4994" y="6177"/>
                </a:lnTo>
                <a:lnTo>
                  <a:pt x="4969" y="6185"/>
                </a:lnTo>
                <a:lnTo>
                  <a:pt x="4943" y="6193"/>
                </a:lnTo>
                <a:lnTo>
                  <a:pt x="4918" y="6200"/>
                </a:lnTo>
                <a:lnTo>
                  <a:pt x="4890" y="6208"/>
                </a:lnTo>
                <a:lnTo>
                  <a:pt x="4863" y="6213"/>
                </a:lnTo>
                <a:lnTo>
                  <a:pt x="4835" y="6219"/>
                </a:lnTo>
                <a:lnTo>
                  <a:pt x="4805" y="6222"/>
                </a:lnTo>
                <a:lnTo>
                  <a:pt x="4777" y="6226"/>
                </a:lnTo>
                <a:lnTo>
                  <a:pt x="4746" y="6230"/>
                </a:lnTo>
                <a:lnTo>
                  <a:pt x="4715" y="6232"/>
                </a:lnTo>
                <a:lnTo>
                  <a:pt x="4684" y="6234"/>
                </a:lnTo>
                <a:lnTo>
                  <a:pt x="4619" y="6236"/>
                </a:lnTo>
                <a:close/>
                <a:moveTo>
                  <a:pt x="1913" y="4253"/>
                </a:moveTo>
                <a:lnTo>
                  <a:pt x="1913" y="4253"/>
                </a:lnTo>
                <a:lnTo>
                  <a:pt x="1877" y="4254"/>
                </a:lnTo>
                <a:lnTo>
                  <a:pt x="1841" y="4257"/>
                </a:lnTo>
                <a:lnTo>
                  <a:pt x="1806" y="4260"/>
                </a:lnTo>
                <a:lnTo>
                  <a:pt x="1772" y="4266"/>
                </a:lnTo>
                <a:lnTo>
                  <a:pt x="1739" y="4275"/>
                </a:lnTo>
                <a:lnTo>
                  <a:pt x="1705" y="4284"/>
                </a:lnTo>
                <a:lnTo>
                  <a:pt x="1673" y="4295"/>
                </a:lnTo>
                <a:lnTo>
                  <a:pt x="1642" y="4307"/>
                </a:lnTo>
                <a:lnTo>
                  <a:pt x="1611" y="4321"/>
                </a:lnTo>
                <a:lnTo>
                  <a:pt x="1581" y="4337"/>
                </a:lnTo>
                <a:lnTo>
                  <a:pt x="1552" y="4353"/>
                </a:lnTo>
                <a:lnTo>
                  <a:pt x="1524" y="4371"/>
                </a:lnTo>
                <a:lnTo>
                  <a:pt x="1497" y="4391"/>
                </a:lnTo>
                <a:lnTo>
                  <a:pt x="1471" y="4411"/>
                </a:lnTo>
                <a:lnTo>
                  <a:pt x="1445" y="4433"/>
                </a:lnTo>
                <a:lnTo>
                  <a:pt x="1421" y="4457"/>
                </a:lnTo>
                <a:lnTo>
                  <a:pt x="1398" y="4480"/>
                </a:lnTo>
                <a:lnTo>
                  <a:pt x="1376" y="4506"/>
                </a:lnTo>
                <a:lnTo>
                  <a:pt x="1356" y="4532"/>
                </a:lnTo>
                <a:lnTo>
                  <a:pt x="1336" y="4559"/>
                </a:lnTo>
                <a:lnTo>
                  <a:pt x="1318" y="4587"/>
                </a:lnTo>
                <a:lnTo>
                  <a:pt x="1302" y="4616"/>
                </a:lnTo>
                <a:lnTo>
                  <a:pt x="1286" y="4645"/>
                </a:lnTo>
                <a:lnTo>
                  <a:pt x="1272" y="4676"/>
                </a:lnTo>
                <a:lnTo>
                  <a:pt x="1260" y="4708"/>
                </a:lnTo>
                <a:lnTo>
                  <a:pt x="1249" y="4740"/>
                </a:lnTo>
                <a:lnTo>
                  <a:pt x="1240" y="4774"/>
                </a:lnTo>
                <a:lnTo>
                  <a:pt x="1231" y="4807"/>
                </a:lnTo>
                <a:lnTo>
                  <a:pt x="1225" y="4842"/>
                </a:lnTo>
                <a:lnTo>
                  <a:pt x="1221" y="4876"/>
                </a:lnTo>
                <a:lnTo>
                  <a:pt x="1219" y="4911"/>
                </a:lnTo>
                <a:lnTo>
                  <a:pt x="1218" y="4946"/>
                </a:lnTo>
                <a:lnTo>
                  <a:pt x="1219" y="4982"/>
                </a:lnTo>
                <a:lnTo>
                  <a:pt x="1221" y="5018"/>
                </a:lnTo>
                <a:lnTo>
                  <a:pt x="1225" y="5053"/>
                </a:lnTo>
                <a:lnTo>
                  <a:pt x="1231" y="5087"/>
                </a:lnTo>
                <a:lnTo>
                  <a:pt x="1240" y="5120"/>
                </a:lnTo>
                <a:lnTo>
                  <a:pt x="1249" y="5154"/>
                </a:lnTo>
                <a:lnTo>
                  <a:pt x="1260" y="5186"/>
                </a:lnTo>
                <a:lnTo>
                  <a:pt x="1272" y="5217"/>
                </a:lnTo>
                <a:lnTo>
                  <a:pt x="1286" y="5248"/>
                </a:lnTo>
                <a:lnTo>
                  <a:pt x="1302" y="5277"/>
                </a:lnTo>
                <a:lnTo>
                  <a:pt x="1318" y="5307"/>
                </a:lnTo>
                <a:lnTo>
                  <a:pt x="1336" y="5335"/>
                </a:lnTo>
                <a:lnTo>
                  <a:pt x="1356" y="5362"/>
                </a:lnTo>
                <a:lnTo>
                  <a:pt x="1376" y="5388"/>
                </a:lnTo>
                <a:lnTo>
                  <a:pt x="1398" y="5414"/>
                </a:lnTo>
                <a:lnTo>
                  <a:pt x="1421" y="5438"/>
                </a:lnTo>
                <a:lnTo>
                  <a:pt x="1445" y="5461"/>
                </a:lnTo>
                <a:lnTo>
                  <a:pt x="1471" y="5483"/>
                </a:lnTo>
                <a:lnTo>
                  <a:pt x="1497" y="5503"/>
                </a:lnTo>
                <a:lnTo>
                  <a:pt x="1524" y="5523"/>
                </a:lnTo>
                <a:lnTo>
                  <a:pt x="1552" y="5541"/>
                </a:lnTo>
                <a:lnTo>
                  <a:pt x="1581" y="5557"/>
                </a:lnTo>
                <a:lnTo>
                  <a:pt x="1611" y="5573"/>
                </a:lnTo>
                <a:lnTo>
                  <a:pt x="1642" y="5587"/>
                </a:lnTo>
                <a:lnTo>
                  <a:pt x="1673" y="5599"/>
                </a:lnTo>
                <a:lnTo>
                  <a:pt x="1705" y="5610"/>
                </a:lnTo>
                <a:lnTo>
                  <a:pt x="1739" y="5619"/>
                </a:lnTo>
                <a:lnTo>
                  <a:pt x="1772" y="5628"/>
                </a:lnTo>
                <a:lnTo>
                  <a:pt x="1806" y="5634"/>
                </a:lnTo>
                <a:lnTo>
                  <a:pt x="1841" y="5637"/>
                </a:lnTo>
                <a:lnTo>
                  <a:pt x="1877" y="5640"/>
                </a:lnTo>
                <a:lnTo>
                  <a:pt x="1913" y="5641"/>
                </a:lnTo>
                <a:lnTo>
                  <a:pt x="1947" y="5640"/>
                </a:lnTo>
                <a:lnTo>
                  <a:pt x="1983" y="5637"/>
                </a:lnTo>
                <a:lnTo>
                  <a:pt x="2017" y="5634"/>
                </a:lnTo>
                <a:lnTo>
                  <a:pt x="2052" y="5628"/>
                </a:lnTo>
                <a:lnTo>
                  <a:pt x="2085" y="5619"/>
                </a:lnTo>
                <a:lnTo>
                  <a:pt x="2119" y="5610"/>
                </a:lnTo>
                <a:lnTo>
                  <a:pt x="2151" y="5599"/>
                </a:lnTo>
                <a:lnTo>
                  <a:pt x="2183" y="5587"/>
                </a:lnTo>
                <a:lnTo>
                  <a:pt x="2214" y="5573"/>
                </a:lnTo>
                <a:lnTo>
                  <a:pt x="2243" y="5557"/>
                </a:lnTo>
                <a:lnTo>
                  <a:pt x="2272" y="5541"/>
                </a:lnTo>
                <a:lnTo>
                  <a:pt x="2300" y="5523"/>
                </a:lnTo>
                <a:lnTo>
                  <a:pt x="2327" y="5503"/>
                </a:lnTo>
                <a:lnTo>
                  <a:pt x="2353" y="5483"/>
                </a:lnTo>
                <a:lnTo>
                  <a:pt x="2379" y="5461"/>
                </a:lnTo>
                <a:lnTo>
                  <a:pt x="2402" y="5438"/>
                </a:lnTo>
                <a:lnTo>
                  <a:pt x="2426" y="5414"/>
                </a:lnTo>
                <a:lnTo>
                  <a:pt x="2448" y="5388"/>
                </a:lnTo>
                <a:lnTo>
                  <a:pt x="2468" y="5362"/>
                </a:lnTo>
                <a:lnTo>
                  <a:pt x="2488" y="5335"/>
                </a:lnTo>
                <a:lnTo>
                  <a:pt x="2506" y="5307"/>
                </a:lnTo>
                <a:lnTo>
                  <a:pt x="2522" y="5277"/>
                </a:lnTo>
                <a:lnTo>
                  <a:pt x="2538" y="5248"/>
                </a:lnTo>
                <a:lnTo>
                  <a:pt x="2552" y="5217"/>
                </a:lnTo>
                <a:lnTo>
                  <a:pt x="2564" y="5186"/>
                </a:lnTo>
                <a:lnTo>
                  <a:pt x="2575" y="5154"/>
                </a:lnTo>
                <a:lnTo>
                  <a:pt x="2585" y="5120"/>
                </a:lnTo>
                <a:lnTo>
                  <a:pt x="2593" y="5087"/>
                </a:lnTo>
                <a:lnTo>
                  <a:pt x="2599" y="5053"/>
                </a:lnTo>
                <a:lnTo>
                  <a:pt x="2602" y="5018"/>
                </a:lnTo>
                <a:lnTo>
                  <a:pt x="2605" y="4982"/>
                </a:lnTo>
                <a:lnTo>
                  <a:pt x="2606" y="4946"/>
                </a:lnTo>
                <a:lnTo>
                  <a:pt x="2605" y="4911"/>
                </a:lnTo>
                <a:lnTo>
                  <a:pt x="2602" y="4876"/>
                </a:lnTo>
                <a:lnTo>
                  <a:pt x="2599" y="4842"/>
                </a:lnTo>
                <a:lnTo>
                  <a:pt x="2593" y="4807"/>
                </a:lnTo>
                <a:lnTo>
                  <a:pt x="2585" y="4774"/>
                </a:lnTo>
                <a:lnTo>
                  <a:pt x="2575" y="4740"/>
                </a:lnTo>
                <a:lnTo>
                  <a:pt x="2564" y="4708"/>
                </a:lnTo>
                <a:lnTo>
                  <a:pt x="2552" y="4676"/>
                </a:lnTo>
                <a:lnTo>
                  <a:pt x="2538" y="4645"/>
                </a:lnTo>
                <a:lnTo>
                  <a:pt x="2522" y="4616"/>
                </a:lnTo>
                <a:lnTo>
                  <a:pt x="2506" y="4587"/>
                </a:lnTo>
                <a:lnTo>
                  <a:pt x="2488" y="4559"/>
                </a:lnTo>
                <a:lnTo>
                  <a:pt x="2468" y="4532"/>
                </a:lnTo>
                <a:lnTo>
                  <a:pt x="2448" y="4506"/>
                </a:lnTo>
                <a:lnTo>
                  <a:pt x="2426" y="4480"/>
                </a:lnTo>
                <a:lnTo>
                  <a:pt x="2402" y="4457"/>
                </a:lnTo>
                <a:lnTo>
                  <a:pt x="2379" y="4433"/>
                </a:lnTo>
                <a:lnTo>
                  <a:pt x="2353" y="4411"/>
                </a:lnTo>
                <a:lnTo>
                  <a:pt x="2327" y="4391"/>
                </a:lnTo>
                <a:lnTo>
                  <a:pt x="2300" y="4371"/>
                </a:lnTo>
                <a:lnTo>
                  <a:pt x="2272" y="4353"/>
                </a:lnTo>
                <a:lnTo>
                  <a:pt x="2243" y="4337"/>
                </a:lnTo>
                <a:lnTo>
                  <a:pt x="2214" y="4321"/>
                </a:lnTo>
                <a:lnTo>
                  <a:pt x="2183" y="4307"/>
                </a:lnTo>
                <a:lnTo>
                  <a:pt x="2151" y="4295"/>
                </a:lnTo>
                <a:lnTo>
                  <a:pt x="2119" y="4284"/>
                </a:lnTo>
                <a:lnTo>
                  <a:pt x="2085" y="4275"/>
                </a:lnTo>
                <a:lnTo>
                  <a:pt x="2052" y="4266"/>
                </a:lnTo>
                <a:lnTo>
                  <a:pt x="2017" y="4260"/>
                </a:lnTo>
                <a:lnTo>
                  <a:pt x="1983" y="4257"/>
                </a:lnTo>
                <a:lnTo>
                  <a:pt x="1947" y="4254"/>
                </a:lnTo>
                <a:lnTo>
                  <a:pt x="1913" y="4253"/>
                </a:lnTo>
                <a:close/>
                <a:moveTo>
                  <a:pt x="3322" y="3416"/>
                </a:moveTo>
                <a:lnTo>
                  <a:pt x="3322" y="3416"/>
                </a:lnTo>
                <a:lnTo>
                  <a:pt x="3296" y="3416"/>
                </a:lnTo>
                <a:lnTo>
                  <a:pt x="3270" y="3419"/>
                </a:lnTo>
                <a:lnTo>
                  <a:pt x="3244" y="3421"/>
                </a:lnTo>
                <a:lnTo>
                  <a:pt x="3219" y="3426"/>
                </a:lnTo>
                <a:lnTo>
                  <a:pt x="3195" y="3432"/>
                </a:lnTo>
                <a:lnTo>
                  <a:pt x="3170" y="3438"/>
                </a:lnTo>
                <a:lnTo>
                  <a:pt x="3147" y="3447"/>
                </a:lnTo>
                <a:lnTo>
                  <a:pt x="3123" y="3456"/>
                </a:lnTo>
                <a:lnTo>
                  <a:pt x="3101" y="3466"/>
                </a:lnTo>
                <a:lnTo>
                  <a:pt x="3079" y="3477"/>
                </a:lnTo>
                <a:lnTo>
                  <a:pt x="3058" y="3489"/>
                </a:lnTo>
                <a:lnTo>
                  <a:pt x="3037" y="3503"/>
                </a:lnTo>
                <a:lnTo>
                  <a:pt x="3017" y="3517"/>
                </a:lnTo>
                <a:lnTo>
                  <a:pt x="2997" y="3532"/>
                </a:lnTo>
                <a:lnTo>
                  <a:pt x="2979" y="3548"/>
                </a:lnTo>
                <a:lnTo>
                  <a:pt x="2962" y="3566"/>
                </a:lnTo>
                <a:lnTo>
                  <a:pt x="2944" y="3583"/>
                </a:lnTo>
                <a:lnTo>
                  <a:pt x="2928" y="3601"/>
                </a:lnTo>
                <a:lnTo>
                  <a:pt x="2913" y="3621"/>
                </a:lnTo>
                <a:lnTo>
                  <a:pt x="2899" y="3641"/>
                </a:lnTo>
                <a:lnTo>
                  <a:pt x="2885" y="3662"/>
                </a:lnTo>
                <a:lnTo>
                  <a:pt x="2873" y="3683"/>
                </a:lnTo>
                <a:lnTo>
                  <a:pt x="2862" y="3705"/>
                </a:lnTo>
                <a:lnTo>
                  <a:pt x="2852" y="3727"/>
                </a:lnTo>
                <a:lnTo>
                  <a:pt x="2842" y="3751"/>
                </a:lnTo>
                <a:lnTo>
                  <a:pt x="2834" y="3774"/>
                </a:lnTo>
                <a:lnTo>
                  <a:pt x="2827" y="3799"/>
                </a:lnTo>
                <a:lnTo>
                  <a:pt x="2822" y="3823"/>
                </a:lnTo>
                <a:lnTo>
                  <a:pt x="2817" y="3849"/>
                </a:lnTo>
                <a:lnTo>
                  <a:pt x="2813" y="3874"/>
                </a:lnTo>
                <a:lnTo>
                  <a:pt x="2812" y="3901"/>
                </a:lnTo>
                <a:lnTo>
                  <a:pt x="2811" y="3927"/>
                </a:lnTo>
                <a:lnTo>
                  <a:pt x="2812" y="3953"/>
                </a:lnTo>
                <a:lnTo>
                  <a:pt x="2813" y="3979"/>
                </a:lnTo>
                <a:lnTo>
                  <a:pt x="2817" y="4005"/>
                </a:lnTo>
                <a:lnTo>
                  <a:pt x="2822" y="4030"/>
                </a:lnTo>
                <a:lnTo>
                  <a:pt x="2827" y="4054"/>
                </a:lnTo>
                <a:lnTo>
                  <a:pt x="2834" y="4079"/>
                </a:lnTo>
                <a:lnTo>
                  <a:pt x="2842" y="4102"/>
                </a:lnTo>
                <a:lnTo>
                  <a:pt x="2852" y="4126"/>
                </a:lnTo>
                <a:lnTo>
                  <a:pt x="2862" y="4149"/>
                </a:lnTo>
                <a:lnTo>
                  <a:pt x="2873" y="4170"/>
                </a:lnTo>
                <a:lnTo>
                  <a:pt x="2885" y="4192"/>
                </a:lnTo>
                <a:lnTo>
                  <a:pt x="2899" y="4213"/>
                </a:lnTo>
                <a:lnTo>
                  <a:pt x="2913" y="4233"/>
                </a:lnTo>
                <a:lnTo>
                  <a:pt x="2928" y="4252"/>
                </a:lnTo>
                <a:lnTo>
                  <a:pt x="2944" y="4270"/>
                </a:lnTo>
                <a:lnTo>
                  <a:pt x="2962" y="4289"/>
                </a:lnTo>
                <a:lnTo>
                  <a:pt x="2979" y="4306"/>
                </a:lnTo>
                <a:lnTo>
                  <a:pt x="2997" y="4322"/>
                </a:lnTo>
                <a:lnTo>
                  <a:pt x="3017" y="4337"/>
                </a:lnTo>
                <a:lnTo>
                  <a:pt x="3037" y="4350"/>
                </a:lnTo>
                <a:lnTo>
                  <a:pt x="3058" y="4364"/>
                </a:lnTo>
                <a:lnTo>
                  <a:pt x="3079" y="4376"/>
                </a:lnTo>
                <a:lnTo>
                  <a:pt x="3101" y="4387"/>
                </a:lnTo>
                <a:lnTo>
                  <a:pt x="3123" y="4399"/>
                </a:lnTo>
                <a:lnTo>
                  <a:pt x="3147" y="4407"/>
                </a:lnTo>
                <a:lnTo>
                  <a:pt x="3170" y="4416"/>
                </a:lnTo>
                <a:lnTo>
                  <a:pt x="3195" y="4422"/>
                </a:lnTo>
                <a:lnTo>
                  <a:pt x="3219" y="4428"/>
                </a:lnTo>
                <a:lnTo>
                  <a:pt x="3244" y="4432"/>
                </a:lnTo>
                <a:lnTo>
                  <a:pt x="3270" y="4436"/>
                </a:lnTo>
                <a:lnTo>
                  <a:pt x="3296" y="4438"/>
                </a:lnTo>
                <a:lnTo>
                  <a:pt x="3322" y="4438"/>
                </a:lnTo>
                <a:lnTo>
                  <a:pt x="3349" y="4438"/>
                </a:lnTo>
                <a:lnTo>
                  <a:pt x="3375" y="4436"/>
                </a:lnTo>
                <a:lnTo>
                  <a:pt x="3401" y="4432"/>
                </a:lnTo>
                <a:lnTo>
                  <a:pt x="3426" y="4428"/>
                </a:lnTo>
                <a:lnTo>
                  <a:pt x="3450" y="4422"/>
                </a:lnTo>
                <a:lnTo>
                  <a:pt x="3475" y="4416"/>
                </a:lnTo>
                <a:lnTo>
                  <a:pt x="3498" y="4407"/>
                </a:lnTo>
                <a:lnTo>
                  <a:pt x="3522" y="4399"/>
                </a:lnTo>
                <a:lnTo>
                  <a:pt x="3544" y="4387"/>
                </a:lnTo>
                <a:lnTo>
                  <a:pt x="3566" y="4376"/>
                </a:lnTo>
                <a:lnTo>
                  <a:pt x="3588" y="4364"/>
                </a:lnTo>
                <a:lnTo>
                  <a:pt x="3608" y="4350"/>
                </a:lnTo>
                <a:lnTo>
                  <a:pt x="3629" y="4337"/>
                </a:lnTo>
                <a:lnTo>
                  <a:pt x="3648" y="4322"/>
                </a:lnTo>
                <a:lnTo>
                  <a:pt x="3666" y="4306"/>
                </a:lnTo>
                <a:lnTo>
                  <a:pt x="3685" y="4289"/>
                </a:lnTo>
                <a:lnTo>
                  <a:pt x="3702" y="4270"/>
                </a:lnTo>
                <a:lnTo>
                  <a:pt x="3718" y="4252"/>
                </a:lnTo>
                <a:lnTo>
                  <a:pt x="3733" y="4233"/>
                </a:lnTo>
                <a:lnTo>
                  <a:pt x="3746" y="4213"/>
                </a:lnTo>
                <a:lnTo>
                  <a:pt x="3760" y="4192"/>
                </a:lnTo>
                <a:lnTo>
                  <a:pt x="3772" y="4170"/>
                </a:lnTo>
                <a:lnTo>
                  <a:pt x="3783" y="4149"/>
                </a:lnTo>
                <a:lnTo>
                  <a:pt x="3795" y="4126"/>
                </a:lnTo>
                <a:lnTo>
                  <a:pt x="3803" y="4102"/>
                </a:lnTo>
                <a:lnTo>
                  <a:pt x="3812" y="4079"/>
                </a:lnTo>
                <a:lnTo>
                  <a:pt x="3818" y="4054"/>
                </a:lnTo>
                <a:lnTo>
                  <a:pt x="3824" y="4030"/>
                </a:lnTo>
                <a:lnTo>
                  <a:pt x="3829" y="4005"/>
                </a:lnTo>
                <a:lnTo>
                  <a:pt x="3832" y="3979"/>
                </a:lnTo>
                <a:lnTo>
                  <a:pt x="3834" y="3953"/>
                </a:lnTo>
                <a:lnTo>
                  <a:pt x="3834" y="3927"/>
                </a:lnTo>
                <a:lnTo>
                  <a:pt x="3834" y="3901"/>
                </a:lnTo>
                <a:lnTo>
                  <a:pt x="3832" y="3874"/>
                </a:lnTo>
                <a:lnTo>
                  <a:pt x="3829" y="3849"/>
                </a:lnTo>
                <a:lnTo>
                  <a:pt x="3824" y="3823"/>
                </a:lnTo>
                <a:lnTo>
                  <a:pt x="3818" y="3799"/>
                </a:lnTo>
                <a:lnTo>
                  <a:pt x="3812" y="3774"/>
                </a:lnTo>
                <a:lnTo>
                  <a:pt x="3803" y="3751"/>
                </a:lnTo>
                <a:lnTo>
                  <a:pt x="3795" y="3727"/>
                </a:lnTo>
                <a:lnTo>
                  <a:pt x="3783" y="3705"/>
                </a:lnTo>
                <a:lnTo>
                  <a:pt x="3772" y="3683"/>
                </a:lnTo>
                <a:lnTo>
                  <a:pt x="3760" y="3662"/>
                </a:lnTo>
                <a:lnTo>
                  <a:pt x="3746" y="3641"/>
                </a:lnTo>
                <a:lnTo>
                  <a:pt x="3733" y="3621"/>
                </a:lnTo>
                <a:lnTo>
                  <a:pt x="3718" y="3601"/>
                </a:lnTo>
                <a:lnTo>
                  <a:pt x="3702" y="3583"/>
                </a:lnTo>
                <a:lnTo>
                  <a:pt x="3685" y="3566"/>
                </a:lnTo>
                <a:lnTo>
                  <a:pt x="3666" y="3548"/>
                </a:lnTo>
                <a:lnTo>
                  <a:pt x="3648" y="3532"/>
                </a:lnTo>
                <a:lnTo>
                  <a:pt x="3629" y="3517"/>
                </a:lnTo>
                <a:lnTo>
                  <a:pt x="3608" y="3503"/>
                </a:lnTo>
                <a:lnTo>
                  <a:pt x="3588" y="3489"/>
                </a:lnTo>
                <a:lnTo>
                  <a:pt x="3566" y="3477"/>
                </a:lnTo>
                <a:lnTo>
                  <a:pt x="3544" y="3466"/>
                </a:lnTo>
                <a:lnTo>
                  <a:pt x="3522" y="3456"/>
                </a:lnTo>
                <a:lnTo>
                  <a:pt x="3498" y="3447"/>
                </a:lnTo>
                <a:lnTo>
                  <a:pt x="3475" y="3438"/>
                </a:lnTo>
                <a:lnTo>
                  <a:pt x="3450" y="3432"/>
                </a:lnTo>
                <a:lnTo>
                  <a:pt x="3426" y="3426"/>
                </a:lnTo>
                <a:lnTo>
                  <a:pt x="3401" y="3421"/>
                </a:lnTo>
                <a:lnTo>
                  <a:pt x="3375" y="3419"/>
                </a:lnTo>
                <a:lnTo>
                  <a:pt x="3349" y="3416"/>
                </a:lnTo>
                <a:lnTo>
                  <a:pt x="3322" y="3416"/>
                </a:lnTo>
                <a:close/>
                <a:moveTo>
                  <a:pt x="2704" y="2339"/>
                </a:moveTo>
                <a:lnTo>
                  <a:pt x="2704" y="2339"/>
                </a:lnTo>
                <a:lnTo>
                  <a:pt x="2684" y="2339"/>
                </a:lnTo>
                <a:lnTo>
                  <a:pt x="2664" y="2340"/>
                </a:lnTo>
                <a:lnTo>
                  <a:pt x="2644" y="2343"/>
                </a:lnTo>
                <a:lnTo>
                  <a:pt x="2625" y="2346"/>
                </a:lnTo>
                <a:lnTo>
                  <a:pt x="2606" y="2351"/>
                </a:lnTo>
                <a:lnTo>
                  <a:pt x="2588" y="2356"/>
                </a:lnTo>
                <a:lnTo>
                  <a:pt x="2569" y="2362"/>
                </a:lnTo>
                <a:lnTo>
                  <a:pt x="2552" y="2369"/>
                </a:lnTo>
                <a:lnTo>
                  <a:pt x="2535" y="2377"/>
                </a:lnTo>
                <a:lnTo>
                  <a:pt x="2518" y="2386"/>
                </a:lnTo>
                <a:lnTo>
                  <a:pt x="2501" y="2394"/>
                </a:lnTo>
                <a:lnTo>
                  <a:pt x="2485" y="2406"/>
                </a:lnTo>
                <a:lnTo>
                  <a:pt x="2470" y="2415"/>
                </a:lnTo>
                <a:lnTo>
                  <a:pt x="2456" y="2428"/>
                </a:lnTo>
                <a:lnTo>
                  <a:pt x="2442" y="2440"/>
                </a:lnTo>
                <a:lnTo>
                  <a:pt x="2428" y="2452"/>
                </a:lnTo>
                <a:lnTo>
                  <a:pt x="2415" y="2466"/>
                </a:lnTo>
                <a:lnTo>
                  <a:pt x="2402" y="2481"/>
                </a:lnTo>
                <a:lnTo>
                  <a:pt x="2391" y="2494"/>
                </a:lnTo>
                <a:lnTo>
                  <a:pt x="2380" y="2510"/>
                </a:lnTo>
                <a:lnTo>
                  <a:pt x="2370" y="2526"/>
                </a:lnTo>
                <a:lnTo>
                  <a:pt x="2361" y="2543"/>
                </a:lnTo>
                <a:lnTo>
                  <a:pt x="2352" y="2560"/>
                </a:lnTo>
                <a:lnTo>
                  <a:pt x="2344" y="2577"/>
                </a:lnTo>
                <a:lnTo>
                  <a:pt x="2337" y="2594"/>
                </a:lnTo>
                <a:lnTo>
                  <a:pt x="2331" y="2613"/>
                </a:lnTo>
                <a:lnTo>
                  <a:pt x="2326" y="2631"/>
                </a:lnTo>
                <a:lnTo>
                  <a:pt x="2321" y="2650"/>
                </a:lnTo>
                <a:lnTo>
                  <a:pt x="2319" y="2668"/>
                </a:lnTo>
                <a:lnTo>
                  <a:pt x="2316" y="2688"/>
                </a:lnTo>
                <a:lnTo>
                  <a:pt x="2314" y="2708"/>
                </a:lnTo>
                <a:lnTo>
                  <a:pt x="2314" y="2729"/>
                </a:lnTo>
                <a:lnTo>
                  <a:pt x="2314" y="2749"/>
                </a:lnTo>
                <a:lnTo>
                  <a:pt x="2316" y="2768"/>
                </a:lnTo>
                <a:lnTo>
                  <a:pt x="2319" y="2788"/>
                </a:lnTo>
                <a:lnTo>
                  <a:pt x="2321" y="2807"/>
                </a:lnTo>
                <a:lnTo>
                  <a:pt x="2326" y="2825"/>
                </a:lnTo>
                <a:lnTo>
                  <a:pt x="2331" y="2844"/>
                </a:lnTo>
                <a:lnTo>
                  <a:pt x="2337" y="2862"/>
                </a:lnTo>
                <a:lnTo>
                  <a:pt x="2344" y="2879"/>
                </a:lnTo>
                <a:lnTo>
                  <a:pt x="2352" y="2897"/>
                </a:lnTo>
                <a:lnTo>
                  <a:pt x="2361" y="2914"/>
                </a:lnTo>
                <a:lnTo>
                  <a:pt x="2370" y="2930"/>
                </a:lnTo>
                <a:lnTo>
                  <a:pt x="2380" y="2946"/>
                </a:lnTo>
                <a:lnTo>
                  <a:pt x="2391" y="2961"/>
                </a:lnTo>
                <a:lnTo>
                  <a:pt x="2402" y="2976"/>
                </a:lnTo>
                <a:lnTo>
                  <a:pt x="2415" y="2990"/>
                </a:lnTo>
                <a:lnTo>
                  <a:pt x="2428" y="3004"/>
                </a:lnTo>
                <a:lnTo>
                  <a:pt x="2442" y="3016"/>
                </a:lnTo>
                <a:lnTo>
                  <a:pt x="2456" y="3029"/>
                </a:lnTo>
                <a:lnTo>
                  <a:pt x="2470" y="3040"/>
                </a:lnTo>
                <a:lnTo>
                  <a:pt x="2485" y="3051"/>
                </a:lnTo>
                <a:lnTo>
                  <a:pt x="2501" y="3062"/>
                </a:lnTo>
                <a:lnTo>
                  <a:pt x="2518" y="3071"/>
                </a:lnTo>
                <a:lnTo>
                  <a:pt x="2535" y="3079"/>
                </a:lnTo>
                <a:lnTo>
                  <a:pt x="2552" y="3087"/>
                </a:lnTo>
                <a:lnTo>
                  <a:pt x="2569" y="3094"/>
                </a:lnTo>
                <a:lnTo>
                  <a:pt x="2588" y="3100"/>
                </a:lnTo>
                <a:lnTo>
                  <a:pt x="2606" y="3105"/>
                </a:lnTo>
                <a:lnTo>
                  <a:pt x="2625" y="3110"/>
                </a:lnTo>
                <a:lnTo>
                  <a:pt x="2644" y="3114"/>
                </a:lnTo>
                <a:lnTo>
                  <a:pt x="2664" y="3116"/>
                </a:lnTo>
                <a:lnTo>
                  <a:pt x="2684" y="3118"/>
                </a:lnTo>
                <a:lnTo>
                  <a:pt x="2704" y="3118"/>
                </a:lnTo>
                <a:lnTo>
                  <a:pt x="2723" y="3118"/>
                </a:lnTo>
                <a:lnTo>
                  <a:pt x="2743" y="3116"/>
                </a:lnTo>
                <a:lnTo>
                  <a:pt x="2763" y="3114"/>
                </a:lnTo>
                <a:lnTo>
                  <a:pt x="2783" y="3110"/>
                </a:lnTo>
                <a:lnTo>
                  <a:pt x="2801" y="3105"/>
                </a:lnTo>
                <a:lnTo>
                  <a:pt x="2820" y="3100"/>
                </a:lnTo>
                <a:lnTo>
                  <a:pt x="2838" y="3094"/>
                </a:lnTo>
                <a:lnTo>
                  <a:pt x="2855" y="3087"/>
                </a:lnTo>
                <a:lnTo>
                  <a:pt x="2873" y="3079"/>
                </a:lnTo>
                <a:lnTo>
                  <a:pt x="2890" y="3071"/>
                </a:lnTo>
                <a:lnTo>
                  <a:pt x="2906" y="3062"/>
                </a:lnTo>
                <a:lnTo>
                  <a:pt x="2922" y="3051"/>
                </a:lnTo>
                <a:lnTo>
                  <a:pt x="2937" y="3040"/>
                </a:lnTo>
                <a:lnTo>
                  <a:pt x="2952" y="3029"/>
                </a:lnTo>
                <a:lnTo>
                  <a:pt x="2965" y="3016"/>
                </a:lnTo>
                <a:lnTo>
                  <a:pt x="2979" y="3004"/>
                </a:lnTo>
                <a:lnTo>
                  <a:pt x="2992" y="2990"/>
                </a:lnTo>
                <a:lnTo>
                  <a:pt x="3005" y="2976"/>
                </a:lnTo>
                <a:lnTo>
                  <a:pt x="3016" y="2961"/>
                </a:lnTo>
                <a:lnTo>
                  <a:pt x="3027" y="2946"/>
                </a:lnTo>
                <a:lnTo>
                  <a:pt x="3037" y="2930"/>
                </a:lnTo>
                <a:lnTo>
                  <a:pt x="3047" y="2914"/>
                </a:lnTo>
                <a:lnTo>
                  <a:pt x="3055" y="2897"/>
                </a:lnTo>
                <a:lnTo>
                  <a:pt x="3063" y="2879"/>
                </a:lnTo>
                <a:lnTo>
                  <a:pt x="3070" y="2862"/>
                </a:lnTo>
                <a:lnTo>
                  <a:pt x="3076" y="2844"/>
                </a:lnTo>
                <a:lnTo>
                  <a:pt x="3081" y="2825"/>
                </a:lnTo>
                <a:lnTo>
                  <a:pt x="3086" y="2807"/>
                </a:lnTo>
                <a:lnTo>
                  <a:pt x="3089" y="2788"/>
                </a:lnTo>
                <a:lnTo>
                  <a:pt x="3091" y="2768"/>
                </a:lnTo>
                <a:lnTo>
                  <a:pt x="3094" y="2749"/>
                </a:lnTo>
                <a:lnTo>
                  <a:pt x="3094" y="2729"/>
                </a:lnTo>
                <a:lnTo>
                  <a:pt x="3094" y="2708"/>
                </a:lnTo>
                <a:lnTo>
                  <a:pt x="3091" y="2688"/>
                </a:lnTo>
                <a:lnTo>
                  <a:pt x="3089" y="2668"/>
                </a:lnTo>
                <a:lnTo>
                  <a:pt x="3086" y="2650"/>
                </a:lnTo>
                <a:lnTo>
                  <a:pt x="3081" y="2631"/>
                </a:lnTo>
                <a:lnTo>
                  <a:pt x="3076" y="2613"/>
                </a:lnTo>
                <a:lnTo>
                  <a:pt x="3070" y="2594"/>
                </a:lnTo>
                <a:lnTo>
                  <a:pt x="3063" y="2577"/>
                </a:lnTo>
                <a:lnTo>
                  <a:pt x="3055" y="2560"/>
                </a:lnTo>
                <a:lnTo>
                  <a:pt x="3047" y="2543"/>
                </a:lnTo>
                <a:lnTo>
                  <a:pt x="3037" y="2526"/>
                </a:lnTo>
                <a:lnTo>
                  <a:pt x="3027" y="2510"/>
                </a:lnTo>
                <a:lnTo>
                  <a:pt x="3016" y="2494"/>
                </a:lnTo>
                <a:lnTo>
                  <a:pt x="3005" y="2481"/>
                </a:lnTo>
                <a:lnTo>
                  <a:pt x="2992" y="2466"/>
                </a:lnTo>
                <a:lnTo>
                  <a:pt x="2979" y="2452"/>
                </a:lnTo>
                <a:lnTo>
                  <a:pt x="2965" y="2440"/>
                </a:lnTo>
                <a:lnTo>
                  <a:pt x="2952" y="2428"/>
                </a:lnTo>
                <a:lnTo>
                  <a:pt x="2937" y="2415"/>
                </a:lnTo>
                <a:lnTo>
                  <a:pt x="2922" y="2406"/>
                </a:lnTo>
                <a:lnTo>
                  <a:pt x="2906" y="2394"/>
                </a:lnTo>
                <a:lnTo>
                  <a:pt x="2890" y="2386"/>
                </a:lnTo>
                <a:lnTo>
                  <a:pt x="2873" y="2377"/>
                </a:lnTo>
                <a:lnTo>
                  <a:pt x="2855" y="2369"/>
                </a:lnTo>
                <a:lnTo>
                  <a:pt x="2838" y="2362"/>
                </a:lnTo>
                <a:lnTo>
                  <a:pt x="2820" y="2356"/>
                </a:lnTo>
                <a:lnTo>
                  <a:pt x="2801" y="2351"/>
                </a:lnTo>
                <a:lnTo>
                  <a:pt x="2783" y="2346"/>
                </a:lnTo>
                <a:lnTo>
                  <a:pt x="2763" y="2343"/>
                </a:lnTo>
                <a:lnTo>
                  <a:pt x="2743" y="2340"/>
                </a:lnTo>
                <a:lnTo>
                  <a:pt x="2723" y="2339"/>
                </a:lnTo>
                <a:lnTo>
                  <a:pt x="2704" y="2339"/>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4" name="MH_Other_7"/>
          <p:cNvSpPr/>
          <p:nvPr>
            <p:custDataLst>
              <p:tags r:id="rId1"/>
            </p:custDataLst>
          </p:nvPr>
        </p:nvSpPr>
        <p:spPr>
          <a:xfrm rot="19928148">
            <a:off x="4162074" y="2612690"/>
            <a:ext cx="3430588" cy="447675"/>
          </a:xfrm>
          <a:custGeom>
            <a:avLst/>
            <a:gdLst>
              <a:gd name="connsiteX0" fmla="*/ 3416936 w 3416936"/>
              <a:gd name="connsiteY0" fmla="*/ 0 h 448342"/>
              <a:gd name="connsiteX1" fmla="*/ 3178443 w 3416936"/>
              <a:gd name="connsiteY1" fmla="*/ 448342 h 448342"/>
              <a:gd name="connsiteX2" fmla="*/ 0 w 3416936"/>
              <a:gd name="connsiteY2" fmla="*/ 448342 h 448342"/>
              <a:gd name="connsiteX3" fmla="*/ 237026 w 3416936"/>
              <a:gd name="connsiteY3" fmla="*/ 0 h 448342"/>
            </a:gdLst>
            <a:ahLst/>
            <a:cxnLst>
              <a:cxn ang="0">
                <a:pos x="connsiteX0" y="connsiteY0"/>
              </a:cxn>
              <a:cxn ang="0">
                <a:pos x="connsiteX1" y="connsiteY1"/>
              </a:cxn>
              <a:cxn ang="0">
                <a:pos x="connsiteX2" y="connsiteY2"/>
              </a:cxn>
              <a:cxn ang="0">
                <a:pos x="connsiteX3" y="connsiteY3"/>
              </a:cxn>
            </a:cxnLst>
            <a:rect l="l" t="t" r="r" b="b"/>
            <a:pathLst>
              <a:path w="3416936" h="448342">
                <a:moveTo>
                  <a:pt x="3416936" y="0"/>
                </a:moveTo>
                <a:lnTo>
                  <a:pt x="3178443" y="448342"/>
                </a:lnTo>
                <a:lnTo>
                  <a:pt x="0" y="448342"/>
                </a:lnTo>
                <a:lnTo>
                  <a:pt x="237026"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dirty="0"/>
          </a:p>
        </p:txBody>
      </p:sp>
      <p:sp>
        <p:nvSpPr>
          <p:cNvPr id="25" name="椭圆 24"/>
          <p:cNvSpPr/>
          <p:nvPr/>
        </p:nvSpPr>
        <p:spPr>
          <a:xfrm>
            <a:off x="6286158" y="1560908"/>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6" name="矩形 25"/>
          <p:cNvSpPr/>
          <p:nvPr/>
        </p:nvSpPr>
        <p:spPr>
          <a:xfrm>
            <a:off x="582337" y="2867115"/>
            <a:ext cx="3673995" cy="14954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7" name="KSO_Shape"/>
          <p:cNvSpPr/>
          <p:nvPr/>
        </p:nvSpPr>
        <p:spPr bwMode="auto">
          <a:xfrm>
            <a:off x="6692846" y="1917124"/>
            <a:ext cx="492832" cy="593774"/>
          </a:xfrm>
          <a:custGeom>
            <a:avLst/>
            <a:gdLst>
              <a:gd name="T0" fmla="*/ 1396675 w 1644650"/>
              <a:gd name="T1" fmla="*/ 1979613 h 1979613"/>
              <a:gd name="T2" fmla="*/ 834822 w 1644650"/>
              <a:gd name="T3" fmla="*/ 0 h 1979613"/>
              <a:gd name="T4" fmla="*/ 883425 w 1644650"/>
              <a:gd name="T5" fmla="*/ 3175 h 1979613"/>
              <a:gd name="T6" fmla="*/ 925675 w 1644650"/>
              <a:gd name="T7" fmla="*/ 10795 h 1979613"/>
              <a:gd name="T8" fmla="*/ 961571 w 1644650"/>
              <a:gd name="T9" fmla="*/ 21907 h 1979613"/>
              <a:gd name="T10" fmla="*/ 990478 w 1644650"/>
              <a:gd name="T11" fmla="*/ 33972 h 1979613"/>
              <a:gd name="T12" fmla="*/ 1017797 w 1644650"/>
              <a:gd name="T13" fmla="*/ 48895 h 1979613"/>
              <a:gd name="T14" fmla="*/ 1033681 w 1644650"/>
              <a:gd name="T15" fmla="*/ 59690 h 1979613"/>
              <a:gd name="T16" fmla="*/ 1040351 w 1644650"/>
              <a:gd name="T17" fmla="*/ 71755 h 1979613"/>
              <a:gd name="T18" fmla="*/ 1087048 w 1644650"/>
              <a:gd name="T19" fmla="*/ 158433 h 1979613"/>
              <a:gd name="T20" fmla="*/ 1128345 w 1644650"/>
              <a:gd name="T21" fmla="*/ 243523 h 1979613"/>
              <a:gd name="T22" fmla="*/ 1172500 w 1644650"/>
              <a:gd name="T23" fmla="*/ 343535 h 1979613"/>
              <a:gd name="T24" fmla="*/ 1206172 w 1644650"/>
              <a:gd name="T25" fmla="*/ 432118 h 1979613"/>
              <a:gd name="T26" fmla="*/ 1219832 w 1644650"/>
              <a:gd name="T27" fmla="*/ 477203 h 1979613"/>
              <a:gd name="T28" fmla="*/ 1226185 w 1644650"/>
              <a:gd name="T29" fmla="*/ 514985 h 1979613"/>
              <a:gd name="T30" fmla="*/ 1227138 w 1644650"/>
              <a:gd name="T31" fmla="*/ 549593 h 1979613"/>
              <a:gd name="T32" fmla="*/ 1223644 w 1644650"/>
              <a:gd name="T33" fmla="*/ 580708 h 1979613"/>
              <a:gd name="T34" fmla="*/ 1217608 w 1644650"/>
              <a:gd name="T35" fmla="*/ 607695 h 1979613"/>
              <a:gd name="T36" fmla="*/ 1208714 w 1644650"/>
              <a:gd name="T37" fmla="*/ 631190 h 1979613"/>
              <a:gd name="T38" fmla="*/ 1199501 w 1644650"/>
              <a:gd name="T39" fmla="*/ 650240 h 1979613"/>
              <a:gd name="T40" fmla="*/ 1181712 w 1644650"/>
              <a:gd name="T41" fmla="*/ 676593 h 1979613"/>
              <a:gd name="T42" fmla="*/ 251908 w 1644650"/>
              <a:gd name="T43" fmla="*/ 1979613 h 1979613"/>
              <a:gd name="T44" fmla="*/ 262073 w 1644650"/>
              <a:gd name="T45" fmla="*/ 1268095 h 1979613"/>
              <a:gd name="T46" fmla="*/ 661060 w 1644650"/>
              <a:gd name="T47" fmla="*/ 691198 h 1979613"/>
              <a:gd name="T48" fmla="*/ 857694 w 1644650"/>
              <a:gd name="T49" fmla="*/ 410845 h 1979613"/>
              <a:gd name="T50" fmla="*/ 933616 w 1644650"/>
              <a:gd name="T51" fmla="*/ 305753 h 1979613"/>
              <a:gd name="T52" fmla="*/ 946640 w 1644650"/>
              <a:gd name="T53" fmla="*/ 271463 h 1979613"/>
              <a:gd name="T54" fmla="*/ 916780 w 1644650"/>
              <a:gd name="T55" fmla="*/ 263843 h 1979613"/>
              <a:gd name="T56" fmla="*/ 878342 w 1644650"/>
              <a:gd name="T57" fmla="*/ 258128 h 1979613"/>
              <a:gd name="T58" fmla="*/ 824022 w 1644650"/>
              <a:gd name="T59" fmla="*/ 255270 h 1979613"/>
              <a:gd name="T60" fmla="*/ 774466 w 1644650"/>
              <a:gd name="T61" fmla="*/ 258128 h 1979613"/>
              <a:gd name="T62" fmla="*/ 731899 w 1644650"/>
              <a:gd name="T63" fmla="*/ 264795 h 1979613"/>
              <a:gd name="T64" fmla="*/ 697591 w 1644650"/>
              <a:gd name="T65" fmla="*/ 273050 h 1979613"/>
              <a:gd name="T66" fmla="*/ 507628 w 1644650"/>
              <a:gd name="T67" fmla="*/ 744220 h 1979613"/>
              <a:gd name="T68" fmla="*/ 498415 w 1644650"/>
              <a:gd name="T69" fmla="*/ 728345 h 1979613"/>
              <a:gd name="T70" fmla="*/ 450766 w 1644650"/>
              <a:gd name="T71" fmla="*/ 655320 h 1979613"/>
              <a:gd name="T72" fmla="*/ 435518 w 1644650"/>
              <a:gd name="T73" fmla="*/ 628650 h 1979613"/>
              <a:gd name="T74" fmla="*/ 425353 w 1644650"/>
              <a:gd name="T75" fmla="*/ 602933 h 1979613"/>
              <a:gd name="T76" fmla="*/ 418999 w 1644650"/>
              <a:gd name="T77" fmla="*/ 578168 h 1979613"/>
              <a:gd name="T78" fmla="*/ 416140 w 1644650"/>
              <a:gd name="T79" fmla="*/ 554990 h 1979613"/>
              <a:gd name="T80" fmla="*/ 415823 w 1644650"/>
              <a:gd name="T81" fmla="*/ 534353 h 1979613"/>
              <a:gd name="T82" fmla="*/ 419635 w 1644650"/>
              <a:gd name="T83" fmla="*/ 504508 h 1979613"/>
              <a:gd name="T84" fmla="*/ 426623 w 1644650"/>
              <a:gd name="T85" fmla="*/ 480695 h 1979613"/>
              <a:gd name="T86" fmla="*/ 592126 w 1644650"/>
              <a:gd name="T87" fmla="*/ 97473 h 1979613"/>
              <a:gd name="T88" fmla="*/ 599750 w 1644650"/>
              <a:gd name="T89" fmla="*/ 78740 h 1979613"/>
              <a:gd name="T90" fmla="*/ 605468 w 1644650"/>
              <a:gd name="T91" fmla="*/ 69533 h 1979613"/>
              <a:gd name="T92" fmla="*/ 618175 w 1644650"/>
              <a:gd name="T93" fmla="*/ 55880 h 1979613"/>
              <a:gd name="T94" fmla="*/ 629293 w 1644650"/>
              <a:gd name="T95" fmla="*/ 47942 h 1979613"/>
              <a:gd name="T96" fmla="*/ 664236 w 1644650"/>
              <a:gd name="T97" fmla="*/ 33655 h 1979613"/>
              <a:gd name="T98" fmla="*/ 697591 w 1644650"/>
              <a:gd name="T99" fmla="*/ 21907 h 1979613"/>
              <a:gd name="T100" fmla="*/ 739840 w 1644650"/>
              <a:gd name="T101" fmla="*/ 10477 h 1979613"/>
              <a:gd name="T102" fmla="*/ 798926 w 1644650"/>
              <a:gd name="T103" fmla="*/ 1587 h 1979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644650" h="1979613">
                <a:moveTo>
                  <a:pt x="1096061" y="942975"/>
                </a:moveTo>
                <a:lnTo>
                  <a:pt x="1644650" y="1687741"/>
                </a:lnTo>
                <a:lnTo>
                  <a:pt x="1396675" y="1979613"/>
                </a:lnTo>
                <a:lnTo>
                  <a:pt x="882650" y="1253903"/>
                </a:lnTo>
                <a:lnTo>
                  <a:pt x="1096061" y="942975"/>
                </a:lnTo>
                <a:close/>
                <a:moveTo>
                  <a:pt x="834822" y="0"/>
                </a:moveTo>
                <a:lnTo>
                  <a:pt x="851658" y="317"/>
                </a:lnTo>
                <a:lnTo>
                  <a:pt x="867859" y="1587"/>
                </a:lnTo>
                <a:lnTo>
                  <a:pt x="883425" y="3175"/>
                </a:lnTo>
                <a:lnTo>
                  <a:pt x="898355" y="5397"/>
                </a:lnTo>
                <a:lnTo>
                  <a:pt x="912333" y="7620"/>
                </a:lnTo>
                <a:lnTo>
                  <a:pt x="925675" y="10795"/>
                </a:lnTo>
                <a:lnTo>
                  <a:pt x="938381" y="14287"/>
                </a:lnTo>
                <a:lnTo>
                  <a:pt x="950452" y="17780"/>
                </a:lnTo>
                <a:lnTo>
                  <a:pt x="961571" y="21907"/>
                </a:lnTo>
                <a:lnTo>
                  <a:pt x="972054" y="25717"/>
                </a:lnTo>
                <a:lnTo>
                  <a:pt x="981584" y="29528"/>
                </a:lnTo>
                <a:lnTo>
                  <a:pt x="990478" y="33972"/>
                </a:lnTo>
                <a:lnTo>
                  <a:pt x="998420" y="37782"/>
                </a:lnTo>
                <a:lnTo>
                  <a:pt x="1005726" y="41910"/>
                </a:lnTo>
                <a:lnTo>
                  <a:pt x="1017797" y="48895"/>
                </a:lnTo>
                <a:lnTo>
                  <a:pt x="1026692" y="54292"/>
                </a:lnTo>
                <a:lnTo>
                  <a:pt x="1031775" y="58420"/>
                </a:lnTo>
                <a:lnTo>
                  <a:pt x="1033681" y="59690"/>
                </a:lnTo>
                <a:lnTo>
                  <a:pt x="1035587" y="63500"/>
                </a:lnTo>
                <a:lnTo>
                  <a:pt x="1035587" y="62865"/>
                </a:lnTo>
                <a:lnTo>
                  <a:pt x="1040351" y="71755"/>
                </a:lnTo>
                <a:lnTo>
                  <a:pt x="1054011" y="96520"/>
                </a:lnTo>
                <a:lnTo>
                  <a:pt x="1074659" y="134938"/>
                </a:lnTo>
                <a:lnTo>
                  <a:pt x="1087048" y="158433"/>
                </a:lnTo>
                <a:lnTo>
                  <a:pt x="1099755" y="184785"/>
                </a:lnTo>
                <a:lnTo>
                  <a:pt x="1114050" y="213360"/>
                </a:lnTo>
                <a:lnTo>
                  <a:pt x="1128345" y="243523"/>
                </a:lnTo>
                <a:lnTo>
                  <a:pt x="1142957" y="275590"/>
                </a:lnTo>
                <a:lnTo>
                  <a:pt x="1157887" y="308928"/>
                </a:lnTo>
                <a:lnTo>
                  <a:pt x="1172500" y="343535"/>
                </a:lnTo>
                <a:lnTo>
                  <a:pt x="1186159" y="378460"/>
                </a:lnTo>
                <a:lnTo>
                  <a:pt x="1199819" y="414020"/>
                </a:lnTo>
                <a:lnTo>
                  <a:pt x="1206172" y="432118"/>
                </a:lnTo>
                <a:lnTo>
                  <a:pt x="1211890" y="449580"/>
                </a:lnTo>
                <a:lnTo>
                  <a:pt x="1216338" y="463550"/>
                </a:lnTo>
                <a:lnTo>
                  <a:pt x="1219832" y="477203"/>
                </a:lnTo>
                <a:lnTo>
                  <a:pt x="1222691" y="489903"/>
                </a:lnTo>
                <a:lnTo>
                  <a:pt x="1224915" y="502920"/>
                </a:lnTo>
                <a:lnTo>
                  <a:pt x="1226185" y="514985"/>
                </a:lnTo>
                <a:lnTo>
                  <a:pt x="1227138" y="526733"/>
                </a:lnTo>
                <a:lnTo>
                  <a:pt x="1227138" y="538480"/>
                </a:lnTo>
                <a:lnTo>
                  <a:pt x="1227138" y="549593"/>
                </a:lnTo>
                <a:lnTo>
                  <a:pt x="1226503" y="560705"/>
                </a:lnTo>
                <a:lnTo>
                  <a:pt x="1225232" y="570865"/>
                </a:lnTo>
                <a:lnTo>
                  <a:pt x="1223644" y="580708"/>
                </a:lnTo>
                <a:lnTo>
                  <a:pt x="1222056" y="589915"/>
                </a:lnTo>
                <a:lnTo>
                  <a:pt x="1219832" y="599123"/>
                </a:lnTo>
                <a:lnTo>
                  <a:pt x="1217608" y="607695"/>
                </a:lnTo>
                <a:lnTo>
                  <a:pt x="1214749" y="615950"/>
                </a:lnTo>
                <a:lnTo>
                  <a:pt x="1211890" y="623570"/>
                </a:lnTo>
                <a:lnTo>
                  <a:pt x="1208714" y="631190"/>
                </a:lnTo>
                <a:lnTo>
                  <a:pt x="1205855" y="638175"/>
                </a:lnTo>
                <a:lnTo>
                  <a:pt x="1202678" y="644525"/>
                </a:lnTo>
                <a:lnTo>
                  <a:pt x="1199501" y="650240"/>
                </a:lnTo>
                <a:lnTo>
                  <a:pt x="1192830" y="660718"/>
                </a:lnTo>
                <a:lnTo>
                  <a:pt x="1186795" y="669925"/>
                </a:lnTo>
                <a:lnTo>
                  <a:pt x="1181712" y="676593"/>
                </a:lnTo>
                <a:lnTo>
                  <a:pt x="1177900" y="681673"/>
                </a:lnTo>
                <a:lnTo>
                  <a:pt x="1174088" y="685483"/>
                </a:lnTo>
                <a:lnTo>
                  <a:pt x="251908" y="1979613"/>
                </a:lnTo>
                <a:lnTo>
                  <a:pt x="0" y="1649413"/>
                </a:lnTo>
                <a:lnTo>
                  <a:pt x="128019" y="1463040"/>
                </a:lnTo>
                <a:lnTo>
                  <a:pt x="262073" y="1268095"/>
                </a:lnTo>
                <a:lnTo>
                  <a:pt x="419635" y="1039813"/>
                </a:lnTo>
                <a:lnTo>
                  <a:pt x="582914" y="803910"/>
                </a:lnTo>
                <a:lnTo>
                  <a:pt x="661060" y="691198"/>
                </a:lnTo>
                <a:lnTo>
                  <a:pt x="734440" y="585788"/>
                </a:lnTo>
                <a:lnTo>
                  <a:pt x="800832" y="491173"/>
                </a:lnTo>
                <a:lnTo>
                  <a:pt x="857694" y="410845"/>
                </a:lnTo>
                <a:lnTo>
                  <a:pt x="902167" y="348298"/>
                </a:lnTo>
                <a:lnTo>
                  <a:pt x="919957" y="324168"/>
                </a:lnTo>
                <a:lnTo>
                  <a:pt x="933616" y="305753"/>
                </a:lnTo>
                <a:lnTo>
                  <a:pt x="945370" y="289878"/>
                </a:lnTo>
                <a:lnTo>
                  <a:pt x="956488" y="274320"/>
                </a:lnTo>
                <a:lnTo>
                  <a:pt x="946640" y="271463"/>
                </a:lnTo>
                <a:lnTo>
                  <a:pt x="936475" y="268605"/>
                </a:lnTo>
                <a:lnTo>
                  <a:pt x="926628" y="266383"/>
                </a:lnTo>
                <a:lnTo>
                  <a:pt x="916780" y="263843"/>
                </a:lnTo>
                <a:lnTo>
                  <a:pt x="906932" y="261938"/>
                </a:lnTo>
                <a:lnTo>
                  <a:pt x="897085" y="260350"/>
                </a:lnTo>
                <a:lnTo>
                  <a:pt x="878342" y="258128"/>
                </a:lnTo>
                <a:lnTo>
                  <a:pt x="859600" y="256223"/>
                </a:lnTo>
                <a:lnTo>
                  <a:pt x="841493" y="255270"/>
                </a:lnTo>
                <a:lnTo>
                  <a:pt x="824022" y="255270"/>
                </a:lnTo>
                <a:lnTo>
                  <a:pt x="806550" y="255905"/>
                </a:lnTo>
                <a:lnTo>
                  <a:pt x="790031" y="256540"/>
                </a:lnTo>
                <a:lnTo>
                  <a:pt x="774466" y="258128"/>
                </a:lnTo>
                <a:lnTo>
                  <a:pt x="759218" y="260033"/>
                </a:lnTo>
                <a:lnTo>
                  <a:pt x="745241" y="262255"/>
                </a:lnTo>
                <a:lnTo>
                  <a:pt x="731899" y="264795"/>
                </a:lnTo>
                <a:lnTo>
                  <a:pt x="719192" y="267653"/>
                </a:lnTo>
                <a:lnTo>
                  <a:pt x="707756" y="270193"/>
                </a:lnTo>
                <a:lnTo>
                  <a:pt x="697591" y="273050"/>
                </a:lnTo>
                <a:lnTo>
                  <a:pt x="766524" y="378778"/>
                </a:lnTo>
                <a:lnTo>
                  <a:pt x="507945" y="745808"/>
                </a:lnTo>
                <a:lnTo>
                  <a:pt x="507628" y="744220"/>
                </a:lnTo>
                <a:lnTo>
                  <a:pt x="506039" y="741680"/>
                </a:lnTo>
                <a:lnTo>
                  <a:pt x="503180" y="736600"/>
                </a:lnTo>
                <a:lnTo>
                  <a:pt x="498415" y="728345"/>
                </a:lnTo>
                <a:lnTo>
                  <a:pt x="491427" y="716915"/>
                </a:lnTo>
                <a:lnTo>
                  <a:pt x="481261" y="701358"/>
                </a:lnTo>
                <a:lnTo>
                  <a:pt x="450766" y="655320"/>
                </a:lnTo>
                <a:lnTo>
                  <a:pt x="445048" y="646430"/>
                </a:lnTo>
                <a:lnTo>
                  <a:pt x="439965" y="637223"/>
                </a:lnTo>
                <a:lnTo>
                  <a:pt x="435518" y="628650"/>
                </a:lnTo>
                <a:lnTo>
                  <a:pt x="431388" y="620078"/>
                </a:lnTo>
                <a:lnTo>
                  <a:pt x="427894" y="611505"/>
                </a:lnTo>
                <a:lnTo>
                  <a:pt x="425353" y="602933"/>
                </a:lnTo>
                <a:lnTo>
                  <a:pt x="422494" y="594678"/>
                </a:lnTo>
                <a:lnTo>
                  <a:pt x="420588" y="586423"/>
                </a:lnTo>
                <a:lnTo>
                  <a:pt x="418999" y="578168"/>
                </a:lnTo>
                <a:lnTo>
                  <a:pt x="417411" y="570230"/>
                </a:lnTo>
                <a:lnTo>
                  <a:pt x="416458" y="562610"/>
                </a:lnTo>
                <a:lnTo>
                  <a:pt x="416140" y="554990"/>
                </a:lnTo>
                <a:lnTo>
                  <a:pt x="415823" y="548005"/>
                </a:lnTo>
                <a:lnTo>
                  <a:pt x="415823" y="541020"/>
                </a:lnTo>
                <a:lnTo>
                  <a:pt x="415823" y="534353"/>
                </a:lnTo>
                <a:lnTo>
                  <a:pt x="416458" y="527685"/>
                </a:lnTo>
                <a:lnTo>
                  <a:pt x="417729" y="515620"/>
                </a:lnTo>
                <a:lnTo>
                  <a:pt x="419635" y="504508"/>
                </a:lnTo>
                <a:lnTo>
                  <a:pt x="422176" y="495300"/>
                </a:lnTo>
                <a:lnTo>
                  <a:pt x="424400" y="487045"/>
                </a:lnTo>
                <a:lnTo>
                  <a:pt x="426623" y="480695"/>
                </a:lnTo>
                <a:lnTo>
                  <a:pt x="428847" y="475933"/>
                </a:lnTo>
                <a:lnTo>
                  <a:pt x="430435" y="472123"/>
                </a:lnTo>
                <a:lnTo>
                  <a:pt x="592126" y="97473"/>
                </a:lnTo>
                <a:lnTo>
                  <a:pt x="594668" y="90805"/>
                </a:lnTo>
                <a:lnTo>
                  <a:pt x="596891" y="84455"/>
                </a:lnTo>
                <a:lnTo>
                  <a:pt x="599750" y="78740"/>
                </a:lnTo>
                <a:lnTo>
                  <a:pt x="602927" y="73660"/>
                </a:lnTo>
                <a:lnTo>
                  <a:pt x="605786" y="66357"/>
                </a:lnTo>
                <a:lnTo>
                  <a:pt x="605468" y="69533"/>
                </a:lnTo>
                <a:lnTo>
                  <a:pt x="609916" y="64135"/>
                </a:lnTo>
                <a:lnTo>
                  <a:pt x="614045" y="59690"/>
                </a:lnTo>
                <a:lnTo>
                  <a:pt x="618175" y="55880"/>
                </a:lnTo>
                <a:lnTo>
                  <a:pt x="621669" y="52705"/>
                </a:lnTo>
                <a:lnTo>
                  <a:pt x="627070" y="49212"/>
                </a:lnTo>
                <a:lnTo>
                  <a:pt x="629293" y="47942"/>
                </a:lnTo>
                <a:lnTo>
                  <a:pt x="641047" y="42862"/>
                </a:lnTo>
                <a:lnTo>
                  <a:pt x="652483" y="37782"/>
                </a:lnTo>
                <a:lnTo>
                  <a:pt x="664236" y="33655"/>
                </a:lnTo>
                <a:lnTo>
                  <a:pt x="675355" y="29210"/>
                </a:lnTo>
                <a:lnTo>
                  <a:pt x="686790" y="25400"/>
                </a:lnTo>
                <a:lnTo>
                  <a:pt x="697591" y="21907"/>
                </a:lnTo>
                <a:lnTo>
                  <a:pt x="708392" y="18732"/>
                </a:lnTo>
                <a:lnTo>
                  <a:pt x="719192" y="15557"/>
                </a:lnTo>
                <a:lnTo>
                  <a:pt x="739840" y="10477"/>
                </a:lnTo>
                <a:lnTo>
                  <a:pt x="760489" y="6667"/>
                </a:lnTo>
                <a:lnTo>
                  <a:pt x="779866" y="3492"/>
                </a:lnTo>
                <a:lnTo>
                  <a:pt x="798926" y="1587"/>
                </a:lnTo>
                <a:lnTo>
                  <a:pt x="817351" y="317"/>
                </a:lnTo>
                <a:lnTo>
                  <a:pt x="834822"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cxnSp>
        <p:nvCxnSpPr>
          <p:cNvPr id="3" name="直接连接符 2"/>
          <p:cNvCxnSpPr/>
          <p:nvPr/>
        </p:nvCxnSpPr>
        <p:spPr>
          <a:xfrm>
            <a:off x="4449170" y="2666311"/>
            <a:ext cx="0" cy="1800000"/>
          </a:xfrm>
          <a:prstGeom prst="line">
            <a:avLst/>
          </a:prstGeom>
        </p:spPr>
        <p:style>
          <a:lnRef idx="1">
            <a:schemeClr val="accent1"/>
          </a:lnRef>
          <a:fillRef idx="0">
            <a:schemeClr val="accent1"/>
          </a:fillRef>
          <a:effectRef idx="0">
            <a:schemeClr val="accent1"/>
          </a:effectRef>
          <a:fontRef idx="minor">
            <a:schemeClr val="tx1"/>
          </a:fontRef>
        </p:style>
      </p:cxnSp>
      <p:sp>
        <p:nvSpPr>
          <p:cNvPr id="15" name="MH_Other_7"/>
          <p:cNvSpPr/>
          <p:nvPr>
            <p:custDataLst>
              <p:tags r:id="rId2"/>
            </p:custDataLst>
          </p:nvPr>
        </p:nvSpPr>
        <p:spPr>
          <a:xfrm rot="19928148">
            <a:off x="4065829" y="4499914"/>
            <a:ext cx="5090793" cy="447675"/>
          </a:xfrm>
          <a:custGeom>
            <a:avLst/>
            <a:gdLst>
              <a:gd name="connsiteX0" fmla="*/ 3416936 w 3416936"/>
              <a:gd name="connsiteY0" fmla="*/ 0 h 448342"/>
              <a:gd name="connsiteX1" fmla="*/ 3178443 w 3416936"/>
              <a:gd name="connsiteY1" fmla="*/ 448342 h 448342"/>
              <a:gd name="connsiteX2" fmla="*/ 0 w 3416936"/>
              <a:gd name="connsiteY2" fmla="*/ 448342 h 448342"/>
              <a:gd name="connsiteX3" fmla="*/ 237026 w 3416936"/>
              <a:gd name="connsiteY3" fmla="*/ 0 h 448342"/>
              <a:gd name="connsiteX0-1" fmla="*/ 3416936 w 3416936"/>
              <a:gd name="connsiteY0-2" fmla="*/ 0 h 448342"/>
              <a:gd name="connsiteX1-3" fmla="*/ 3178443 w 3416936"/>
              <a:gd name="connsiteY1-4" fmla="*/ 448342 h 448342"/>
              <a:gd name="connsiteX2-5" fmla="*/ 0 w 3416936"/>
              <a:gd name="connsiteY2-6" fmla="*/ 448342 h 448342"/>
              <a:gd name="connsiteX3-7" fmla="*/ 163213 w 3416936"/>
              <a:gd name="connsiteY3-8" fmla="*/ 3616 h 448342"/>
              <a:gd name="connsiteX4" fmla="*/ 3416936 w 3416936"/>
              <a:gd name="connsiteY4" fmla="*/ 0 h 448342"/>
            </a:gdLst>
            <a:ahLst/>
            <a:cxnLst>
              <a:cxn ang="0">
                <a:pos x="connsiteX0-1" y="connsiteY0-2"/>
              </a:cxn>
              <a:cxn ang="0">
                <a:pos x="connsiteX1-3" y="connsiteY1-4"/>
              </a:cxn>
              <a:cxn ang="0">
                <a:pos x="connsiteX2-5" y="connsiteY2-6"/>
              </a:cxn>
              <a:cxn ang="0">
                <a:pos x="connsiteX3-7" y="connsiteY3-8"/>
              </a:cxn>
              <a:cxn ang="0">
                <a:pos x="connsiteX4" y="connsiteY4"/>
              </a:cxn>
            </a:cxnLst>
            <a:rect l="l" t="t" r="r" b="b"/>
            <a:pathLst>
              <a:path w="3416936" h="448342">
                <a:moveTo>
                  <a:pt x="3416936" y="0"/>
                </a:moveTo>
                <a:lnTo>
                  <a:pt x="3178443" y="448342"/>
                </a:lnTo>
                <a:lnTo>
                  <a:pt x="0" y="448342"/>
                </a:lnTo>
                <a:lnTo>
                  <a:pt x="163213" y="3616"/>
                </a:lnTo>
                <a:lnTo>
                  <a:pt x="3416936"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dirty="0"/>
          </a:p>
        </p:txBody>
      </p:sp>
      <p:sp>
        <p:nvSpPr>
          <p:cNvPr id="16" name="椭圆 15"/>
          <p:cNvSpPr/>
          <p:nvPr/>
        </p:nvSpPr>
        <p:spPr>
          <a:xfrm>
            <a:off x="8328515" y="2867115"/>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17" name="矩形 16"/>
          <p:cNvSpPr/>
          <p:nvPr/>
        </p:nvSpPr>
        <p:spPr>
          <a:xfrm>
            <a:off x="582337" y="5142310"/>
            <a:ext cx="3673995" cy="14954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cxnSp>
        <p:nvCxnSpPr>
          <p:cNvPr id="19" name="直接连接符 18"/>
          <p:cNvCxnSpPr/>
          <p:nvPr/>
        </p:nvCxnSpPr>
        <p:spPr>
          <a:xfrm>
            <a:off x="4449170" y="4941506"/>
            <a:ext cx="0" cy="1800000"/>
          </a:xfrm>
          <a:prstGeom prst="line">
            <a:avLst/>
          </a:prstGeom>
        </p:spPr>
        <p:style>
          <a:lnRef idx="1">
            <a:schemeClr val="accent1"/>
          </a:lnRef>
          <a:fillRef idx="0">
            <a:schemeClr val="accent1"/>
          </a:fillRef>
          <a:effectRef idx="0">
            <a:schemeClr val="accent1"/>
          </a:effectRef>
          <a:fontRef idx="minor">
            <a:schemeClr val="tx1"/>
          </a:fontRef>
        </p:style>
      </p:cxnSp>
      <p:sp>
        <p:nvSpPr>
          <p:cNvPr id="20" name="KSO_Shape"/>
          <p:cNvSpPr/>
          <p:nvPr/>
        </p:nvSpPr>
        <p:spPr bwMode="auto">
          <a:xfrm>
            <a:off x="8812493" y="3263968"/>
            <a:ext cx="338250" cy="512500"/>
          </a:xfrm>
          <a:custGeom>
            <a:avLst/>
            <a:gdLst>
              <a:gd name="T0" fmla="*/ 51752 w 1957388"/>
              <a:gd name="T1" fmla="*/ 2332038 h 2963862"/>
              <a:gd name="T2" fmla="*/ 86360 w 1957388"/>
              <a:gd name="T3" fmla="*/ 2434273 h 2963862"/>
              <a:gd name="T4" fmla="*/ 143192 w 1957388"/>
              <a:gd name="T5" fmla="*/ 2522855 h 2963862"/>
              <a:gd name="T6" fmla="*/ 219392 w 1957388"/>
              <a:gd name="T7" fmla="*/ 2595563 h 2963862"/>
              <a:gd name="T8" fmla="*/ 311150 w 1957388"/>
              <a:gd name="T9" fmla="*/ 2648585 h 2963862"/>
              <a:gd name="T10" fmla="*/ 415290 w 1957388"/>
              <a:gd name="T11" fmla="*/ 2677478 h 2963862"/>
              <a:gd name="T12" fmla="*/ 961390 w 1957388"/>
              <a:gd name="T13" fmla="*/ 2681605 h 2963862"/>
              <a:gd name="T14" fmla="*/ 1068387 w 1957388"/>
              <a:gd name="T15" fmla="*/ 2659698 h 2963862"/>
              <a:gd name="T16" fmla="*/ 1163955 w 1957388"/>
              <a:gd name="T17" fmla="*/ 2613660 h 2963862"/>
              <a:gd name="T18" fmla="*/ 1245235 w 1957388"/>
              <a:gd name="T19" fmla="*/ 2546668 h 2963862"/>
              <a:gd name="T20" fmla="*/ 1308735 w 1957388"/>
              <a:gd name="T21" fmla="*/ 2462213 h 2963862"/>
              <a:gd name="T22" fmla="*/ 1350010 w 1957388"/>
              <a:gd name="T23" fmla="*/ 2363788 h 2963862"/>
              <a:gd name="T24" fmla="*/ 1366520 w 1957388"/>
              <a:gd name="T25" fmla="*/ 2255203 h 2963862"/>
              <a:gd name="T26" fmla="*/ 596809 w 1957388"/>
              <a:gd name="T27" fmla="*/ 396875 h 2963862"/>
              <a:gd name="T28" fmla="*/ 695366 w 1957388"/>
              <a:gd name="T29" fmla="*/ 78318 h 2963862"/>
              <a:gd name="T30" fmla="*/ 640793 w 1957388"/>
              <a:gd name="T31" fmla="*/ 96784 h 2963862"/>
              <a:gd name="T32" fmla="*/ 599154 w 1957388"/>
              <a:gd name="T33" fmla="*/ 156004 h 2963862"/>
              <a:gd name="T34" fmla="*/ 801990 w 1957388"/>
              <a:gd name="T35" fmla="*/ 118674 h 2963862"/>
              <a:gd name="T36" fmla="*/ 748836 w 1957388"/>
              <a:gd name="T37" fmla="*/ 83995 h 2963862"/>
              <a:gd name="T38" fmla="*/ 707141 w 1957388"/>
              <a:gd name="T39" fmla="*/ 0 h 2963862"/>
              <a:gd name="T40" fmla="*/ 811857 w 1957388"/>
              <a:gd name="T41" fmla="*/ 26407 h 2963862"/>
              <a:gd name="T42" fmla="*/ 878379 w 1957388"/>
              <a:gd name="T43" fmla="*/ 90358 h 2963862"/>
              <a:gd name="T44" fmla="*/ 1905327 w 1957388"/>
              <a:gd name="T45" fmla="*/ 171449 h 2963862"/>
              <a:gd name="T46" fmla="*/ 1951992 w 1957388"/>
              <a:gd name="T47" fmla="*/ 209532 h 2963862"/>
              <a:gd name="T48" fmla="*/ 1949452 w 1957388"/>
              <a:gd name="T49" fmla="*/ 2929588 h 2963862"/>
              <a:gd name="T50" fmla="*/ 1898661 w 1957388"/>
              <a:gd name="T51" fmla="*/ 2963545 h 2963862"/>
              <a:gd name="T52" fmla="*/ 1842473 w 1957388"/>
              <a:gd name="T53" fmla="*/ 2940060 h 2963862"/>
              <a:gd name="T54" fmla="*/ 935670 w 1957388"/>
              <a:gd name="T55" fmla="*/ 299708 h 2963862"/>
              <a:gd name="T56" fmla="*/ 977926 w 1957388"/>
              <a:gd name="T57" fmla="*/ 398462 h 2963862"/>
              <a:gd name="T58" fmla="*/ 1091986 w 1957388"/>
              <a:gd name="T59" fmla="*/ 421319 h 2963862"/>
              <a:gd name="T60" fmla="*/ 1193972 w 1957388"/>
              <a:gd name="T61" fmla="*/ 470525 h 2963862"/>
              <a:gd name="T62" fmla="*/ 1280390 w 1957388"/>
              <a:gd name="T63" fmla="*/ 541953 h 2963862"/>
              <a:gd name="T64" fmla="*/ 1347746 w 1957388"/>
              <a:gd name="T65" fmla="*/ 631793 h 2963862"/>
              <a:gd name="T66" fmla="*/ 1391908 w 1957388"/>
              <a:gd name="T67" fmla="*/ 736236 h 2963862"/>
              <a:gd name="T68" fmla="*/ 1409382 w 1957388"/>
              <a:gd name="T69" fmla="*/ 852108 h 2963862"/>
              <a:gd name="T70" fmla="*/ 1399851 w 1957388"/>
              <a:gd name="T71" fmla="*/ 2347646 h 2963862"/>
              <a:gd name="T72" fmla="*/ 1363632 w 1957388"/>
              <a:gd name="T73" fmla="*/ 2455899 h 2963862"/>
              <a:gd name="T74" fmla="*/ 1302630 w 1957388"/>
              <a:gd name="T75" fmla="*/ 2550818 h 2963862"/>
              <a:gd name="T76" fmla="*/ 1221931 w 1957388"/>
              <a:gd name="T77" fmla="*/ 2627960 h 2963862"/>
              <a:gd name="T78" fmla="*/ 1124075 w 1957388"/>
              <a:gd name="T79" fmla="*/ 2683833 h 2963862"/>
              <a:gd name="T80" fmla="*/ 1013192 w 1957388"/>
              <a:gd name="T81" fmla="*/ 2715578 h 2963862"/>
              <a:gd name="T82" fmla="*/ 431774 w 1957388"/>
              <a:gd name="T83" fmla="*/ 2719705 h 2963862"/>
              <a:gd name="T84" fmla="*/ 317715 w 1957388"/>
              <a:gd name="T85" fmla="*/ 2696214 h 2963862"/>
              <a:gd name="T86" fmla="*/ 215411 w 1957388"/>
              <a:gd name="T87" fmla="*/ 2647325 h 2963862"/>
              <a:gd name="T88" fmla="*/ 128992 w 1957388"/>
              <a:gd name="T89" fmla="*/ 2576215 h 2963862"/>
              <a:gd name="T90" fmla="*/ 61637 w 1957388"/>
              <a:gd name="T91" fmla="*/ 2486057 h 2963862"/>
              <a:gd name="T92" fmla="*/ 17474 w 1957388"/>
              <a:gd name="T93" fmla="*/ 2381614 h 2963862"/>
              <a:gd name="T94" fmla="*/ 0 w 1957388"/>
              <a:gd name="T95" fmla="*/ 2265425 h 2963862"/>
              <a:gd name="T96" fmla="*/ 9214 w 1957388"/>
              <a:gd name="T97" fmla="*/ 770204 h 2963862"/>
              <a:gd name="T98" fmla="*/ 45751 w 1957388"/>
              <a:gd name="T99" fmla="*/ 661634 h 2963862"/>
              <a:gd name="T100" fmla="*/ 106752 w 1957388"/>
              <a:gd name="T101" fmla="*/ 567032 h 2963862"/>
              <a:gd name="T102" fmla="*/ 187769 w 1957388"/>
              <a:gd name="T103" fmla="*/ 489572 h 2963862"/>
              <a:gd name="T104" fmla="*/ 285626 w 1957388"/>
              <a:gd name="T105" fmla="*/ 433700 h 2963862"/>
              <a:gd name="T106" fmla="*/ 396508 w 1957388"/>
              <a:gd name="T107" fmla="*/ 402272 h 2963862"/>
              <a:gd name="T108" fmla="*/ 510197 w 1957388"/>
              <a:gd name="T109" fmla="*/ 341303 h 2963862"/>
              <a:gd name="T110" fmla="*/ 166999 w 1957388"/>
              <a:gd name="T111" fmla="*/ 291727 h 2963862"/>
              <a:gd name="T112" fmla="*/ 133667 w 1957388"/>
              <a:gd name="T113" fmla="*/ 241585 h 2963862"/>
              <a:gd name="T114" fmla="*/ 156841 w 1957388"/>
              <a:gd name="T115" fmla="*/ 184778 h 2963862"/>
              <a:gd name="T116" fmla="*/ 522500 w 1957388"/>
              <a:gd name="T117" fmla="*/ 143268 h 2963862"/>
              <a:gd name="T118" fmla="*/ 560038 w 1957388"/>
              <a:gd name="T119" fmla="*/ 67174 h 2963862"/>
              <a:gd name="T120" fmla="*/ 629122 w 1957388"/>
              <a:gd name="T121" fmla="*/ 14959 h 2963862"/>
              <a:gd name="T122" fmla="*/ 707141 w 1957388"/>
              <a:gd name="T123" fmla="*/ 0 h 2963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957388" h="2963862">
                <a:moveTo>
                  <a:pt x="42862" y="1517650"/>
                </a:moveTo>
                <a:lnTo>
                  <a:pt x="42862" y="2243455"/>
                </a:lnTo>
                <a:lnTo>
                  <a:pt x="42862" y="2255203"/>
                </a:lnTo>
                <a:lnTo>
                  <a:pt x="43497" y="2266315"/>
                </a:lnTo>
                <a:lnTo>
                  <a:pt x="44450" y="2277428"/>
                </a:lnTo>
                <a:lnTo>
                  <a:pt x="45085" y="2288540"/>
                </a:lnTo>
                <a:lnTo>
                  <a:pt x="46355" y="2299653"/>
                </a:lnTo>
                <a:lnTo>
                  <a:pt x="47942" y="2310448"/>
                </a:lnTo>
                <a:lnTo>
                  <a:pt x="49847" y="2321243"/>
                </a:lnTo>
                <a:lnTo>
                  <a:pt x="51752" y="2332038"/>
                </a:lnTo>
                <a:lnTo>
                  <a:pt x="53975" y="2342833"/>
                </a:lnTo>
                <a:lnTo>
                  <a:pt x="56832" y="2353310"/>
                </a:lnTo>
                <a:lnTo>
                  <a:pt x="59372" y="2363788"/>
                </a:lnTo>
                <a:lnTo>
                  <a:pt x="62547" y="2373948"/>
                </a:lnTo>
                <a:lnTo>
                  <a:pt x="66040" y="2384425"/>
                </a:lnTo>
                <a:lnTo>
                  <a:pt x="69532" y="2394585"/>
                </a:lnTo>
                <a:lnTo>
                  <a:pt x="73342" y="2404745"/>
                </a:lnTo>
                <a:lnTo>
                  <a:pt x="77470" y="2414270"/>
                </a:lnTo>
                <a:lnTo>
                  <a:pt x="81597" y="2424430"/>
                </a:lnTo>
                <a:lnTo>
                  <a:pt x="86360" y="2434273"/>
                </a:lnTo>
                <a:lnTo>
                  <a:pt x="91122" y="2443480"/>
                </a:lnTo>
                <a:lnTo>
                  <a:pt x="96202" y="2452688"/>
                </a:lnTo>
                <a:lnTo>
                  <a:pt x="101282" y="2462213"/>
                </a:lnTo>
                <a:lnTo>
                  <a:pt x="106680" y="2471103"/>
                </a:lnTo>
                <a:lnTo>
                  <a:pt x="112395" y="2480310"/>
                </a:lnTo>
                <a:lnTo>
                  <a:pt x="118110" y="2489200"/>
                </a:lnTo>
                <a:lnTo>
                  <a:pt x="123825" y="2497773"/>
                </a:lnTo>
                <a:lnTo>
                  <a:pt x="130175" y="2506345"/>
                </a:lnTo>
                <a:lnTo>
                  <a:pt x="136842" y="2514600"/>
                </a:lnTo>
                <a:lnTo>
                  <a:pt x="143192" y="2522855"/>
                </a:lnTo>
                <a:lnTo>
                  <a:pt x="150177" y="2530793"/>
                </a:lnTo>
                <a:lnTo>
                  <a:pt x="156845" y="2538730"/>
                </a:lnTo>
                <a:lnTo>
                  <a:pt x="164147" y="2546668"/>
                </a:lnTo>
                <a:lnTo>
                  <a:pt x="171767" y="2554288"/>
                </a:lnTo>
                <a:lnTo>
                  <a:pt x="179070" y="2561273"/>
                </a:lnTo>
                <a:lnTo>
                  <a:pt x="186690" y="2568575"/>
                </a:lnTo>
                <a:lnTo>
                  <a:pt x="194627" y="2575878"/>
                </a:lnTo>
                <a:lnTo>
                  <a:pt x="202882" y="2582545"/>
                </a:lnTo>
                <a:lnTo>
                  <a:pt x="210820" y="2589213"/>
                </a:lnTo>
                <a:lnTo>
                  <a:pt x="219392" y="2595563"/>
                </a:lnTo>
                <a:lnTo>
                  <a:pt x="227647" y="2601595"/>
                </a:lnTo>
                <a:lnTo>
                  <a:pt x="236855" y="2607945"/>
                </a:lnTo>
                <a:lnTo>
                  <a:pt x="245427" y="2613660"/>
                </a:lnTo>
                <a:lnTo>
                  <a:pt x="254317" y="2619375"/>
                </a:lnTo>
                <a:lnTo>
                  <a:pt x="263842" y="2624773"/>
                </a:lnTo>
                <a:lnTo>
                  <a:pt x="272732" y="2629853"/>
                </a:lnTo>
                <a:lnTo>
                  <a:pt x="281940" y="2634933"/>
                </a:lnTo>
                <a:lnTo>
                  <a:pt x="291782" y="2639378"/>
                </a:lnTo>
                <a:lnTo>
                  <a:pt x="301307" y="2644140"/>
                </a:lnTo>
                <a:lnTo>
                  <a:pt x="311150" y="2648585"/>
                </a:lnTo>
                <a:lnTo>
                  <a:pt x="321310" y="2652395"/>
                </a:lnTo>
                <a:lnTo>
                  <a:pt x="331152" y="2655888"/>
                </a:lnTo>
                <a:lnTo>
                  <a:pt x="341312" y="2659698"/>
                </a:lnTo>
                <a:lnTo>
                  <a:pt x="351472" y="2663190"/>
                </a:lnTo>
                <a:lnTo>
                  <a:pt x="361950" y="2666048"/>
                </a:lnTo>
                <a:lnTo>
                  <a:pt x="372427" y="2668905"/>
                </a:lnTo>
                <a:lnTo>
                  <a:pt x="383222" y="2671445"/>
                </a:lnTo>
                <a:lnTo>
                  <a:pt x="393382" y="2673985"/>
                </a:lnTo>
                <a:lnTo>
                  <a:pt x="404177" y="2675890"/>
                </a:lnTo>
                <a:lnTo>
                  <a:pt x="415290" y="2677478"/>
                </a:lnTo>
                <a:lnTo>
                  <a:pt x="426085" y="2679383"/>
                </a:lnTo>
                <a:lnTo>
                  <a:pt x="437515" y="2680335"/>
                </a:lnTo>
                <a:lnTo>
                  <a:pt x="448627" y="2681605"/>
                </a:lnTo>
                <a:lnTo>
                  <a:pt x="459740" y="2682240"/>
                </a:lnTo>
                <a:lnTo>
                  <a:pt x="470852" y="2682558"/>
                </a:lnTo>
                <a:lnTo>
                  <a:pt x="482282" y="2682875"/>
                </a:lnTo>
                <a:lnTo>
                  <a:pt x="927417" y="2682875"/>
                </a:lnTo>
                <a:lnTo>
                  <a:pt x="938847" y="2682558"/>
                </a:lnTo>
                <a:lnTo>
                  <a:pt x="950277" y="2682240"/>
                </a:lnTo>
                <a:lnTo>
                  <a:pt x="961390" y="2681605"/>
                </a:lnTo>
                <a:lnTo>
                  <a:pt x="972502" y="2680335"/>
                </a:lnTo>
                <a:lnTo>
                  <a:pt x="983615" y="2679383"/>
                </a:lnTo>
                <a:lnTo>
                  <a:pt x="994410" y="2677478"/>
                </a:lnTo>
                <a:lnTo>
                  <a:pt x="1005205" y="2675890"/>
                </a:lnTo>
                <a:lnTo>
                  <a:pt x="1016000" y="2673985"/>
                </a:lnTo>
                <a:lnTo>
                  <a:pt x="1026795" y="2671445"/>
                </a:lnTo>
                <a:lnTo>
                  <a:pt x="1037272" y="2668905"/>
                </a:lnTo>
                <a:lnTo>
                  <a:pt x="1048067" y="2666048"/>
                </a:lnTo>
                <a:lnTo>
                  <a:pt x="1057910" y="2663190"/>
                </a:lnTo>
                <a:lnTo>
                  <a:pt x="1068387" y="2659698"/>
                </a:lnTo>
                <a:lnTo>
                  <a:pt x="1078547" y="2655888"/>
                </a:lnTo>
                <a:lnTo>
                  <a:pt x="1088707" y="2652395"/>
                </a:lnTo>
                <a:lnTo>
                  <a:pt x="1098550" y="2648585"/>
                </a:lnTo>
                <a:lnTo>
                  <a:pt x="1108392" y="2644140"/>
                </a:lnTo>
                <a:lnTo>
                  <a:pt x="1117917" y="2639378"/>
                </a:lnTo>
                <a:lnTo>
                  <a:pt x="1127442" y="2634933"/>
                </a:lnTo>
                <a:lnTo>
                  <a:pt x="1136650" y="2629853"/>
                </a:lnTo>
                <a:lnTo>
                  <a:pt x="1146175" y="2624773"/>
                </a:lnTo>
                <a:lnTo>
                  <a:pt x="1155382" y="2619375"/>
                </a:lnTo>
                <a:lnTo>
                  <a:pt x="1163955" y="2613660"/>
                </a:lnTo>
                <a:lnTo>
                  <a:pt x="1173162" y="2607945"/>
                </a:lnTo>
                <a:lnTo>
                  <a:pt x="1181735" y="2601595"/>
                </a:lnTo>
                <a:lnTo>
                  <a:pt x="1190307" y="2595563"/>
                </a:lnTo>
                <a:lnTo>
                  <a:pt x="1198562" y="2589213"/>
                </a:lnTo>
                <a:lnTo>
                  <a:pt x="1206817" y="2582545"/>
                </a:lnTo>
                <a:lnTo>
                  <a:pt x="1215072" y="2575878"/>
                </a:lnTo>
                <a:lnTo>
                  <a:pt x="1222692" y="2568575"/>
                </a:lnTo>
                <a:lnTo>
                  <a:pt x="1230630" y="2561273"/>
                </a:lnTo>
                <a:lnTo>
                  <a:pt x="1238250" y="2554288"/>
                </a:lnTo>
                <a:lnTo>
                  <a:pt x="1245235" y="2546668"/>
                </a:lnTo>
                <a:lnTo>
                  <a:pt x="1252537" y="2538730"/>
                </a:lnTo>
                <a:lnTo>
                  <a:pt x="1259840" y="2530793"/>
                </a:lnTo>
                <a:lnTo>
                  <a:pt x="1266507" y="2522855"/>
                </a:lnTo>
                <a:lnTo>
                  <a:pt x="1273175" y="2514600"/>
                </a:lnTo>
                <a:lnTo>
                  <a:pt x="1279525" y="2506345"/>
                </a:lnTo>
                <a:lnTo>
                  <a:pt x="1285557" y="2497773"/>
                </a:lnTo>
                <a:lnTo>
                  <a:pt x="1291590" y="2489200"/>
                </a:lnTo>
                <a:lnTo>
                  <a:pt x="1297622" y="2480310"/>
                </a:lnTo>
                <a:lnTo>
                  <a:pt x="1303337" y="2471103"/>
                </a:lnTo>
                <a:lnTo>
                  <a:pt x="1308735" y="2462213"/>
                </a:lnTo>
                <a:lnTo>
                  <a:pt x="1313815" y="2452688"/>
                </a:lnTo>
                <a:lnTo>
                  <a:pt x="1318577" y="2443480"/>
                </a:lnTo>
                <a:lnTo>
                  <a:pt x="1323340" y="2434273"/>
                </a:lnTo>
                <a:lnTo>
                  <a:pt x="1328102" y="2424430"/>
                </a:lnTo>
                <a:lnTo>
                  <a:pt x="1332230" y="2414270"/>
                </a:lnTo>
                <a:lnTo>
                  <a:pt x="1336357" y="2404745"/>
                </a:lnTo>
                <a:lnTo>
                  <a:pt x="1340167" y="2394585"/>
                </a:lnTo>
                <a:lnTo>
                  <a:pt x="1343660" y="2384425"/>
                </a:lnTo>
                <a:lnTo>
                  <a:pt x="1347152" y="2373948"/>
                </a:lnTo>
                <a:lnTo>
                  <a:pt x="1350010" y="2363788"/>
                </a:lnTo>
                <a:lnTo>
                  <a:pt x="1352867" y="2353310"/>
                </a:lnTo>
                <a:lnTo>
                  <a:pt x="1355407" y="2342833"/>
                </a:lnTo>
                <a:lnTo>
                  <a:pt x="1357947" y="2332038"/>
                </a:lnTo>
                <a:lnTo>
                  <a:pt x="1360170" y="2321243"/>
                </a:lnTo>
                <a:lnTo>
                  <a:pt x="1361757" y="2310448"/>
                </a:lnTo>
                <a:lnTo>
                  <a:pt x="1363345" y="2299653"/>
                </a:lnTo>
                <a:lnTo>
                  <a:pt x="1364297" y="2288540"/>
                </a:lnTo>
                <a:lnTo>
                  <a:pt x="1365567" y="2277428"/>
                </a:lnTo>
                <a:lnTo>
                  <a:pt x="1366202" y="2266315"/>
                </a:lnTo>
                <a:lnTo>
                  <a:pt x="1366520" y="2255203"/>
                </a:lnTo>
                <a:lnTo>
                  <a:pt x="1366837" y="2243455"/>
                </a:lnTo>
                <a:lnTo>
                  <a:pt x="1366837" y="1517650"/>
                </a:lnTo>
                <a:lnTo>
                  <a:pt x="42862" y="1517650"/>
                </a:lnTo>
                <a:close/>
                <a:moveTo>
                  <a:pt x="584552" y="299661"/>
                </a:moveTo>
                <a:lnTo>
                  <a:pt x="585274" y="311694"/>
                </a:lnTo>
                <a:lnTo>
                  <a:pt x="587167" y="331433"/>
                </a:lnTo>
                <a:lnTo>
                  <a:pt x="589375" y="350536"/>
                </a:lnTo>
                <a:lnTo>
                  <a:pt x="591899" y="368684"/>
                </a:lnTo>
                <a:lnTo>
                  <a:pt x="594107" y="384604"/>
                </a:lnTo>
                <a:lnTo>
                  <a:pt x="596809" y="396875"/>
                </a:lnTo>
                <a:lnTo>
                  <a:pt x="855844" y="396875"/>
                </a:lnTo>
                <a:lnTo>
                  <a:pt x="856417" y="388475"/>
                </a:lnTo>
                <a:lnTo>
                  <a:pt x="857690" y="372567"/>
                </a:lnTo>
                <a:lnTo>
                  <a:pt x="858327" y="354750"/>
                </a:lnTo>
                <a:lnTo>
                  <a:pt x="858645" y="335660"/>
                </a:lnTo>
                <a:lnTo>
                  <a:pt x="858327" y="315616"/>
                </a:lnTo>
                <a:lnTo>
                  <a:pt x="857374" y="299661"/>
                </a:lnTo>
                <a:lnTo>
                  <a:pt x="584552" y="299661"/>
                </a:lnTo>
                <a:close/>
                <a:moveTo>
                  <a:pt x="699439" y="78112"/>
                </a:moveTo>
                <a:lnTo>
                  <a:pt x="695366" y="78318"/>
                </a:lnTo>
                <a:lnTo>
                  <a:pt x="689373" y="78955"/>
                </a:lnTo>
                <a:lnTo>
                  <a:pt x="683064" y="80228"/>
                </a:lnTo>
                <a:lnTo>
                  <a:pt x="677070" y="81183"/>
                </a:lnTo>
                <a:lnTo>
                  <a:pt x="671392" y="82775"/>
                </a:lnTo>
                <a:lnTo>
                  <a:pt x="666029" y="84367"/>
                </a:lnTo>
                <a:lnTo>
                  <a:pt x="660351" y="86277"/>
                </a:lnTo>
                <a:lnTo>
                  <a:pt x="655304" y="88506"/>
                </a:lnTo>
                <a:lnTo>
                  <a:pt x="650257" y="91053"/>
                </a:lnTo>
                <a:lnTo>
                  <a:pt x="645210" y="93919"/>
                </a:lnTo>
                <a:lnTo>
                  <a:pt x="640793" y="96784"/>
                </a:lnTo>
                <a:lnTo>
                  <a:pt x="636377" y="99968"/>
                </a:lnTo>
                <a:lnTo>
                  <a:pt x="632276" y="103470"/>
                </a:lnTo>
                <a:lnTo>
                  <a:pt x="628175" y="107291"/>
                </a:lnTo>
                <a:lnTo>
                  <a:pt x="624390" y="111111"/>
                </a:lnTo>
                <a:lnTo>
                  <a:pt x="620605" y="115569"/>
                </a:lnTo>
                <a:lnTo>
                  <a:pt x="615557" y="122573"/>
                </a:lnTo>
                <a:lnTo>
                  <a:pt x="611141" y="130214"/>
                </a:lnTo>
                <a:lnTo>
                  <a:pt x="606725" y="138174"/>
                </a:lnTo>
                <a:lnTo>
                  <a:pt x="602939" y="146770"/>
                </a:lnTo>
                <a:lnTo>
                  <a:pt x="599154" y="156004"/>
                </a:lnTo>
                <a:lnTo>
                  <a:pt x="596315" y="164918"/>
                </a:lnTo>
                <a:lnTo>
                  <a:pt x="594846" y="169862"/>
                </a:lnTo>
                <a:lnTo>
                  <a:pt x="832110" y="169862"/>
                </a:lnTo>
                <a:lnTo>
                  <a:pt x="831591" y="168625"/>
                </a:lnTo>
                <a:lnTo>
                  <a:pt x="827771" y="159399"/>
                </a:lnTo>
                <a:lnTo>
                  <a:pt x="823315" y="150172"/>
                </a:lnTo>
                <a:lnTo>
                  <a:pt x="818541" y="141582"/>
                </a:lnTo>
                <a:lnTo>
                  <a:pt x="813448" y="133310"/>
                </a:lnTo>
                <a:lnTo>
                  <a:pt x="807719" y="125674"/>
                </a:lnTo>
                <a:lnTo>
                  <a:pt x="801990" y="118674"/>
                </a:lnTo>
                <a:lnTo>
                  <a:pt x="797216" y="113584"/>
                </a:lnTo>
                <a:lnTo>
                  <a:pt x="792760" y="108811"/>
                </a:lnTo>
                <a:lnTo>
                  <a:pt x="787986" y="104675"/>
                </a:lnTo>
                <a:lnTo>
                  <a:pt x="782893" y="100539"/>
                </a:lnTo>
                <a:lnTo>
                  <a:pt x="777482" y="97039"/>
                </a:lnTo>
                <a:lnTo>
                  <a:pt x="772071" y="93858"/>
                </a:lnTo>
                <a:lnTo>
                  <a:pt x="766660" y="90994"/>
                </a:lnTo>
                <a:lnTo>
                  <a:pt x="760931" y="88449"/>
                </a:lnTo>
                <a:lnTo>
                  <a:pt x="754884" y="85904"/>
                </a:lnTo>
                <a:lnTo>
                  <a:pt x="748836" y="83995"/>
                </a:lnTo>
                <a:lnTo>
                  <a:pt x="742152" y="82086"/>
                </a:lnTo>
                <a:lnTo>
                  <a:pt x="735787" y="80813"/>
                </a:lnTo>
                <a:lnTo>
                  <a:pt x="728784" y="79540"/>
                </a:lnTo>
                <a:lnTo>
                  <a:pt x="721782" y="78904"/>
                </a:lnTo>
                <a:lnTo>
                  <a:pt x="714462" y="78268"/>
                </a:lnTo>
                <a:lnTo>
                  <a:pt x="707141" y="78268"/>
                </a:lnTo>
                <a:lnTo>
                  <a:pt x="703322" y="78586"/>
                </a:lnTo>
                <a:lnTo>
                  <a:pt x="699820" y="78904"/>
                </a:lnTo>
                <a:lnTo>
                  <a:pt x="699439" y="78112"/>
                </a:lnTo>
                <a:close/>
                <a:moveTo>
                  <a:pt x="707141" y="0"/>
                </a:moveTo>
                <a:lnTo>
                  <a:pt x="718918" y="318"/>
                </a:lnTo>
                <a:lnTo>
                  <a:pt x="730376" y="1273"/>
                </a:lnTo>
                <a:lnTo>
                  <a:pt x="741516" y="2545"/>
                </a:lnTo>
                <a:lnTo>
                  <a:pt x="752338" y="4454"/>
                </a:lnTo>
                <a:lnTo>
                  <a:pt x="763159" y="7000"/>
                </a:lnTo>
                <a:lnTo>
                  <a:pt x="773663" y="9863"/>
                </a:lnTo>
                <a:lnTo>
                  <a:pt x="783211" y="13045"/>
                </a:lnTo>
                <a:lnTo>
                  <a:pt x="793396" y="16863"/>
                </a:lnTo>
                <a:lnTo>
                  <a:pt x="802627" y="21317"/>
                </a:lnTo>
                <a:lnTo>
                  <a:pt x="811857" y="26407"/>
                </a:lnTo>
                <a:lnTo>
                  <a:pt x="820769" y="32134"/>
                </a:lnTo>
                <a:lnTo>
                  <a:pt x="829363" y="37861"/>
                </a:lnTo>
                <a:lnTo>
                  <a:pt x="837638" y="44224"/>
                </a:lnTo>
                <a:lnTo>
                  <a:pt x="845595" y="51542"/>
                </a:lnTo>
                <a:lnTo>
                  <a:pt x="853552" y="59178"/>
                </a:lnTo>
                <a:lnTo>
                  <a:pt x="860873" y="67132"/>
                </a:lnTo>
                <a:lnTo>
                  <a:pt x="865647" y="72859"/>
                </a:lnTo>
                <a:lnTo>
                  <a:pt x="870103" y="78586"/>
                </a:lnTo>
                <a:lnTo>
                  <a:pt x="874559" y="84313"/>
                </a:lnTo>
                <a:lnTo>
                  <a:pt x="878379" y="90358"/>
                </a:lnTo>
                <a:lnTo>
                  <a:pt x="882517" y="96721"/>
                </a:lnTo>
                <a:lnTo>
                  <a:pt x="886336" y="102766"/>
                </a:lnTo>
                <a:lnTo>
                  <a:pt x="893338" y="115811"/>
                </a:lnTo>
                <a:lnTo>
                  <a:pt x="899704" y="129173"/>
                </a:lnTo>
                <a:lnTo>
                  <a:pt x="905433" y="142854"/>
                </a:lnTo>
                <a:lnTo>
                  <a:pt x="910526" y="156853"/>
                </a:lnTo>
                <a:lnTo>
                  <a:pt x="914864" y="169862"/>
                </a:lnTo>
                <a:lnTo>
                  <a:pt x="1892312" y="169862"/>
                </a:lnTo>
                <a:lnTo>
                  <a:pt x="1898661" y="170497"/>
                </a:lnTo>
                <a:lnTo>
                  <a:pt x="1905327" y="171449"/>
                </a:lnTo>
                <a:lnTo>
                  <a:pt x="1911676" y="173036"/>
                </a:lnTo>
                <a:lnTo>
                  <a:pt x="1917390" y="174940"/>
                </a:lnTo>
                <a:lnTo>
                  <a:pt x="1923104" y="177796"/>
                </a:lnTo>
                <a:lnTo>
                  <a:pt x="1928501" y="181287"/>
                </a:lnTo>
                <a:lnTo>
                  <a:pt x="1933580" y="184778"/>
                </a:lnTo>
                <a:lnTo>
                  <a:pt x="1938341" y="188903"/>
                </a:lnTo>
                <a:lnTo>
                  <a:pt x="1942151" y="193664"/>
                </a:lnTo>
                <a:lnTo>
                  <a:pt x="1946278" y="198424"/>
                </a:lnTo>
                <a:lnTo>
                  <a:pt x="1949452" y="203819"/>
                </a:lnTo>
                <a:lnTo>
                  <a:pt x="1951992" y="209532"/>
                </a:lnTo>
                <a:lnTo>
                  <a:pt x="1954214" y="215561"/>
                </a:lnTo>
                <a:lnTo>
                  <a:pt x="1955801" y="221908"/>
                </a:lnTo>
                <a:lnTo>
                  <a:pt x="1957071" y="228256"/>
                </a:lnTo>
                <a:lnTo>
                  <a:pt x="1957388" y="234603"/>
                </a:lnTo>
                <a:lnTo>
                  <a:pt x="1957388" y="2898804"/>
                </a:lnTo>
                <a:lnTo>
                  <a:pt x="1957071" y="2905469"/>
                </a:lnTo>
                <a:lnTo>
                  <a:pt x="1955801" y="2912133"/>
                </a:lnTo>
                <a:lnTo>
                  <a:pt x="1954214" y="2918163"/>
                </a:lnTo>
                <a:lnTo>
                  <a:pt x="1951992" y="2923875"/>
                </a:lnTo>
                <a:lnTo>
                  <a:pt x="1949452" y="2929588"/>
                </a:lnTo>
                <a:lnTo>
                  <a:pt x="1946278" y="2934983"/>
                </a:lnTo>
                <a:lnTo>
                  <a:pt x="1942151" y="2940060"/>
                </a:lnTo>
                <a:lnTo>
                  <a:pt x="1938341" y="2944821"/>
                </a:lnTo>
                <a:lnTo>
                  <a:pt x="1933580" y="2948629"/>
                </a:lnTo>
                <a:lnTo>
                  <a:pt x="1928501" y="2952755"/>
                </a:lnTo>
                <a:lnTo>
                  <a:pt x="1923104" y="2955928"/>
                </a:lnTo>
                <a:lnTo>
                  <a:pt x="1917390" y="2958784"/>
                </a:lnTo>
                <a:lnTo>
                  <a:pt x="1911676" y="2961006"/>
                </a:lnTo>
                <a:lnTo>
                  <a:pt x="1905327" y="2962275"/>
                </a:lnTo>
                <a:lnTo>
                  <a:pt x="1898661" y="2963545"/>
                </a:lnTo>
                <a:lnTo>
                  <a:pt x="1892312" y="2963862"/>
                </a:lnTo>
                <a:lnTo>
                  <a:pt x="1885963" y="2963545"/>
                </a:lnTo>
                <a:lnTo>
                  <a:pt x="1879297" y="2962275"/>
                </a:lnTo>
                <a:lnTo>
                  <a:pt x="1872948" y="2961006"/>
                </a:lnTo>
                <a:lnTo>
                  <a:pt x="1867234" y="2958784"/>
                </a:lnTo>
                <a:lnTo>
                  <a:pt x="1861520" y="2955928"/>
                </a:lnTo>
                <a:lnTo>
                  <a:pt x="1856123" y="2952755"/>
                </a:lnTo>
                <a:lnTo>
                  <a:pt x="1851044" y="2948629"/>
                </a:lnTo>
                <a:lnTo>
                  <a:pt x="1846282" y="2944821"/>
                </a:lnTo>
                <a:lnTo>
                  <a:pt x="1842473" y="2940060"/>
                </a:lnTo>
                <a:lnTo>
                  <a:pt x="1838346" y="2934983"/>
                </a:lnTo>
                <a:lnTo>
                  <a:pt x="1835172" y="2929588"/>
                </a:lnTo>
                <a:lnTo>
                  <a:pt x="1832632" y="2923875"/>
                </a:lnTo>
                <a:lnTo>
                  <a:pt x="1830410" y="2918163"/>
                </a:lnTo>
                <a:lnTo>
                  <a:pt x="1828823" y="2912133"/>
                </a:lnTo>
                <a:lnTo>
                  <a:pt x="1827553" y="2905469"/>
                </a:lnTo>
                <a:lnTo>
                  <a:pt x="1827236" y="2898804"/>
                </a:lnTo>
                <a:lnTo>
                  <a:pt x="1827236" y="299661"/>
                </a:lnTo>
                <a:lnTo>
                  <a:pt x="935668" y="299661"/>
                </a:lnTo>
                <a:lnTo>
                  <a:pt x="935670" y="299708"/>
                </a:lnTo>
                <a:lnTo>
                  <a:pt x="935989" y="313070"/>
                </a:lnTo>
                <a:lnTo>
                  <a:pt x="936625" y="326115"/>
                </a:lnTo>
                <a:lnTo>
                  <a:pt x="936625" y="338523"/>
                </a:lnTo>
                <a:lnTo>
                  <a:pt x="935989" y="361431"/>
                </a:lnTo>
                <a:lnTo>
                  <a:pt x="935352" y="381793"/>
                </a:lnTo>
                <a:lnTo>
                  <a:pt x="934213" y="396875"/>
                </a:lnTo>
                <a:lnTo>
                  <a:pt x="941706" y="396875"/>
                </a:lnTo>
                <a:lnTo>
                  <a:pt x="953780" y="396875"/>
                </a:lnTo>
                <a:lnTo>
                  <a:pt x="965853" y="397193"/>
                </a:lnTo>
                <a:lnTo>
                  <a:pt x="977926" y="398462"/>
                </a:lnTo>
                <a:lnTo>
                  <a:pt x="989681" y="399097"/>
                </a:lnTo>
                <a:lnTo>
                  <a:pt x="1001119" y="400685"/>
                </a:lnTo>
                <a:lnTo>
                  <a:pt x="1013192" y="402272"/>
                </a:lnTo>
                <a:lnTo>
                  <a:pt x="1024630" y="404177"/>
                </a:lnTo>
                <a:lnTo>
                  <a:pt x="1036068" y="406399"/>
                </a:lnTo>
                <a:lnTo>
                  <a:pt x="1047188" y="408938"/>
                </a:lnTo>
                <a:lnTo>
                  <a:pt x="1058943" y="411796"/>
                </a:lnTo>
                <a:lnTo>
                  <a:pt x="1070063" y="414653"/>
                </a:lnTo>
                <a:lnTo>
                  <a:pt x="1080866" y="417827"/>
                </a:lnTo>
                <a:lnTo>
                  <a:pt x="1091986" y="421319"/>
                </a:lnTo>
                <a:lnTo>
                  <a:pt x="1102788" y="425446"/>
                </a:lnTo>
                <a:lnTo>
                  <a:pt x="1113590" y="429256"/>
                </a:lnTo>
                <a:lnTo>
                  <a:pt x="1124075" y="433700"/>
                </a:lnTo>
                <a:lnTo>
                  <a:pt x="1134242" y="438144"/>
                </a:lnTo>
                <a:lnTo>
                  <a:pt x="1144408" y="442906"/>
                </a:lnTo>
                <a:lnTo>
                  <a:pt x="1154893" y="447986"/>
                </a:lnTo>
                <a:lnTo>
                  <a:pt x="1165060" y="453382"/>
                </a:lnTo>
                <a:lnTo>
                  <a:pt x="1174591" y="458779"/>
                </a:lnTo>
                <a:lnTo>
                  <a:pt x="1184440" y="464493"/>
                </a:lnTo>
                <a:lnTo>
                  <a:pt x="1193972" y="470525"/>
                </a:lnTo>
                <a:lnTo>
                  <a:pt x="1203503" y="476874"/>
                </a:lnTo>
                <a:lnTo>
                  <a:pt x="1212399" y="483223"/>
                </a:lnTo>
                <a:lnTo>
                  <a:pt x="1221931" y="489572"/>
                </a:lnTo>
                <a:lnTo>
                  <a:pt x="1230509" y="496557"/>
                </a:lnTo>
                <a:lnTo>
                  <a:pt x="1239405" y="503858"/>
                </a:lnTo>
                <a:lnTo>
                  <a:pt x="1247983" y="510842"/>
                </a:lnTo>
                <a:lnTo>
                  <a:pt x="1256244" y="518144"/>
                </a:lnTo>
                <a:lnTo>
                  <a:pt x="1264505" y="526080"/>
                </a:lnTo>
                <a:lnTo>
                  <a:pt x="1272447" y="534016"/>
                </a:lnTo>
                <a:lnTo>
                  <a:pt x="1280390" y="541953"/>
                </a:lnTo>
                <a:lnTo>
                  <a:pt x="1288015" y="550207"/>
                </a:lnTo>
                <a:lnTo>
                  <a:pt x="1295641" y="558461"/>
                </a:lnTo>
                <a:lnTo>
                  <a:pt x="1302630" y="567032"/>
                </a:lnTo>
                <a:lnTo>
                  <a:pt x="1309938" y="575603"/>
                </a:lnTo>
                <a:lnTo>
                  <a:pt x="1316928" y="584492"/>
                </a:lnTo>
                <a:lnTo>
                  <a:pt x="1323282" y="593698"/>
                </a:lnTo>
                <a:lnTo>
                  <a:pt x="1329636" y="602904"/>
                </a:lnTo>
                <a:lnTo>
                  <a:pt x="1335990" y="612428"/>
                </a:lnTo>
                <a:lnTo>
                  <a:pt x="1342027" y="621952"/>
                </a:lnTo>
                <a:lnTo>
                  <a:pt x="1347746" y="631793"/>
                </a:lnTo>
                <a:lnTo>
                  <a:pt x="1353147" y="641317"/>
                </a:lnTo>
                <a:lnTo>
                  <a:pt x="1358548" y="651475"/>
                </a:lnTo>
                <a:lnTo>
                  <a:pt x="1363632" y="661634"/>
                </a:lnTo>
                <a:lnTo>
                  <a:pt x="1368397" y="672110"/>
                </a:lnTo>
                <a:lnTo>
                  <a:pt x="1372845" y="682269"/>
                </a:lnTo>
                <a:lnTo>
                  <a:pt x="1377293" y="692745"/>
                </a:lnTo>
                <a:lnTo>
                  <a:pt x="1381106" y="703538"/>
                </a:lnTo>
                <a:lnTo>
                  <a:pt x="1385236" y="714332"/>
                </a:lnTo>
                <a:lnTo>
                  <a:pt x="1388413" y="725125"/>
                </a:lnTo>
                <a:lnTo>
                  <a:pt x="1391908" y="736236"/>
                </a:lnTo>
                <a:lnTo>
                  <a:pt x="1394768" y="747347"/>
                </a:lnTo>
                <a:lnTo>
                  <a:pt x="1397627" y="758776"/>
                </a:lnTo>
                <a:lnTo>
                  <a:pt x="1399851" y="770204"/>
                </a:lnTo>
                <a:lnTo>
                  <a:pt x="1402393" y="781633"/>
                </a:lnTo>
                <a:lnTo>
                  <a:pt x="1404299" y="793061"/>
                </a:lnTo>
                <a:lnTo>
                  <a:pt x="1405570" y="804807"/>
                </a:lnTo>
                <a:lnTo>
                  <a:pt x="1407158" y="816553"/>
                </a:lnTo>
                <a:lnTo>
                  <a:pt x="1408112" y="828299"/>
                </a:lnTo>
                <a:lnTo>
                  <a:pt x="1409065" y="840362"/>
                </a:lnTo>
                <a:lnTo>
                  <a:pt x="1409382" y="852108"/>
                </a:lnTo>
                <a:lnTo>
                  <a:pt x="1409700" y="864489"/>
                </a:lnTo>
                <a:lnTo>
                  <a:pt x="1409700" y="2253679"/>
                </a:lnTo>
                <a:lnTo>
                  <a:pt x="1409382" y="2265425"/>
                </a:lnTo>
                <a:lnTo>
                  <a:pt x="1409065" y="2277806"/>
                </a:lnTo>
                <a:lnTo>
                  <a:pt x="1408112" y="2289552"/>
                </a:lnTo>
                <a:lnTo>
                  <a:pt x="1407158" y="2301298"/>
                </a:lnTo>
                <a:lnTo>
                  <a:pt x="1405570" y="2313043"/>
                </a:lnTo>
                <a:lnTo>
                  <a:pt x="1404299" y="2324789"/>
                </a:lnTo>
                <a:lnTo>
                  <a:pt x="1402393" y="2336218"/>
                </a:lnTo>
                <a:lnTo>
                  <a:pt x="1399851" y="2347646"/>
                </a:lnTo>
                <a:lnTo>
                  <a:pt x="1397627" y="2359075"/>
                </a:lnTo>
                <a:lnTo>
                  <a:pt x="1394768" y="2370503"/>
                </a:lnTo>
                <a:lnTo>
                  <a:pt x="1391908" y="2381614"/>
                </a:lnTo>
                <a:lnTo>
                  <a:pt x="1388413" y="2392408"/>
                </a:lnTo>
                <a:lnTo>
                  <a:pt x="1385236" y="2403519"/>
                </a:lnTo>
                <a:lnTo>
                  <a:pt x="1381106" y="2414312"/>
                </a:lnTo>
                <a:lnTo>
                  <a:pt x="1377293" y="2424788"/>
                </a:lnTo>
                <a:lnTo>
                  <a:pt x="1372845" y="2435582"/>
                </a:lnTo>
                <a:lnTo>
                  <a:pt x="1368397" y="2446058"/>
                </a:lnTo>
                <a:lnTo>
                  <a:pt x="1363632" y="2455899"/>
                </a:lnTo>
                <a:lnTo>
                  <a:pt x="1358548" y="2466058"/>
                </a:lnTo>
                <a:lnTo>
                  <a:pt x="1353147" y="2476216"/>
                </a:lnTo>
                <a:lnTo>
                  <a:pt x="1347746" y="2486057"/>
                </a:lnTo>
                <a:lnTo>
                  <a:pt x="1342027" y="2495898"/>
                </a:lnTo>
                <a:lnTo>
                  <a:pt x="1335990" y="2505422"/>
                </a:lnTo>
                <a:lnTo>
                  <a:pt x="1329636" y="2514628"/>
                </a:lnTo>
                <a:lnTo>
                  <a:pt x="1323282" y="2523835"/>
                </a:lnTo>
                <a:lnTo>
                  <a:pt x="1316928" y="2533041"/>
                </a:lnTo>
                <a:lnTo>
                  <a:pt x="1309938" y="2541930"/>
                </a:lnTo>
                <a:lnTo>
                  <a:pt x="1302630" y="2550818"/>
                </a:lnTo>
                <a:lnTo>
                  <a:pt x="1295641" y="2559072"/>
                </a:lnTo>
                <a:lnTo>
                  <a:pt x="1288015" y="2567961"/>
                </a:lnTo>
                <a:lnTo>
                  <a:pt x="1280390" y="2576215"/>
                </a:lnTo>
                <a:lnTo>
                  <a:pt x="1272447" y="2584151"/>
                </a:lnTo>
                <a:lnTo>
                  <a:pt x="1264505" y="2591770"/>
                </a:lnTo>
                <a:lnTo>
                  <a:pt x="1256244" y="2599389"/>
                </a:lnTo>
                <a:lnTo>
                  <a:pt x="1247983" y="2607008"/>
                </a:lnTo>
                <a:lnTo>
                  <a:pt x="1239405" y="2614310"/>
                </a:lnTo>
                <a:lnTo>
                  <a:pt x="1230509" y="2620976"/>
                </a:lnTo>
                <a:lnTo>
                  <a:pt x="1221931" y="2627960"/>
                </a:lnTo>
                <a:lnTo>
                  <a:pt x="1212399" y="2634627"/>
                </a:lnTo>
                <a:lnTo>
                  <a:pt x="1203503" y="2641294"/>
                </a:lnTo>
                <a:lnTo>
                  <a:pt x="1193972" y="2647325"/>
                </a:lnTo>
                <a:lnTo>
                  <a:pt x="1184440" y="2653039"/>
                </a:lnTo>
                <a:lnTo>
                  <a:pt x="1174591" y="2658754"/>
                </a:lnTo>
                <a:lnTo>
                  <a:pt x="1165060" y="2664468"/>
                </a:lnTo>
                <a:lnTo>
                  <a:pt x="1154893" y="2669547"/>
                </a:lnTo>
                <a:lnTo>
                  <a:pt x="1144408" y="2674626"/>
                </a:lnTo>
                <a:lnTo>
                  <a:pt x="1134242" y="2679706"/>
                </a:lnTo>
                <a:lnTo>
                  <a:pt x="1124075" y="2683833"/>
                </a:lnTo>
                <a:lnTo>
                  <a:pt x="1113590" y="2688277"/>
                </a:lnTo>
                <a:lnTo>
                  <a:pt x="1102788" y="2692721"/>
                </a:lnTo>
                <a:lnTo>
                  <a:pt x="1091986" y="2696214"/>
                </a:lnTo>
                <a:lnTo>
                  <a:pt x="1080866" y="2699706"/>
                </a:lnTo>
                <a:lnTo>
                  <a:pt x="1070063" y="2702880"/>
                </a:lnTo>
                <a:lnTo>
                  <a:pt x="1058943" y="2706372"/>
                </a:lnTo>
                <a:lnTo>
                  <a:pt x="1047188" y="2708912"/>
                </a:lnTo>
                <a:lnTo>
                  <a:pt x="1036068" y="2711134"/>
                </a:lnTo>
                <a:lnTo>
                  <a:pt x="1024630" y="2713356"/>
                </a:lnTo>
                <a:lnTo>
                  <a:pt x="1013192" y="2715578"/>
                </a:lnTo>
                <a:lnTo>
                  <a:pt x="1001119" y="2717166"/>
                </a:lnTo>
                <a:lnTo>
                  <a:pt x="989681" y="2718435"/>
                </a:lnTo>
                <a:lnTo>
                  <a:pt x="977926" y="2719705"/>
                </a:lnTo>
                <a:lnTo>
                  <a:pt x="965853" y="2720340"/>
                </a:lnTo>
                <a:lnTo>
                  <a:pt x="953780" y="2720658"/>
                </a:lnTo>
                <a:lnTo>
                  <a:pt x="941706" y="2720975"/>
                </a:lnTo>
                <a:lnTo>
                  <a:pt x="467676" y="2720975"/>
                </a:lnTo>
                <a:lnTo>
                  <a:pt x="455285" y="2720658"/>
                </a:lnTo>
                <a:lnTo>
                  <a:pt x="443530" y="2720340"/>
                </a:lnTo>
                <a:lnTo>
                  <a:pt x="431774" y="2719705"/>
                </a:lnTo>
                <a:lnTo>
                  <a:pt x="419701" y="2718435"/>
                </a:lnTo>
                <a:lnTo>
                  <a:pt x="407946" y="2717166"/>
                </a:lnTo>
                <a:lnTo>
                  <a:pt x="396508" y="2715578"/>
                </a:lnTo>
                <a:lnTo>
                  <a:pt x="384753" y="2713356"/>
                </a:lnTo>
                <a:lnTo>
                  <a:pt x="373315" y="2711134"/>
                </a:lnTo>
                <a:lnTo>
                  <a:pt x="361877" y="2708912"/>
                </a:lnTo>
                <a:lnTo>
                  <a:pt x="350757" y="2706372"/>
                </a:lnTo>
                <a:lnTo>
                  <a:pt x="339637" y="2702880"/>
                </a:lnTo>
                <a:lnTo>
                  <a:pt x="328517" y="2699706"/>
                </a:lnTo>
                <a:lnTo>
                  <a:pt x="317715" y="2696214"/>
                </a:lnTo>
                <a:lnTo>
                  <a:pt x="306912" y="2692721"/>
                </a:lnTo>
                <a:lnTo>
                  <a:pt x="296110" y="2688277"/>
                </a:lnTo>
                <a:lnTo>
                  <a:pt x="285626" y="2683833"/>
                </a:lnTo>
                <a:lnTo>
                  <a:pt x="275141" y="2679706"/>
                </a:lnTo>
                <a:lnTo>
                  <a:pt x="264656" y="2674626"/>
                </a:lnTo>
                <a:lnTo>
                  <a:pt x="254490" y="2669547"/>
                </a:lnTo>
                <a:lnTo>
                  <a:pt x="244640" y="2664468"/>
                </a:lnTo>
                <a:lnTo>
                  <a:pt x="234791" y="2658754"/>
                </a:lnTo>
                <a:lnTo>
                  <a:pt x="224942" y="2653039"/>
                </a:lnTo>
                <a:lnTo>
                  <a:pt x="215411" y="2647325"/>
                </a:lnTo>
                <a:lnTo>
                  <a:pt x="205879" y="2641294"/>
                </a:lnTo>
                <a:lnTo>
                  <a:pt x="196665" y="2634627"/>
                </a:lnTo>
                <a:lnTo>
                  <a:pt x="187769" y="2627960"/>
                </a:lnTo>
                <a:lnTo>
                  <a:pt x="178556" y="2620976"/>
                </a:lnTo>
                <a:lnTo>
                  <a:pt x="169977" y="2614310"/>
                </a:lnTo>
                <a:lnTo>
                  <a:pt x="161399" y="2607008"/>
                </a:lnTo>
                <a:lnTo>
                  <a:pt x="153139" y="2599389"/>
                </a:lnTo>
                <a:lnTo>
                  <a:pt x="144878" y="2591770"/>
                </a:lnTo>
                <a:lnTo>
                  <a:pt x="136935" y="2584151"/>
                </a:lnTo>
                <a:lnTo>
                  <a:pt x="128992" y="2576215"/>
                </a:lnTo>
                <a:lnTo>
                  <a:pt x="121367" y="2567961"/>
                </a:lnTo>
                <a:lnTo>
                  <a:pt x="114060" y="2559072"/>
                </a:lnTo>
                <a:lnTo>
                  <a:pt x="106752" y="2550818"/>
                </a:lnTo>
                <a:lnTo>
                  <a:pt x="99445" y="2541930"/>
                </a:lnTo>
                <a:lnTo>
                  <a:pt x="92773" y="2533041"/>
                </a:lnTo>
                <a:lnTo>
                  <a:pt x="86101" y="2523835"/>
                </a:lnTo>
                <a:lnTo>
                  <a:pt x="79746" y="2514628"/>
                </a:lnTo>
                <a:lnTo>
                  <a:pt x="73710" y="2505422"/>
                </a:lnTo>
                <a:lnTo>
                  <a:pt x="67356" y="2495898"/>
                </a:lnTo>
                <a:lnTo>
                  <a:pt x="61637" y="2486057"/>
                </a:lnTo>
                <a:lnTo>
                  <a:pt x="56236" y="2476216"/>
                </a:lnTo>
                <a:lnTo>
                  <a:pt x="50834" y="2466058"/>
                </a:lnTo>
                <a:lnTo>
                  <a:pt x="45751" y="2455899"/>
                </a:lnTo>
                <a:lnTo>
                  <a:pt x="41303" y="2446058"/>
                </a:lnTo>
                <a:lnTo>
                  <a:pt x="36537" y="2435582"/>
                </a:lnTo>
                <a:lnTo>
                  <a:pt x="32089" y="2424788"/>
                </a:lnTo>
                <a:lnTo>
                  <a:pt x="28277" y="2414312"/>
                </a:lnTo>
                <a:lnTo>
                  <a:pt x="24464" y="2403519"/>
                </a:lnTo>
                <a:lnTo>
                  <a:pt x="20652" y="2392408"/>
                </a:lnTo>
                <a:lnTo>
                  <a:pt x="17474" y="2381614"/>
                </a:lnTo>
                <a:lnTo>
                  <a:pt x="14615" y="2370503"/>
                </a:lnTo>
                <a:lnTo>
                  <a:pt x="11756" y="2359075"/>
                </a:lnTo>
                <a:lnTo>
                  <a:pt x="9214" y="2347646"/>
                </a:lnTo>
                <a:lnTo>
                  <a:pt x="6990" y="2336218"/>
                </a:lnTo>
                <a:lnTo>
                  <a:pt x="5401" y="2324789"/>
                </a:lnTo>
                <a:lnTo>
                  <a:pt x="3495" y="2313043"/>
                </a:lnTo>
                <a:lnTo>
                  <a:pt x="2224" y="2301298"/>
                </a:lnTo>
                <a:lnTo>
                  <a:pt x="1271" y="2289552"/>
                </a:lnTo>
                <a:lnTo>
                  <a:pt x="635" y="2277806"/>
                </a:lnTo>
                <a:lnTo>
                  <a:pt x="0" y="2265425"/>
                </a:lnTo>
                <a:lnTo>
                  <a:pt x="0" y="2253679"/>
                </a:lnTo>
                <a:lnTo>
                  <a:pt x="0" y="864489"/>
                </a:lnTo>
                <a:lnTo>
                  <a:pt x="0" y="852108"/>
                </a:lnTo>
                <a:lnTo>
                  <a:pt x="635" y="840362"/>
                </a:lnTo>
                <a:lnTo>
                  <a:pt x="1271" y="828299"/>
                </a:lnTo>
                <a:lnTo>
                  <a:pt x="2224" y="816553"/>
                </a:lnTo>
                <a:lnTo>
                  <a:pt x="3495" y="804807"/>
                </a:lnTo>
                <a:lnTo>
                  <a:pt x="5401" y="793061"/>
                </a:lnTo>
                <a:lnTo>
                  <a:pt x="6990" y="781633"/>
                </a:lnTo>
                <a:lnTo>
                  <a:pt x="9214" y="770204"/>
                </a:lnTo>
                <a:lnTo>
                  <a:pt x="11756" y="758776"/>
                </a:lnTo>
                <a:lnTo>
                  <a:pt x="14615" y="747347"/>
                </a:lnTo>
                <a:lnTo>
                  <a:pt x="17474" y="736236"/>
                </a:lnTo>
                <a:lnTo>
                  <a:pt x="20652" y="725125"/>
                </a:lnTo>
                <a:lnTo>
                  <a:pt x="24464" y="714332"/>
                </a:lnTo>
                <a:lnTo>
                  <a:pt x="28277" y="703538"/>
                </a:lnTo>
                <a:lnTo>
                  <a:pt x="32089" y="692745"/>
                </a:lnTo>
                <a:lnTo>
                  <a:pt x="36537" y="682269"/>
                </a:lnTo>
                <a:lnTo>
                  <a:pt x="41303" y="672110"/>
                </a:lnTo>
                <a:lnTo>
                  <a:pt x="45751" y="661634"/>
                </a:lnTo>
                <a:lnTo>
                  <a:pt x="50834" y="651475"/>
                </a:lnTo>
                <a:lnTo>
                  <a:pt x="56236" y="641317"/>
                </a:lnTo>
                <a:lnTo>
                  <a:pt x="61637" y="631793"/>
                </a:lnTo>
                <a:lnTo>
                  <a:pt x="67356" y="621952"/>
                </a:lnTo>
                <a:lnTo>
                  <a:pt x="73710" y="612428"/>
                </a:lnTo>
                <a:lnTo>
                  <a:pt x="79746" y="602904"/>
                </a:lnTo>
                <a:lnTo>
                  <a:pt x="86101" y="593698"/>
                </a:lnTo>
                <a:lnTo>
                  <a:pt x="92773" y="584492"/>
                </a:lnTo>
                <a:lnTo>
                  <a:pt x="99445" y="575603"/>
                </a:lnTo>
                <a:lnTo>
                  <a:pt x="106752" y="567032"/>
                </a:lnTo>
                <a:lnTo>
                  <a:pt x="114060" y="558461"/>
                </a:lnTo>
                <a:lnTo>
                  <a:pt x="121367" y="550207"/>
                </a:lnTo>
                <a:lnTo>
                  <a:pt x="128992" y="541953"/>
                </a:lnTo>
                <a:lnTo>
                  <a:pt x="136935" y="534016"/>
                </a:lnTo>
                <a:lnTo>
                  <a:pt x="144878" y="526080"/>
                </a:lnTo>
                <a:lnTo>
                  <a:pt x="153139" y="518144"/>
                </a:lnTo>
                <a:lnTo>
                  <a:pt x="161399" y="510842"/>
                </a:lnTo>
                <a:lnTo>
                  <a:pt x="169977" y="503858"/>
                </a:lnTo>
                <a:lnTo>
                  <a:pt x="178556" y="496557"/>
                </a:lnTo>
                <a:lnTo>
                  <a:pt x="187769" y="489572"/>
                </a:lnTo>
                <a:lnTo>
                  <a:pt x="196665" y="483223"/>
                </a:lnTo>
                <a:lnTo>
                  <a:pt x="205879" y="476874"/>
                </a:lnTo>
                <a:lnTo>
                  <a:pt x="215411" y="470525"/>
                </a:lnTo>
                <a:lnTo>
                  <a:pt x="224942" y="464493"/>
                </a:lnTo>
                <a:lnTo>
                  <a:pt x="234791" y="458779"/>
                </a:lnTo>
                <a:lnTo>
                  <a:pt x="244640" y="453382"/>
                </a:lnTo>
                <a:lnTo>
                  <a:pt x="254490" y="447986"/>
                </a:lnTo>
                <a:lnTo>
                  <a:pt x="264656" y="442906"/>
                </a:lnTo>
                <a:lnTo>
                  <a:pt x="275141" y="438144"/>
                </a:lnTo>
                <a:lnTo>
                  <a:pt x="285626" y="433700"/>
                </a:lnTo>
                <a:lnTo>
                  <a:pt x="296110" y="429256"/>
                </a:lnTo>
                <a:lnTo>
                  <a:pt x="306912" y="425446"/>
                </a:lnTo>
                <a:lnTo>
                  <a:pt x="317715" y="421319"/>
                </a:lnTo>
                <a:lnTo>
                  <a:pt x="328517" y="417827"/>
                </a:lnTo>
                <a:lnTo>
                  <a:pt x="339637" y="414653"/>
                </a:lnTo>
                <a:lnTo>
                  <a:pt x="350757" y="411796"/>
                </a:lnTo>
                <a:lnTo>
                  <a:pt x="361877" y="408938"/>
                </a:lnTo>
                <a:lnTo>
                  <a:pt x="373315" y="406399"/>
                </a:lnTo>
                <a:lnTo>
                  <a:pt x="384753" y="404177"/>
                </a:lnTo>
                <a:lnTo>
                  <a:pt x="396508" y="402272"/>
                </a:lnTo>
                <a:lnTo>
                  <a:pt x="407946" y="400685"/>
                </a:lnTo>
                <a:lnTo>
                  <a:pt x="419701" y="399097"/>
                </a:lnTo>
                <a:lnTo>
                  <a:pt x="431774" y="398462"/>
                </a:lnTo>
                <a:lnTo>
                  <a:pt x="443530" y="397193"/>
                </a:lnTo>
                <a:lnTo>
                  <a:pt x="455285" y="396875"/>
                </a:lnTo>
                <a:lnTo>
                  <a:pt x="467676" y="396875"/>
                </a:lnTo>
                <a:lnTo>
                  <a:pt x="518110" y="396875"/>
                </a:lnTo>
                <a:lnTo>
                  <a:pt x="515876" y="384922"/>
                </a:lnTo>
                <a:lnTo>
                  <a:pt x="513036" y="364227"/>
                </a:lnTo>
                <a:lnTo>
                  <a:pt x="510197" y="341303"/>
                </a:lnTo>
                <a:lnTo>
                  <a:pt x="509251" y="328568"/>
                </a:lnTo>
                <a:lnTo>
                  <a:pt x="508305" y="315514"/>
                </a:lnTo>
                <a:lnTo>
                  <a:pt x="507358" y="302142"/>
                </a:lnTo>
                <a:lnTo>
                  <a:pt x="507244" y="299661"/>
                </a:lnTo>
                <a:lnTo>
                  <a:pt x="198426" y="299661"/>
                </a:lnTo>
                <a:lnTo>
                  <a:pt x="191442" y="299343"/>
                </a:lnTo>
                <a:lnTo>
                  <a:pt x="185093" y="298391"/>
                </a:lnTo>
                <a:lnTo>
                  <a:pt x="178745" y="296804"/>
                </a:lnTo>
                <a:lnTo>
                  <a:pt x="172713" y="294583"/>
                </a:lnTo>
                <a:lnTo>
                  <a:pt x="166999" y="291727"/>
                </a:lnTo>
                <a:lnTo>
                  <a:pt x="161920" y="288553"/>
                </a:lnTo>
                <a:lnTo>
                  <a:pt x="156841" y="285062"/>
                </a:lnTo>
                <a:lnTo>
                  <a:pt x="152397" y="280619"/>
                </a:lnTo>
                <a:lnTo>
                  <a:pt x="147952" y="276176"/>
                </a:lnTo>
                <a:lnTo>
                  <a:pt x="144461" y="271099"/>
                </a:lnTo>
                <a:lnTo>
                  <a:pt x="140969" y="265704"/>
                </a:lnTo>
                <a:lnTo>
                  <a:pt x="138112" y="260309"/>
                </a:lnTo>
                <a:lnTo>
                  <a:pt x="136207" y="253961"/>
                </a:lnTo>
                <a:lnTo>
                  <a:pt x="134620" y="247932"/>
                </a:lnTo>
                <a:lnTo>
                  <a:pt x="133667" y="241585"/>
                </a:lnTo>
                <a:lnTo>
                  <a:pt x="133350" y="234603"/>
                </a:lnTo>
                <a:lnTo>
                  <a:pt x="133667" y="228256"/>
                </a:lnTo>
                <a:lnTo>
                  <a:pt x="134620" y="221908"/>
                </a:lnTo>
                <a:lnTo>
                  <a:pt x="136207" y="215561"/>
                </a:lnTo>
                <a:lnTo>
                  <a:pt x="138112" y="209532"/>
                </a:lnTo>
                <a:lnTo>
                  <a:pt x="140969" y="203819"/>
                </a:lnTo>
                <a:lnTo>
                  <a:pt x="144461" y="198424"/>
                </a:lnTo>
                <a:lnTo>
                  <a:pt x="147952" y="193664"/>
                </a:lnTo>
                <a:lnTo>
                  <a:pt x="152397" y="188903"/>
                </a:lnTo>
                <a:lnTo>
                  <a:pt x="156841" y="184778"/>
                </a:lnTo>
                <a:lnTo>
                  <a:pt x="161920" y="181287"/>
                </a:lnTo>
                <a:lnTo>
                  <a:pt x="166999" y="177796"/>
                </a:lnTo>
                <a:lnTo>
                  <a:pt x="172713" y="174940"/>
                </a:lnTo>
                <a:lnTo>
                  <a:pt x="178745" y="173036"/>
                </a:lnTo>
                <a:lnTo>
                  <a:pt x="185093" y="171449"/>
                </a:lnTo>
                <a:lnTo>
                  <a:pt x="191442" y="170497"/>
                </a:lnTo>
                <a:lnTo>
                  <a:pt x="198426" y="169862"/>
                </a:lnTo>
                <a:lnTo>
                  <a:pt x="515757" y="169862"/>
                </a:lnTo>
                <a:lnTo>
                  <a:pt x="518399" y="157595"/>
                </a:lnTo>
                <a:lnTo>
                  <a:pt x="522500" y="143268"/>
                </a:lnTo>
                <a:lnTo>
                  <a:pt x="526601" y="129578"/>
                </a:lnTo>
                <a:lnTo>
                  <a:pt x="531963" y="116206"/>
                </a:lnTo>
                <a:lnTo>
                  <a:pt x="534487" y="109201"/>
                </a:lnTo>
                <a:lnTo>
                  <a:pt x="537957" y="102833"/>
                </a:lnTo>
                <a:lnTo>
                  <a:pt x="541111" y="96784"/>
                </a:lnTo>
                <a:lnTo>
                  <a:pt x="544266" y="90735"/>
                </a:lnTo>
                <a:lnTo>
                  <a:pt x="548051" y="84367"/>
                </a:lnTo>
                <a:lnTo>
                  <a:pt x="551837" y="78318"/>
                </a:lnTo>
                <a:lnTo>
                  <a:pt x="555622" y="72587"/>
                </a:lnTo>
                <a:lnTo>
                  <a:pt x="560038" y="67174"/>
                </a:lnTo>
                <a:lnTo>
                  <a:pt x="565716" y="60170"/>
                </a:lnTo>
                <a:lnTo>
                  <a:pt x="571395" y="53802"/>
                </a:lnTo>
                <a:lnTo>
                  <a:pt x="577704" y="47753"/>
                </a:lnTo>
                <a:lnTo>
                  <a:pt x="584328" y="42022"/>
                </a:lnTo>
                <a:lnTo>
                  <a:pt x="590952" y="36609"/>
                </a:lnTo>
                <a:lnTo>
                  <a:pt x="598208" y="31515"/>
                </a:lnTo>
                <a:lnTo>
                  <a:pt x="605779" y="26739"/>
                </a:lnTo>
                <a:lnTo>
                  <a:pt x="613034" y="22600"/>
                </a:lnTo>
                <a:lnTo>
                  <a:pt x="620920" y="18461"/>
                </a:lnTo>
                <a:lnTo>
                  <a:pt x="629122" y="14959"/>
                </a:lnTo>
                <a:lnTo>
                  <a:pt x="637639" y="12094"/>
                </a:lnTo>
                <a:lnTo>
                  <a:pt x="646156" y="9228"/>
                </a:lnTo>
                <a:lnTo>
                  <a:pt x="654673" y="6681"/>
                </a:lnTo>
                <a:lnTo>
                  <a:pt x="663506" y="4453"/>
                </a:lnTo>
                <a:lnTo>
                  <a:pt x="672338" y="2861"/>
                </a:lnTo>
                <a:lnTo>
                  <a:pt x="681802" y="1587"/>
                </a:lnTo>
                <a:lnTo>
                  <a:pt x="681814" y="1689"/>
                </a:lnTo>
                <a:lnTo>
                  <a:pt x="693136" y="636"/>
                </a:lnTo>
                <a:lnTo>
                  <a:pt x="700139" y="318"/>
                </a:lnTo>
                <a:lnTo>
                  <a:pt x="707141"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29" name="文本框 28"/>
          <p:cNvSpPr txBox="1"/>
          <p:nvPr/>
        </p:nvSpPr>
        <p:spPr>
          <a:xfrm>
            <a:off x="8743822" y="4210085"/>
            <a:ext cx="2971800" cy="1107996"/>
          </a:xfrm>
          <a:prstGeom prst="rect">
            <a:avLst/>
          </a:prstGeom>
          <a:noFill/>
        </p:spPr>
        <p:txBody>
          <a:bodyPr wrap="square" rtlCol="0">
            <a:spAutoFit/>
          </a:bodyPr>
          <a:lstStyle/>
          <a:p>
            <a:pPr algn="ctr"/>
            <a:r>
              <a:rPr lang="en-US" altLang="zh-CN" sz="6600" b="1" dirty="0">
                <a:solidFill>
                  <a:schemeClr val="accent1"/>
                </a:solidFill>
                <a:latin typeface="+mj-ea"/>
                <a:ea typeface="+mj-ea"/>
              </a:rPr>
              <a:t>80</a:t>
            </a:r>
            <a:r>
              <a:rPr lang="en-US" altLang="zh-CN" sz="3600" b="1" dirty="0">
                <a:solidFill>
                  <a:schemeClr val="accent1"/>
                </a:solidFill>
                <a:latin typeface="+mj-ea"/>
                <a:ea typeface="+mj-ea"/>
              </a:rPr>
              <a:t>%</a:t>
            </a:r>
            <a:endParaRPr lang="zh-CN" altLang="en-US" sz="6600" b="1" dirty="0">
              <a:solidFill>
                <a:schemeClr val="accent1"/>
              </a:solidFill>
              <a:latin typeface="+mj-ea"/>
              <a:ea typeface="+mj-ea"/>
            </a:endParaRPr>
          </a:p>
        </p:txBody>
      </p:sp>
      <p:sp>
        <p:nvSpPr>
          <p:cNvPr id="30" name="矩形 29"/>
          <p:cNvSpPr/>
          <p:nvPr/>
        </p:nvSpPr>
        <p:spPr>
          <a:xfrm>
            <a:off x="8566111" y="5358831"/>
            <a:ext cx="3327223" cy="12865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dirty="0">
                <a:solidFill>
                  <a:schemeClr val="tx1"/>
                </a:solidFill>
                <a:latin typeface="+mn-ea"/>
              </a:rPr>
              <a:t>请输入文本请输入文本请输入文本请输入文本</a:t>
            </a:r>
            <a:endParaRPr lang="zh-CN" altLang="zh-CN" dirty="0">
              <a:solidFill>
                <a:schemeClr val="tx1"/>
              </a:solidFill>
              <a:latin typeface="+mn-ea"/>
            </a:endParaRP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45" name="矩形 44"/>
          <p:cNvSpPr/>
          <p:nvPr/>
        </p:nvSpPr>
        <p:spPr>
          <a:xfrm>
            <a:off x="0" y="2914842"/>
            <a:ext cx="12192000" cy="90727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4" name="矩形 63"/>
          <p:cNvSpPr/>
          <p:nvPr/>
        </p:nvSpPr>
        <p:spPr>
          <a:xfrm>
            <a:off x="455491" y="4559996"/>
            <a:ext cx="2798340" cy="16647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 name="椭圆 1"/>
          <p:cNvSpPr/>
          <p:nvPr/>
        </p:nvSpPr>
        <p:spPr>
          <a:xfrm>
            <a:off x="687510" y="2291561"/>
            <a:ext cx="2208189" cy="2208189"/>
          </a:xfrm>
          <a:prstGeom prst="ellipse">
            <a:avLst/>
          </a:prstGeom>
          <a:solidFill>
            <a:srgbClr val="FEFFFF"/>
          </a:solidFill>
          <a:ln w="38100">
            <a:solidFill>
              <a:schemeClr val="accent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矩形 40"/>
          <p:cNvSpPr/>
          <p:nvPr/>
        </p:nvSpPr>
        <p:spPr>
          <a:xfrm>
            <a:off x="4696830" y="4559996"/>
            <a:ext cx="2798340" cy="16647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42" name="椭圆 41"/>
          <p:cNvSpPr/>
          <p:nvPr/>
        </p:nvSpPr>
        <p:spPr>
          <a:xfrm>
            <a:off x="4928849" y="2291561"/>
            <a:ext cx="2208189" cy="2208189"/>
          </a:xfrm>
          <a:prstGeom prst="ellipse">
            <a:avLst/>
          </a:prstGeom>
          <a:solidFill>
            <a:srgbClr val="FEFFFF"/>
          </a:solidFill>
          <a:ln w="38100">
            <a:solidFill>
              <a:schemeClr val="accent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43" name="Group 195"/>
          <p:cNvGrpSpPr/>
          <p:nvPr/>
        </p:nvGrpSpPr>
        <p:grpSpPr>
          <a:xfrm>
            <a:off x="5392014" y="2740609"/>
            <a:ext cx="1281859" cy="1310093"/>
            <a:chOff x="5846763" y="3030538"/>
            <a:chExt cx="360363" cy="368300"/>
          </a:xfrm>
          <a:solidFill>
            <a:schemeClr val="accent1"/>
          </a:solidFill>
        </p:grpSpPr>
        <p:sp>
          <p:nvSpPr>
            <p:cNvPr id="44" name="Freeform 304"/>
            <p:cNvSpPr/>
            <p:nvPr/>
          </p:nvSpPr>
          <p:spPr bwMode="auto">
            <a:xfrm>
              <a:off x="5922963" y="3030538"/>
              <a:ext cx="207963" cy="88900"/>
            </a:xfrm>
            <a:custGeom>
              <a:avLst/>
              <a:gdLst>
                <a:gd name="T0" fmla="*/ 45 w 276"/>
                <a:gd name="T1" fmla="*/ 117 h 117"/>
                <a:gd name="T2" fmla="*/ 45 w 276"/>
                <a:gd name="T3" fmla="*/ 61 h 117"/>
                <a:gd name="T4" fmla="*/ 65 w 276"/>
                <a:gd name="T5" fmla="*/ 41 h 117"/>
                <a:gd name="T6" fmla="*/ 211 w 276"/>
                <a:gd name="T7" fmla="*/ 41 h 117"/>
                <a:gd name="T8" fmla="*/ 231 w 276"/>
                <a:gd name="T9" fmla="*/ 61 h 117"/>
                <a:gd name="T10" fmla="*/ 231 w 276"/>
                <a:gd name="T11" fmla="*/ 117 h 117"/>
                <a:gd name="T12" fmla="*/ 276 w 276"/>
                <a:gd name="T13" fmla="*/ 117 h 117"/>
                <a:gd name="T14" fmla="*/ 276 w 276"/>
                <a:gd name="T15" fmla="*/ 42 h 117"/>
                <a:gd name="T16" fmla="*/ 235 w 276"/>
                <a:gd name="T17" fmla="*/ 0 h 117"/>
                <a:gd name="T18" fmla="*/ 41 w 276"/>
                <a:gd name="T19" fmla="*/ 0 h 117"/>
                <a:gd name="T20" fmla="*/ 0 w 276"/>
                <a:gd name="T21" fmla="*/ 42 h 117"/>
                <a:gd name="T22" fmla="*/ 0 w 276"/>
                <a:gd name="T23" fmla="*/ 117 h 117"/>
                <a:gd name="T24" fmla="*/ 45 w 276"/>
                <a:gd name="T25" fmla="*/ 117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6" h="117">
                  <a:moveTo>
                    <a:pt x="45" y="117"/>
                  </a:moveTo>
                  <a:cubicBezTo>
                    <a:pt x="45" y="61"/>
                    <a:pt x="45" y="61"/>
                    <a:pt x="45" y="61"/>
                  </a:cubicBezTo>
                  <a:cubicBezTo>
                    <a:pt x="45" y="50"/>
                    <a:pt x="54" y="41"/>
                    <a:pt x="65" y="41"/>
                  </a:cubicBezTo>
                  <a:cubicBezTo>
                    <a:pt x="211" y="41"/>
                    <a:pt x="211" y="41"/>
                    <a:pt x="211" y="41"/>
                  </a:cubicBezTo>
                  <a:cubicBezTo>
                    <a:pt x="222" y="41"/>
                    <a:pt x="231" y="50"/>
                    <a:pt x="231" y="61"/>
                  </a:cubicBezTo>
                  <a:cubicBezTo>
                    <a:pt x="231" y="117"/>
                    <a:pt x="231" y="117"/>
                    <a:pt x="231" y="117"/>
                  </a:cubicBezTo>
                  <a:cubicBezTo>
                    <a:pt x="276" y="117"/>
                    <a:pt x="276" y="117"/>
                    <a:pt x="276" y="117"/>
                  </a:cubicBezTo>
                  <a:cubicBezTo>
                    <a:pt x="276" y="42"/>
                    <a:pt x="276" y="42"/>
                    <a:pt x="276" y="42"/>
                  </a:cubicBezTo>
                  <a:cubicBezTo>
                    <a:pt x="276" y="19"/>
                    <a:pt x="257" y="0"/>
                    <a:pt x="235" y="0"/>
                  </a:cubicBezTo>
                  <a:cubicBezTo>
                    <a:pt x="41" y="0"/>
                    <a:pt x="41" y="0"/>
                    <a:pt x="41" y="0"/>
                  </a:cubicBezTo>
                  <a:cubicBezTo>
                    <a:pt x="19" y="0"/>
                    <a:pt x="0" y="19"/>
                    <a:pt x="0" y="42"/>
                  </a:cubicBezTo>
                  <a:cubicBezTo>
                    <a:pt x="0" y="117"/>
                    <a:pt x="0" y="117"/>
                    <a:pt x="0" y="117"/>
                  </a:cubicBezTo>
                  <a:lnTo>
                    <a:pt x="45" y="117"/>
                  </a:lnTo>
                  <a:close/>
                </a:path>
              </a:pathLst>
            </a:custGeom>
            <a:grpFill/>
            <a:ln>
              <a:noFill/>
            </a:ln>
          </p:spPr>
          <p:txBody>
            <a:bodyPr/>
            <a:lstStyle/>
            <a:p>
              <a:pPr defTabSz="914400">
                <a:defRPr/>
              </a:pPr>
              <a:endParaRPr lang="en-AU" sz="1800" kern="0">
                <a:solidFill>
                  <a:srgbClr val="000000"/>
                </a:solidFill>
                <a:latin typeface="微软雅黑" panose="020B0503020204020204" pitchFamily="34" charset="-122"/>
                <a:ea typeface="Microsoft YaHei UI" panose="020B0503020204020204" charset="-122"/>
              </a:endParaRPr>
            </a:p>
          </p:txBody>
        </p:sp>
        <p:sp>
          <p:nvSpPr>
            <p:cNvPr id="67" name="Freeform 305"/>
            <p:cNvSpPr>
              <a:spLocks noEditPoints="1"/>
            </p:cNvSpPr>
            <p:nvPr/>
          </p:nvSpPr>
          <p:spPr bwMode="auto">
            <a:xfrm>
              <a:off x="5846763" y="3119438"/>
              <a:ext cx="360363" cy="279400"/>
            </a:xfrm>
            <a:custGeom>
              <a:avLst/>
              <a:gdLst>
                <a:gd name="T0" fmla="*/ 441 w 478"/>
                <a:gd name="T1" fmla="*/ 0 h 373"/>
                <a:gd name="T2" fmla="*/ 37 w 478"/>
                <a:gd name="T3" fmla="*/ 0 h 373"/>
                <a:gd name="T4" fmla="*/ 0 w 478"/>
                <a:gd name="T5" fmla="*/ 37 h 373"/>
                <a:gd name="T6" fmla="*/ 0 w 478"/>
                <a:gd name="T7" fmla="*/ 336 h 373"/>
                <a:gd name="T8" fmla="*/ 37 w 478"/>
                <a:gd name="T9" fmla="*/ 373 h 373"/>
                <a:gd name="T10" fmla="*/ 441 w 478"/>
                <a:gd name="T11" fmla="*/ 373 h 373"/>
                <a:gd name="T12" fmla="*/ 478 w 478"/>
                <a:gd name="T13" fmla="*/ 336 h 373"/>
                <a:gd name="T14" fmla="*/ 478 w 478"/>
                <a:gd name="T15" fmla="*/ 37 h 373"/>
                <a:gd name="T16" fmla="*/ 441 w 478"/>
                <a:gd name="T17" fmla="*/ 0 h 373"/>
                <a:gd name="T18" fmla="*/ 378 w 478"/>
                <a:gd name="T19" fmla="*/ 204 h 373"/>
                <a:gd name="T20" fmla="*/ 356 w 478"/>
                <a:gd name="T21" fmla="*/ 226 h 373"/>
                <a:gd name="T22" fmla="*/ 279 w 478"/>
                <a:gd name="T23" fmla="*/ 226 h 373"/>
                <a:gd name="T24" fmla="*/ 279 w 478"/>
                <a:gd name="T25" fmla="*/ 303 h 373"/>
                <a:gd name="T26" fmla="*/ 257 w 478"/>
                <a:gd name="T27" fmla="*/ 325 h 373"/>
                <a:gd name="T28" fmla="*/ 221 w 478"/>
                <a:gd name="T29" fmla="*/ 325 h 373"/>
                <a:gd name="T30" fmla="*/ 199 w 478"/>
                <a:gd name="T31" fmla="*/ 303 h 373"/>
                <a:gd name="T32" fmla="*/ 199 w 478"/>
                <a:gd name="T33" fmla="*/ 226 h 373"/>
                <a:gd name="T34" fmla="*/ 122 w 478"/>
                <a:gd name="T35" fmla="*/ 226 h 373"/>
                <a:gd name="T36" fmla="*/ 100 w 478"/>
                <a:gd name="T37" fmla="*/ 204 h 373"/>
                <a:gd name="T38" fmla="*/ 100 w 478"/>
                <a:gd name="T39" fmla="*/ 168 h 373"/>
                <a:gd name="T40" fmla="*/ 122 w 478"/>
                <a:gd name="T41" fmla="*/ 146 h 373"/>
                <a:gd name="T42" fmla="*/ 199 w 478"/>
                <a:gd name="T43" fmla="*/ 146 h 373"/>
                <a:gd name="T44" fmla="*/ 199 w 478"/>
                <a:gd name="T45" fmla="*/ 69 h 373"/>
                <a:gd name="T46" fmla="*/ 221 w 478"/>
                <a:gd name="T47" fmla="*/ 47 h 373"/>
                <a:gd name="T48" fmla="*/ 257 w 478"/>
                <a:gd name="T49" fmla="*/ 47 h 373"/>
                <a:gd name="T50" fmla="*/ 279 w 478"/>
                <a:gd name="T51" fmla="*/ 69 h 373"/>
                <a:gd name="T52" fmla="*/ 279 w 478"/>
                <a:gd name="T53" fmla="*/ 146 h 373"/>
                <a:gd name="T54" fmla="*/ 356 w 478"/>
                <a:gd name="T55" fmla="*/ 146 h 373"/>
                <a:gd name="T56" fmla="*/ 378 w 478"/>
                <a:gd name="T57" fmla="*/ 168 h 373"/>
                <a:gd name="T58" fmla="*/ 378 w 478"/>
                <a:gd name="T59" fmla="*/ 204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78" h="373">
                  <a:moveTo>
                    <a:pt x="441" y="0"/>
                  </a:moveTo>
                  <a:cubicBezTo>
                    <a:pt x="37" y="0"/>
                    <a:pt x="37" y="0"/>
                    <a:pt x="37" y="0"/>
                  </a:cubicBezTo>
                  <a:cubicBezTo>
                    <a:pt x="16" y="0"/>
                    <a:pt x="0" y="16"/>
                    <a:pt x="0" y="37"/>
                  </a:cubicBezTo>
                  <a:cubicBezTo>
                    <a:pt x="0" y="336"/>
                    <a:pt x="0" y="336"/>
                    <a:pt x="0" y="336"/>
                  </a:cubicBezTo>
                  <a:cubicBezTo>
                    <a:pt x="0" y="356"/>
                    <a:pt x="16" y="373"/>
                    <a:pt x="37" y="373"/>
                  </a:cubicBezTo>
                  <a:cubicBezTo>
                    <a:pt x="441" y="373"/>
                    <a:pt x="441" y="373"/>
                    <a:pt x="441" y="373"/>
                  </a:cubicBezTo>
                  <a:cubicBezTo>
                    <a:pt x="462" y="373"/>
                    <a:pt x="478" y="356"/>
                    <a:pt x="478" y="336"/>
                  </a:cubicBezTo>
                  <a:cubicBezTo>
                    <a:pt x="478" y="37"/>
                    <a:pt x="478" y="37"/>
                    <a:pt x="478" y="37"/>
                  </a:cubicBezTo>
                  <a:cubicBezTo>
                    <a:pt x="478" y="16"/>
                    <a:pt x="462" y="0"/>
                    <a:pt x="441" y="0"/>
                  </a:cubicBezTo>
                  <a:close/>
                  <a:moveTo>
                    <a:pt x="378" y="204"/>
                  </a:moveTo>
                  <a:cubicBezTo>
                    <a:pt x="378" y="216"/>
                    <a:pt x="368" y="226"/>
                    <a:pt x="356" y="226"/>
                  </a:cubicBezTo>
                  <a:cubicBezTo>
                    <a:pt x="279" y="226"/>
                    <a:pt x="279" y="226"/>
                    <a:pt x="279" y="226"/>
                  </a:cubicBezTo>
                  <a:cubicBezTo>
                    <a:pt x="279" y="303"/>
                    <a:pt x="279" y="303"/>
                    <a:pt x="279" y="303"/>
                  </a:cubicBezTo>
                  <a:cubicBezTo>
                    <a:pt x="279" y="316"/>
                    <a:pt x="269" y="325"/>
                    <a:pt x="257" y="325"/>
                  </a:cubicBezTo>
                  <a:cubicBezTo>
                    <a:pt x="221" y="325"/>
                    <a:pt x="221" y="325"/>
                    <a:pt x="221" y="325"/>
                  </a:cubicBezTo>
                  <a:cubicBezTo>
                    <a:pt x="209" y="325"/>
                    <a:pt x="199" y="316"/>
                    <a:pt x="199" y="303"/>
                  </a:cubicBezTo>
                  <a:cubicBezTo>
                    <a:pt x="199" y="226"/>
                    <a:pt x="199" y="226"/>
                    <a:pt x="199" y="226"/>
                  </a:cubicBezTo>
                  <a:cubicBezTo>
                    <a:pt x="122" y="226"/>
                    <a:pt x="122" y="226"/>
                    <a:pt x="122" y="226"/>
                  </a:cubicBezTo>
                  <a:cubicBezTo>
                    <a:pt x="110" y="226"/>
                    <a:pt x="100" y="216"/>
                    <a:pt x="100" y="204"/>
                  </a:cubicBezTo>
                  <a:cubicBezTo>
                    <a:pt x="100" y="168"/>
                    <a:pt x="100" y="168"/>
                    <a:pt x="100" y="168"/>
                  </a:cubicBezTo>
                  <a:cubicBezTo>
                    <a:pt x="100" y="156"/>
                    <a:pt x="110" y="146"/>
                    <a:pt x="122" y="146"/>
                  </a:cubicBezTo>
                  <a:cubicBezTo>
                    <a:pt x="199" y="146"/>
                    <a:pt x="199" y="146"/>
                    <a:pt x="199" y="146"/>
                  </a:cubicBezTo>
                  <a:cubicBezTo>
                    <a:pt x="199" y="69"/>
                    <a:pt x="199" y="69"/>
                    <a:pt x="199" y="69"/>
                  </a:cubicBezTo>
                  <a:cubicBezTo>
                    <a:pt x="199" y="57"/>
                    <a:pt x="209" y="47"/>
                    <a:pt x="221" y="47"/>
                  </a:cubicBezTo>
                  <a:cubicBezTo>
                    <a:pt x="257" y="47"/>
                    <a:pt x="257" y="47"/>
                    <a:pt x="257" y="47"/>
                  </a:cubicBezTo>
                  <a:cubicBezTo>
                    <a:pt x="269" y="47"/>
                    <a:pt x="279" y="57"/>
                    <a:pt x="279" y="69"/>
                  </a:cubicBezTo>
                  <a:cubicBezTo>
                    <a:pt x="279" y="146"/>
                    <a:pt x="279" y="146"/>
                    <a:pt x="279" y="146"/>
                  </a:cubicBezTo>
                  <a:cubicBezTo>
                    <a:pt x="356" y="146"/>
                    <a:pt x="356" y="146"/>
                    <a:pt x="356" y="146"/>
                  </a:cubicBezTo>
                  <a:cubicBezTo>
                    <a:pt x="368" y="146"/>
                    <a:pt x="378" y="156"/>
                    <a:pt x="378" y="168"/>
                  </a:cubicBezTo>
                  <a:lnTo>
                    <a:pt x="378" y="204"/>
                  </a:lnTo>
                  <a:close/>
                </a:path>
              </a:pathLst>
            </a:custGeom>
            <a:grpFill/>
            <a:ln>
              <a:noFill/>
            </a:ln>
          </p:spPr>
          <p:txBody>
            <a:bodyPr/>
            <a:lstStyle/>
            <a:p>
              <a:pPr defTabSz="914400">
                <a:defRPr/>
              </a:pPr>
              <a:endParaRPr lang="en-AU" sz="1800" kern="0">
                <a:solidFill>
                  <a:srgbClr val="000000"/>
                </a:solidFill>
                <a:latin typeface="微软雅黑" panose="020B0503020204020204" pitchFamily="34" charset="-122"/>
                <a:ea typeface="Microsoft YaHei UI" panose="020B0503020204020204" charset="-122"/>
              </a:endParaRPr>
            </a:p>
          </p:txBody>
        </p:sp>
      </p:grpSp>
      <p:sp>
        <p:nvSpPr>
          <p:cNvPr id="68" name="矩形 67"/>
          <p:cNvSpPr/>
          <p:nvPr/>
        </p:nvSpPr>
        <p:spPr>
          <a:xfrm>
            <a:off x="8938169" y="4559996"/>
            <a:ext cx="2798340" cy="16647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69" name="椭圆 68"/>
          <p:cNvSpPr/>
          <p:nvPr/>
        </p:nvSpPr>
        <p:spPr>
          <a:xfrm>
            <a:off x="9170188" y="2291561"/>
            <a:ext cx="2208189" cy="2208189"/>
          </a:xfrm>
          <a:prstGeom prst="ellipse">
            <a:avLst/>
          </a:prstGeom>
          <a:solidFill>
            <a:srgbClr val="FEFFFF"/>
          </a:solidFill>
          <a:ln w="38100">
            <a:solidFill>
              <a:schemeClr val="accent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4" name="KSO_Shape"/>
          <p:cNvSpPr/>
          <p:nvPr/>
        </p:nvSpPr>
        <p:spPr bwMode="auto">
          <a:xfrm>
            <a:off x="1112270" y="2716321"/>
            <a:ext cx="1358669" cy="1358669"/>
          </a:xfrm>
          <a:custGeom>
            <a:avLst/>
            <a:gdLst>
              <a:gd name="T0" fmla="*/ 1661847 w 1979613"/>
              <a:gd name="T1" fmla="*/ 1128410 h 1981200"/>
              <a:gd name="T2" fmla="*/ 1710706 w 1979613"/>
              <a:gd name="T3" fmla="*/ 1170692 h 1981200"/>
              <a:gd name="T4" fmla="*/ 1731963 w 1979613"/>
              <a:gd name="T5" fmla="*/ 1233638 h 1981200"/>
              <a:gd name="T6" fmla="*/ 1717052 w 1979613"/>
              <a:gd name="T7" fmla="*/ 1299127 h 1981200"/>
              <a:gd name="T8" fmla="*/ 1672317 w 1979613"/>
              <a:gd name="T9" fmla="*/ 1345859 h 1981200"/>
              <a:gd name="T10" fmla="*/ 1608229 w 1979613"/>
              <a:gd name="T11" fmla="*/ 1363662 h 1981200"/>
              <a:gd name="T12" fmla="*/ 931180 w 1979613"/>
              <a:gd name="T13" fmla="*/ 1349038 h 1981200"/>
              <a:gd name="T14" fmla="*/ 884225 w 1979613"/>
              <a:gd name="T15" fmla="*/ 1304213 h 1981200"/>
              <a:gd name="T16" fmla="*/ 866775 w 1979613"/>
              <a:gd name="T17" fmla="*/ 1239996 h 1981200"/>
              <a:gd name="T18" fmla="*/ 884225 w 1979613"/>
              <a:gd name="T19" fmla="*/ 1175461 h 1981200"/>
              <a:gd name="T20" fmla="*/ 931180 w 1979613"/>
              <a:gd name="T21" fmla="*/ 1131271 h 1981200"/>
              <a:gd name="T22" fmla="*/ 1317511 w 1979613"/>
              <a:gd name="T23" fmla="*/ 557212 h 1981200"/>
              <a:gd name="T24" fmla="*/ 1394780 w 1979613"/>
              <a:gd name="T25" fmla="*/ 705690 h 1981200"/>
              <a:gd name="T26" fmla="*/ 1380846 w 1979613"/>
              <a:gd name="T27" fmla="*/ 785322 h 1981200"/>
              <a:gd name="T28" fmla="*/ 1327328 w 1979613"/>
              <a:gd name="T29" fmla="*/ 848775 h 1981200"/>
              <a:gd name="T30" fmla="*/ 1102172 w 1979613"/>
              <a:gd name="T31" fmla="*/ 977265 h 1981200"/>
              <a:gd name="T32" fmla="*/ 1022687 w 1979613"/>
              <a:gd name="T33" fmla="*/ 963623 h 1981200"/>
              <a:gd name="T34" fmla="*/ 959351 w 1979613"/>
              <a:gd name="T35" fmla="*/ 910006 h 1981200"/>
              <a:gd name="T36" fmla="*/ 419976 w 1979613"/>
              <a:gd name="T37" fmla="*/ 627062 h 1981200"/>
              <a:gd name="T38" fmla="*/ 305379 w 1979613"/>
              <a:gd name="T39" fmla="*/ 769620 h 1981200"/>
              <a:gd name="T40" fmla="*/ 250462 w 1979613"/>
              <a:gd name="T41" fmla="*/ 944562 h 1981200"/>
              <a:gd name="T42" fmla="*/ 259032 w 1979613"/>
              <a:gd name="T43" fmla="*/ 1098867 h 1981200"/>
              <a:gd name="T44" fmla="*/ 308871 w 1979613"/>
              <a:gd name="T45" fmla="*/ 1228090 h 1981200"/>
              <a:gd name="T46" fmla="*/ 392041 w 1979613"/>
              <a:gd name="T47" fmla="*/ 1338897 h 1981200"/>
              <a:gd name="T48" fmla="*/ 504733 w 1979613"/>
              <a:gd name="T49" fmla="*/ 1425892 h 1981200"/>
              <a:gd name="T50" fmla="*/ 639011 w 1979613"/>
              <a:gd name="T51" fmla="*/ 1483677 h 1981200"/>
              <a:gd name="T52" fmla="*/ 789796 w 1979613"/>
              <a:gd name="T53" fmla="*/ 1506220 h 1981200"/>
              <a:gd name="T54" fmla="*/ 1656412 w 1979613"/>
              <a:gd name="T55" fmla="*/ 1515745 h 1981200"/>
              <a:gd name="T56" fmla="*/ 1707838 w 1979613"/>
              <a:gd name="T57" fmla="*/ 1552257 h 1981200"/>
              <a:gd name="T58" fmla="*/ 1731646 w 1979613"/>
              <a:gd name="T59" fmla="*/ 1608455 h 1981200"/>
              <a:gd name="T60" fmla="*/ 1719900 w 1979613"/>
              <a:gd name="T61" fmla="*/ 1669415 h 1981200"/>
              <a:gd name="T62" fmla="*/ 1677681 w 1979613"/>
              <a:gd name="T63" fmla="*/ 1714500 h 1981200"/>
              <a:gd name="T64" fmla="*/ 1614827 w 1979613"/>
              <a:gd name="T65" fmla="*/ 1733550 h 1981200"/>
              <a:gd name="T66" fmla="*/ 1914539 w 1979613"/>
              <a:gd name="T67" fmla="*/ 1748473 h 1981200"/>
              <a:gd name="T68" fmla="*/ 1961519 w 1979613"/>
              <a:gd name="T69" fmla="*/ 1793240 h 1981200"/>
              <a:gd name="T70" fmla="*/ 1979613 w 1979613"/>
              <a:gd name="T71" fmla="*/ 1857375 h 1981200"/>
              <a:gd name="T72" fmla="*/ 1961519 w 1979613"/>
              <a:gd name="T73" fmla="*/ 1921510 h 1981200"/>
              <a:gd name="T74" fmla="*/ 1914539 w 1979613"/>
              <a:gd name="T75" fmla="*/ 1966278 h 1981200"/>
              <a:gd name="T76" fmla="*/ 494958 w 1979613"/>
              <a:gd name="T77" fmla="*/ 1981200 h 1981200"/>
              <a:gd name="T78" fmla="*/ 431153 w 1979613"/>
              <a:gd name="T79" fmla="*/ 1963103 h 1981200"/>
              <a:gd name="T80" fmla="*/ 386395 w 1979613"/>
              <a:gd name="T81" fmla="*/ 1916430 h 1981200"/>
              <a:gd name="T82" fmla="*/ 371475 w 1979613"/>
              <a:gd name="T83" fmla="*/ 1851025 h 1981200"/>
              <a:gd name="T84" fmla="*/ 392743 w 1979613"/>
              <a:gd name="T85" fmla="*/ 1788160 h 1981200"/>
              <a:gd name="T86" fmla="*/ 441311 w 1979613"/>
              <a:gd name="T87" fmla="*/ 1745615 h 1981200"/>
              <a:gd name="T88" fmla="*/ 762813 w 1979613"/>
              <a:gd name="T89" fmla="*/ 1732915 h 1981200"/>
              <a:gd name="T90" fmla="*/ 546635 w 1979613"/>
              <a:gd name="T91" fmla="*/ 1694815 h 1981200"/>
              <a:gd name="T92" fmla="*/ 354900 w 1979613"/>
              <a:gd name="T93" fmla="*/ 1607502 h 1981200"/>
              <a:gd name="T94" fmla="*/ 196179 w 1979613"/>
              <a:gd name="T95" fmla="*/ 1478597 h 1981200"/>
              <a:gd name="T96" fmla="*/ 79678 w 1979613"/>
              <a:gd name="T97" fmla="*/ 1315402 h 1981200"/>
              <a:gd name="T98" fmla="*/ 12698 w 1979613"/>
              <a:gd name="T99" fmla="*/ 1126172 h 1981200"/>
              <a:gd name="T100" fmla="*/ 7618 w 1979613"/>
              <a:gd name="T101" fmla="*/ 896937 h 1981200"/>
              <a:gd name="T102" fmla="*/ 95232 w 1979613"/>
              <a:gd name="T103" fmla="*/ 648334 h 1981200"/>
              <a:gd name="T104" fmla="*/ 267603 w 1979613"/>
              <a:gd name="T105" fmla="*/ 447039 h 1981200"/>
              <a:gd name="T106" fmla="*/ 892339 w 1979613"/>
              <a:gd name="T107" fmla="*/ 3178 h 1981200"/>
              <a:gd name="T108" fmla="*/ 965013 w 1979613"/>
              <a:gd name="T109" fmla="*/ 39404 h 1981200"/>
              <a:gd name="T110" fmla="*/ 568319 w 1979613"/>
              <a:gd name="T111" fmla="*/ 324132 h 1981200"/>
              <a:gd name="T112" fmla="*/ 554673 w 1979613"/>
              <a:gd name="T113" fmla="*/ 243417 h 1981200"/>
              <a:gd name="T114" fmla="*/ 583235 w 1979613"/>
              <a:gd name="T115" fmla="*/ 167150 h 1981200"/>
              <a:gd name="T116" fmla="*/ 796815 w 1979613"/>
              <a:gd name="T117" fmla="*/ 14618 h 1981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979613" h="1981200">
                <a:moveTo>
                  <a:pt x="990509" y="1116012"/>
                </a:moveTo>
                <a:lnTo>
                  <a:pt x="1608229" y="1116012"/>
                </a:lnTo>
                <a:lnTo>
                  <a:pt x="1614892" y="1116330"/>
                </a:lnTo>
                <a:lnTo>
                  <a:pt x="1621237" y="1116648"/>
                </a:lnTo>
                <a:lnTo>
                  <a:pt x="1626948" y="1117284"/>
                </a:lnTo>
                <a:lnTo>
                  <a:pt x="1633293" y="1118555"/>
                </a:lnTo>
                <a:lnTo>
                  <a:pt x="1639321" y="1119827"/>
                </a:lnTo>
                <a:lnTo>
                  <a:pt x="1645032" y="1121734"/>
                </a:lnTo>
                <a:lnTo>
                  <a:pt x="1651060" y="1123642"/>
                </a:lnTo>
                <a:lnTo>
                  <a:pt x="1656454" y="1125549"/>
                </a:lnTo>
                <a:lnTo>
                  <a:pt x="1661847" y="1128410"/>
                </a:lnTo>
                <a:lnTo>
                  <a:pt x="1667241" y="1131271"/>
                </a:lnTo>
                <a:lnTo>
                  <a:pt x="1672317" y="1133815"/>
                </a:lnTo>
                <a:lnTo>
                  <a:pt x="1677710" y="1136994"/>
                </a:lnTo>
                <a:lnTo>
                  <a:pt x="1682152" y="1140491"/>
                </a:lnTo>
                <a:lnTo>
                  <a:pt x="1686911" y="1144624"/>
                </a:lnTo>
                <a:lnTo>
                  <a:pt x="1691670" y="1148438"/>
                </a:lnTo>
                <a:lnTo>
                  <a:pt x="1696112" y="1152253"/>
                </a:lnTo>
                <a:lnTo>
                  <a:pt x="1699919" y="1156704"/>
                </a:lnTo>
                <a:lnTo>
                  <a:pt x="1703726" y="1160837"/>
                </a:lnTo>
                <a:lnTo>
                  <a:pt x="1707851" y="1165605"/>
                </a:lnTo>
                <a:lnTo>
                  <a:pt x="1710706" y="1170692"/>
                </a:lnTo>
                <a:lnTo>
                  <a:pt x="1714513" y="1175461"/>
                </a:lnTo>
                <a:lnTo>
                  <a:pt x="1717052" y="1180865"/>
                </a:lnTo>
                <a:lnTo>
                  <a:pt x="1719907" y="1185952"/>
                </a:lnTo>
                <a:lnTo>
                  <a:pt x="1722128" y="1191674"/>
                </a:lnTo>
                <a:lnTo>
                  <a:pt x="1724666" y="1197396"/>
                </a:lnTo>
                <a:lnTo>
                  <a:pt x="1726570" y="1203119"/>
                </a:lnTo>
                <a:lnTo>
                  <a:pt x="1728156" y="1208841"/>
                </a:lnTo>
                <a:lnTo>
                  <a:pt x="1729742" y="1214881"/>
                </a:lnTo>
                <a:lnTo>
                  <a:pt x="1730694" y="1220921"/>
                </a:lnTo>
                <a:lnTo>
                  <a:pt x="1731646" y="1227280"/>
                </a:lnTo>
                <a:lnTo>
                  <a:pt x="1731963" y="1233638"/>
                </a:lnTo>
                <a:lnTo>
                  <a:pt x="1731963" y="1239996"/>
                </a:lnTo>
                <a:lnTo>
                  <a:pt x="1731963" y="1246036"/>
                </a:lnTo>
                <a:lnTo>
                  <a:pt x="1731646" y="1252394"/>
                </a:lnTo>
                <a:lnTo>
                  <a:pt x="1730694" y="1258752"/>
                </a:lnTo>
                <a:lnTo>
                  <a:pt x="1729742" y="1264793"/>
                </a:lnTo>
                <a:lnTo>
                  <a:pt x="1728156" y="1270833"/>
                </a:lnTo>
                <a:lnTo>
                  <a:pt x="1726570" y="1276873"/>
                </a:lnTo>
                <a:lnTo>
                  <a:pt x="1724666" y="1282595"/>
                </a:lnTo>
                <a:lnTo>
                  <a:pt x="1722128" y="1288000"/>
                </a:lnTo>
                <a:lnTo>
                  <a:pt x="1719907" y="1293722"/>
                </a:lnTo>
                <a:lnTo>
                  <a:pt x="1717052" y="1299127"/>
                </a:lnTo>
                <a:lnTo>
                  <a:pt x="1714513" y="1304213"/>
                </a:lnTo>
                <a:lnTo>
                  <a:pt x="1710706" y="1309300"/>
                </a:lnTo>
                <a:lnTo>
                  <a:pt x="1707851" y="1314068"/>
                </a:lnTo>
                <a:lnTo>
                  <a:pt x="1703726" y="1318837"/>
                </a:lnTo>
                <a:lnTo>
                  <a:pt x="1699919" y="1322970"/>
                </a:lnTo>
                <a:lnTo>
                  <a:pt x="1696112" y="1327420"/>
                </a:lnTo>
                <a:lnTo>
                  <a:pt x="1691670" y="1331553"/>
                </a:lnTo>
                <a:lnTo>
                  <a:pt x="1686911" y="1335686"/>
                </a:lnTo>
                <a:lnTo>
                  <a:pt x="1682152" y="1339183"/>
                </a:lnTo>
                <a:lnTo>
                  <a:pt x="1677710" y="1342680"/>
                </a:lnTo>
                <a:lnTo>
                  <a:pt x="1672317" y="1345859"/>
                </a:lnTo>
                <a:lnTo>
                  <a:pt x="1667241" y="1349038"/>
                </a:lnTo>
                <a:lnTo>
                  <a:pt x="1661847" y="1351581"/>
                </a:lnTo>
                <a:lnTo>
                  <a:pt x="1656454" y="1354125"/>
                </a:lnTo>
                <a:lnTo>
                  <a:pt x="1651060" y="1356350"/>
                </a:lnTo>
                <a:lnTo>
                  <a:pt x="1645032" y="1358257"/>
                </a:lnTo>
                <a:lnTo>
                  <a:pt x="1639321" y="1359847"/>
                </a:lnTo>
                <a:lnTo>
                  <a:pt x="1633293" y="1361119"/>
                </a:lnTo>
                <a:lnTo>
                  <a:pt x="1626948" y="1362390"/>
                </a:lnTo>
                <a:lnTo>
                  <a:pt x="1621237" y="1363026"/>
                </a:lnTo>
                <a:lnTo>
                  <a:pt x="1614892" y="1363344"/>
                </a:lnTo>
                <a:lnTo>
                  <a:pt x="1608229" y="1363662"/>
                </a:lnTo>
                <a:lnTo>
                  <a:pt x="990509" y="1363662"/>
                </a:lnTo>
                <a:lnTo>
                  <a:pt x="983847" y="1363344"/>
                </a:lnTo>
                <a:lnTo>
                  <a:pt x="977501" y="1363026"/>
                </a:lnTo>
                <a:lnTo>
                  <a:pt x="971156" y="1362390"/>
                </a:lnTo>
                <a:lnTo>
                  <a:pt x="965445" y="1361119"/>
                </a:lnTo>
                <a:lnTo>
                  <a:pt x="959417" y="1359847"/>
                </a:lnTo>
                <a:lnTo>
                  <a:pt x="953706" y="1358257"/>
                </a:lnTo>
                <a:lnTo>
                  <a:pt x="947678" y="1356350"/>
                </a:lnTo>
                <a:lnTo>
                  <a:pt x="942285" y="1354125"/>
                </a:lnTo>
                <a:lnTo>
                  <a:pt x="936891" y="1351581"/>
                </a:lnTo>
                <a:lnTo>
                  <a:pt x="931180" y="1349038"/>
                </a:lnTo>
                <a:lnTo>
                  <a:pt x="926104" y="1345859"/>
                </a:lnTo>
                <a:lnTo>
                  <a:pt x="921028" y="1342680"/>
                </a:lnTo>
                <a:lnTo>
                  <a:pt x="915952" y="1339183"/>
                </a:lnTo>
                <a:lnTo>
                  <a:pt x="911827" y="1335686"/>
                </a:lnTo>
                <a:lnTo>
                  <a:pt x="907068" y="1331553"/>
                </a:lnTo>
                <a:lnTo>
                  <a:pt x="902626" y="1327420"/>
                </a:lnTo>
                <a:lnTo>
                  <a:pt x="898819" y="1322970"/>
                </a:lnTo>
                <a:lnTo>
                  <a:pt x="895012" y="1318837"/>
                </a:lnTo>
                <a:lnTo>
                  <a:pt x="890887" y="1314068"/>
                </a:lnTo>
                <a:lnTo>
                  <a:pt x="887715" y="1309300"/>
                </a:lnTo>
                <a:lnTo>
                  <a:pt x="884225" y="1304213"/>
                </a:lnTo>
                <a:lnTo>
                  <a:pt x="881687" y="1299127"/>
                </a:lnTo>
                <a:lnTo>
                  <a:pt x="878831" y="1293722"/>
                </a:lnTo>
                <a:lnTo>
                  <a:pt x="876610" y="1288000"/>
                </a:lnTo>
                <a:lnTo>
                  <a:pt x="874072" y="1282595"/>
                </a:lnTo>
                <a:lnTo>
                  <a:pt x="872169" y="1276873"/>
                </a:lnTo>
                <a:lnTo>
                  <a:pt x="870582" y="1270833"/>
                </a:lnTo>
                <a:lnTo>
                  <a:pt x="868996" y="1264793"/>
                </a:lnTo>
                <a:lnTo>
                  <a:pt x="867727" y="1258752"/>
                </a:lnTo>
                <a:lnTo>
                  <a:pt x="867092" y="1252394"/>
                </a:lnTo>
                <a:lnTo>
                  <a:pt x="866775" y="1246036"/>
                </a:lnTo>
                <a:lnTo>
                  <a:pt x="866775" y="1239996"/>
                </a:lnTo>
                <a:lnTo>
                  <a:pt x="866775" y="1233638"/>
                </a:lnTo>
                <a:lnTo>
                  <a:pt x="867092" y="1227280"/>
                </a:lnTo>
                <a:lnTo>
                  <a:pt x="867727" y="1220921"/>
                </a:lnTo>
                <a:lnTo>
                  <a:pt x="868996" y="1214881"/>
                </a:lnTo>
                <a:lnTo>
                  <a:pt x="870582" y="1208841"/>
                </a:lnTo>
                <a:lnTo>
                  <a:pt x="872169" y="1203119"/>
                </a:lnTo>
                <a:lnTo>
                  <a:pt x="874072" y="1197396"/>
                </a:lnTo>
                <a:lnTo>
                  <a:pt x="876610" y="1191674"/>
                </a:lnTo>
                <a:lnTo>
                  <a:pt x="878831" y="1185952"/>
                </a:lnTo>
                <a:lnTo>
                  <a:pt x="881687" y="1180865"/>
                </a:lnTo>
                <a:lnTo>
                  <a:pt x="884225" y="1175461"/>
                </a:lnTo>
                <a:lnTo>
                  <a:pt x="887715" y="1170692"/>
                </a:lnTo>
                <a:lnTo>
                  <a:pt x="890887" y="1165605"/>
                </a:lnTo>
                <a:lnTo>
                  <a:pt x="895012" y="1160837"/>
                </a:lnTo>
                <a:lnTo>
                  <a:pt x="898819" y="1156704"/>
                </a:lnTo>
                <a:lnTo>
                  <a:pt x="902626" y="1152253"/>
                </a:lnTo>
                <a:lnTo>
                  <a:pt x="907068" y="1148438"/>
                </a:lnTo>
                <a:lnTo>
                  <a:pt x="911827" y="1144624"/>
                </a:lnTo>
                <a:lnTo>
                  <a:pt x="915952" y="1140491"/>
                </a:lnTo>
                <a:lnTo>
                  <a:pt x="921028" y="1136994"/>
                </a:lnTo>
                <a:lnTo>
                  <a:pt x="926104" y="1133815"/>
                </a:lnTo>
                <a:lnTo>
                  <a:pt x="931180" y="1131271"/>
                </a:lnTo>
                <a:lnTo>
                  <a:pt x="936891" y="1128410"/>
                </a:lnTo>
                <a:lnTo>
                  <a:pt x="942285" y="1125549"/>
                </a:lnTo>
                <a:lnTo>
                  <a:pt x="947678" y="1123642"/>
                </a:lnTo>
                <a:lnTo>
                  <a:pt x="953706" y="1121734"/>
                </a:lnTo>
                <a:lnTo>
                  <a:pt x="959417" y="1119827"/>
                </a:lnTo>
                <a:lnTo>
                  <a:pt x="965445" y="1118555"/>
                </a:lnTo>
                <a:lnTo>
                  <a:pt x="971156" y="1117284"/>
                </a:lnTo>
                <a:lnTo>
                  <a:pt x="977501" y="1116648"/>
                </a:lnTo>
                <a:lnTo>
                  <a:pt x="983847" y="1116330"/>
                </a:lnTo>
                <a:lnTo>
                  <a:pt x="990509" y="1116012"/>
                </a:lnTo>
                <a:close/>
                <a:moveTo>
                  <a:pt x="1317511" y="557212"/>
                </a:moveTo>
                <a:lnTo>
                  <a:pt x="1369129" y="634306"/>
                </a:lnTo>
                <a:lnTo>
                  <a:pt x="1373563" y="640969"/>
                </a:lnTo>
                <a:lnTo>
                  <a:pt x="1377363" y="647631"/>
                </a:lnTo>
                <a:lnTo>
                  <a:pt x="1380846" y="654611"/>
                </a:lnTo>
                <a:lnTo>
                  <a:pt x="1384013" y="661591"/>
                </a:lnTo>
                <a:lnTo>
                  <a:pt x="1386863" y="668888"/>
                </a:lnTo>
                <a:lnTo>
                  <a:pt x="1389080" y="676185"/>
                </a:lnTo>
                <a:lnTo>
                  <a:pt x="1390980" y="683482"/>
                </a:lnTo>
                <a:lnTo>
                  <a:pt x="1392563" y="690779"/>
                </a:lnTo>
                <a:lnTo>
                  <a:pt x="1393830" y="698076"/>
                </a:lnTo>
                <a:lnTo>
                  <a:pt x="1394780" y="705690"/>
                </a:lnTo>
                <a:lnTo>
                  <a:pt x="1395413" y="712987"/>
                </a:lnTo>
                <a:lnTo>
                  <a:pt x="1395413" y="720284"/>
                </a:lnTo>
                <a:lnTo>
                  <a:pt x="1395096" y="727898"/>
                </a:lnTo>
                <a:lnTo>
                  <a:pt x="1394780" y="735195"/>
                </a:lnTo>
                <a:lnTo>
                  <a:pt x="1393830" y="742810"/>
                </a:lnTo>
                <a:lnTo>
                  <a:pt x="1392246" y="750107"/>
                </a:lnTo>
                <a:lnTo>
                  <a:pt x="1390663" y="757086"/>
                </a:lnTo>
                <a:lnTo>
                  <a:pt x="1388763" y="764701"/>
                </a:lnTo>
                <a:lnTo>
                  <a:pt x="1386863" y="771680"/>
                </a:lnTo>
                <a:lnTo>
                  <a:pt x="1384013" y="778660"/>
                </a:lnTo>
                <a:lnTo>
                  <a:pt x="1380846" y="785322"/>
                </a:lnTo>
                <a:lnTo>
                  <a:pt x="1377679" y="791985"/>
                </a:lnTo>
                <a:lnTo>
                  <a:pt x="1374196" y="798647"/>
                </a:lnTo>
                <a:lnTo>
                  <a:pt x="1370396" y="804993"/>
                </a:lnTo>
                <a:lnTo>
                  <a:pt x="1365962" y="811338"/>
                </a:lnTo>
                <a:lnTo>
                  <a:pt x="1361529" y="817049"/>
                </a:lnTo>
                <a:lnTo>
                  <a:pt x="1356462" y="823077"/>
                </a:lnTo>
                <a:lnTo>
                  <a:pt x="1351395" y="828787"/>
                </a:lnTo>
                <a:lnTo>
                  <a:pt x="1345695" y="833863"/>
                </a:lnTo>
                <a:lnTo>
                  <a:pt x="1339995" y="838940"/>
                </a:lnTo>
                <a:lnTo>
                  <a:pt x="1333661" y="844016"/>
                </a:lnTo>
                <a:lnTo>
                  <a:pt x="1327328" y="848775"/>
                </a:lnTo>
                <a:lnTo>
                  <a:pt x="1173424" y="952202"/>
                </a:lnTo>
                <a:lnTo>
                  <a:pt x="1166774" y="956009"/>
                </a:lnTo>
                <a:lnTo>
                  <a:pt x="1160124" y="960133"/>
                </a:lnTo>
                <a:lnTo>
                  <a:pt x="1153157" y="963623"/>
                </a:lnTo>
                <a:lnTo>
                  <a:pt x="1146190" y="966796"/>
                </a:lnTo>
                <a:lnTo>
                  <a:pt x="1138906" y="969334"/>
                </a:lnTo>
                <a:lnTo>
                  <a:pt x="1131623" y="971872"/>
                </a:lnTo>
                <a:lnTo>
                  <a:pt x="1124339" y="973775"/>
                </a:lnTo>
                <a:lnTo>
                  <a:pt x="1117056" y="975362"/>
                </a:lnTo>
                <a:lnTo>
                  <a:pt x="1109772" y="976314"/>
                </a:lnTo>
                <a:lnTo>
                  <a:pt x="1102172" y="977265"/>
                </a:lnTo>
                <a:lnTo>
                  <a:pt x="1094888" y="977900"/>
                </a:lnTo>
                <a:lnTo>
                  <a:pt x="1087605" y="977900"/>
                </a:lnTo>
                <a:lnTo>
                  <a:pt x="1080005" y="977583"/>
                </a:lnTo>
                <a:lnTo>
                  <a:pt x="1072721" y="977265"/>
                </a:lnTo>
                <a:lnTo>
                  <a:pt x="1065121" y="976314"/>
                </a:lnTo>
                <a:lnTo>
                  <a:pt x="1057837" y="975045"/>
                </a:lnTo>
                <a:lnTo>
                  <a:pt x="1050871" y="973458"/>
                </a:lnTo>
                <a:lnTo>
                  <a:pt x="1043270" y="971237"/>
                </a:lnTo>
                <a:lnTo>
                  <a:pt x="1036304" y="969017"/>
                </a:lnTo>
                <a:lnTo>
                  <a:pt x="1029653" y="966796"/>
                </a:lnTo>
                <a:lnTo>
                  <a:pt x="1022687" y="963623"/>
                </a:lnTo>
                <a:lnTo>
                  <a:pt x="1016036" y="960451"/>
                </a:lnTo>
                <a:lnTo>
                  <a:pt x="1009386" y="956961"/>
                </a:lnTo>
                <a:lnTo>
                  <a:pt x="1003053" y="952519"/>
                </a:lnTo>
                <a:lnTo>
                  <a:pt x="996719" y="948712"/>
                </a:lnTo>
                <a:lnTo>
                  <a:pt x="991019" y="943953"/>
                </a:lnTo>
                <a:lnTo>
                  <a:pt x="985002" y="938877"/>
                </a:lnTo>
                <a:lnTo>
                  <a:pt x="979302" y="933801"/>
                </a:lnTo>
                <a:lnTo>
                  <a:pt x="974235" y="928407"/>
                </a:lnTo>
                <a:lnTo>
                  <a:pt x="969168" y="922379"/>
                </a:lnTo>
                <a:lnTo>
                  <a:pt x="964102" y="916034"/>
                </a:lnTo>
                <a:lnTo>
                  <a:pt x="959351" y="910006"/>
                </a:lnTo>
                <a:lnTo>
                  <a:pt x="908050" y="832912"/>
                </a:lnTo>
                <a:lnTo>
                  <a:pt x="1317511" y="557212"/>
                </a:lnTo>
                <a:close/>
                <a:moveTo>
                  <a:pt x="390771" y="363537"/>
                </a:moveTo>
                <a:lnTo>
                  <a:pt x="518065" y="558482"/>
                </a:lnTo>
                <a:lnTo>
                  <a:pt x="503146" y="567054"/>
                </a:lnTo>
                <a:lnTo>
                  <a:pt x="488226" y="576262"/>
                </a:lnTo>
                <a:lnTo>
                  <a:pt x="473623" y="585469"/>
                </a:lnTo>
                <a:lnTo>
                  <a:pt x="459973" y="595312"/>
                </a:lnTo>
                <a:lnTo>
                  <a:pt x="446323" y="605472"/>
                </a:lnTo>
                <a:lnTo>
                  <a:pt x="432991" y="616267"/>
                </a:lnTo>
                <a:lnTo>
                  <a:pt x="419976" y="627062"/>
                </a:lnTo>
                <a:lnTo>
                  <a:pt x="407596" y="638492"/>
                </a:lnTo>
                <a:lnTo>
                  <a:pt x="395215" y="650239"/>
                </a:lnTo>
                <a:lnTo>
                  <a:pt x="383470" y="661987"/>
                </a:lnTo>
                <a:lnTo>
                  <a:pt x="372359" y="674369"/>
                </a:lnTo>
                <a:lnTo>
                  <a:pt x="361249" y="687069"/>
                </a:lnTo>
                <a:lnTo>
                  <a:pt x="350773" y="700404"/>
                </a:lnTo>
                <a:lnTo>
                  <a:pt x="340932" y="713739"/>
                </a:lnTo>
                <a:lnTo>
                  <a:pt x="331092" y="727074"/>
                </a:lnTo>
                <a:lnTo>
                  <a:pt x="322203" y="741044"/>
                </a:lnTo>
                <a:lnTo>
                  <a:pt x="313315" y="755332"/>
                </a:lnTo>
                <a:lnTo>
                  <a:pt x="305379" y="769620"/>
                </a:lnTo>
                <a:lnTo>
                  <a:pt x="297443" y="784542"/>
                </a:lnTo>
                <a:lnTo>
                  <a:pt x="290459" y="799465"/>
                </a:lnTo>
                <a:lnTo>
                  <a:pt x="283793" y="814705"/>
                </a:lnTo>
                <a:lnTo>
                  <a:pt x="277762" y="830580"/>
                </a:lnTo>
                <a:lnTo>
                  <a:pt x="272048" y="846137"/>
                </a:lnTo>
                <a:lnTo>
                  <a:pt x="267286" y="861695"/>
                </a:lnTo>
                <a:lnTo>
                  <a:pt x="262524" y="878205"/>
                </a:lnTo>
                <a:lnTo>
                  <a:pt x="258715" y="894397"/>
                </a:lnTo>
                <a:lnTo>
                  <a:pt x="255541" y="910907"/>
                </a:lnTo>
                <a:lnTo>
                  <a:pt x="252366" y="927735"/>
                </a:lnTo>
                <a:lnTo>
                  <a:pt x="250462" y="944562"/>
                </a:lnTo>
                <a:lnTo>
                  <a:pt x="248874" y="961390"/>
                </a:lnTo>
                <a:lnTo>
                  <a:pt x="247922" y="978535"/>
                </a:lnTo>
                <a:lnTo>
                  <a:pt x="247605" y="995680"/>
                </a:lnTo>
                <a:lnTo>
                  <a:pt x="247605" y="1009015"/>
                </a:lnTo>
                <a:lnTo>
                  <a:pt x="248557" y="1022032"/>
                </a:lnTo>
                <a:lnTo>
                  <a:pt x="249192" y="1035367"/>
                </a:lnTo>
                <a:lnTo>
                  <a:pt x="250462" y="1048385"/>
                </a:lnTo>
                <a:lnTo>
                  <a:pt x="252049" y="1060767"/>
                </a:lnTo>
                <a:lnTo>
                  <a:pt x="253953" y="1073785"/>
                </a:lnTo>
                <a:lnTo>
                  <a:pt x="256175" y="1086167"/>
                </a:lnTo>
                <a:lnTo>
                  <a:pt x="259032" y="1098867"/>
                </a:lnTo>
                <a:lnTo>
                  <a:pt x="261889" y="1110932"/>
                </a:lnTo>
                <a:lnTo>
                  <a:pt x="265381" y="1123632"/>
                </a:lnTo>
                <a:lnTo>
                  <a:pt x="268873" y="1135697"/>
                </a:lnTo>
                <a:lnTo>
                  <a:pt x="272682" y="1147762"/>
                </a:lnTo>
                <a:lnTo>
                  <a:pt x="277127" y="1159510"/>
                </a:lnTo>
                <a:lnTo>
                  <a:pt x="281253" y="1171257"/>
                </a:lnTo>
                <a:lnTo>
                  <a:pt x="286332" y="1183005"/>
                </a:lnTo>
                <a:lnTo>
                  <a:pt x="291412" y="1194435"/>
                </a:lnTo>
                <a:lnTo>
                  <a:pt x="297125" y="1205865"/>
                </a:lnTo>
                <a:lnTo>
                  <a:pt x="302522" y="1217295"/>
                </a:lnTo>
                <a:lnTo>
                  <a:pt x="308871" y="1228090"/>
                </a:lnTo>
                <a:lnTo>
                  <a:pt x="314902" y="1239202"/>
                </a:lnTo>
                <a:lnTo>
                  <a:pt x="321251" y="1249997"/>
                </a:lnTo>
                <a:lnTo>
                  <a:pt x="328235" y="1260792"/>
                </a:lnTo>
                <a:lnTo>
                  <a:pt x="335536" y="1270952"/>
                </a:lnTo>
                <a:lnTo>
                  <a:pt x="342837" y="1281430"/>
                </a:lnTo>
                <a:lnTo>
                  <a:pt x="350138" y="1291272"/>
                </a:lnTo>
                <a:lnTo>
                  <a:pt x="358392" y="1301432"/>
                </a:lnTo>
                <a:lnTo>
                  <a:pt x="366328" y="1311275"/>
                </a:lnTo>
                <a:lnTo>
                  <a:pt x="374899" y="1320482"/>
                </a:lnTo>
                <a:lnTo>
                  <a:pt x="383470" y="1330007"/>
                </a:lnTo>
                <a:lnTo>
                  <a:pt x="392041" y="1338897"/>
                </a:lnTo>
                <a:lnTo>
                  <a:pt x="401564" y="1348105"/>
                </a:lnTo>
                <a:lnTo>
                  <a:pt x="411087" y="1356995"/>
                </a:lnTo>
                <a:lnTo>
                  <a:pt x="420293" y="1365250"/>
                </a:lnTo>
                <a:lnTo>
                  <a:pt x="430134" y="1373822"/>
                </a:lnTo>
                <a:lnTo>
                  <a:pt x="439975" y="1382077"/>
                </a:lnTo>
                <a:lnTo>
                  <a:pt x="450450" y="1390015"/>
                </a:lnTo>
                <a:lnTo>
                  <a:pt x="460608" y="1397317"/>
                </a:lnTo>
                <a:lnTo>
                  <a:pt x="471401" y="1405255"/>
                </a:lnTo>
                <a:lnTo>
                  <a:pt x="482194" y="1412240"/>
                </a:lnTo>
                <a:lnTo>
                  <a:pt x="493305" y="1419225"/>
                </a:lnTo>
                <a:lnTo>
                  <a:pt x="504733" y="1425892"/>
                </a:lnTo>
                <a:lnTo>
                  <a:pt x="515843" y="1432560"/>
                </a:lnTo>
                <a:lnTo>
                  <a:pt x="527271" y="1438910"/>
                </a:lnTo>
                <a:lnTo>
                  <a:pt x="539017" y="1444942"/>
                </a:lnTo>
                <a:lnTo>
                  <a:pt x="551397" y="1450657"/>
                </a:lnTo>
                <a:lnTo>
                  <a:pt x="563142" y="1456055"/>
                </a:lnTo>
                <a:lnTo>
                  <a:pt x="575522" y="1461770"/>
                </a:lnTo>
                <a:lnTo>
                  <a:pt x="587585" y="1466215"/>
                </a:lnTo>
                <a:lnTo>
                  <a:pt x="600283" y="1470977"/>
                </a:lnTo>
                <a:lnTo>
                  <a:pt x="613298" y="1475740"/>
                </a:lnTo>
                <a:lnTo>
                  <a:pt x="625996" y="1479550"/>
                </a:lnTo>
                <a:lnTo>
                  <a:pt x="639011" y="1483677"/>
                </a:lnTo>
                <a:lnTo>
                  <a:pt x="652026" y="1487170"/>
                </a:lnTo>
                <a:lnTo>
                  <a:pt x="665358" y="1490662"/>
                </a:lnTo>
                <a:lnTo>
                  <a:pt x="678691" y="1493520"/>
                </a:lnTo>
                <a:lnTo>
                  <a:pt x="692341" y="1496060"/>
                </a:lnTo>
                <a:lnTo>
                  <a:pt x="705991" y="1498600"/>
                </a:lnTo>
                <a:lnTo>
                  <a:pt x="719641" y="1500822"/>
                </a:lnTo>
                <a:lnTo>
                  <a:pt x="733291" y="1502410"/>
                </a:lnTo>
                <a:lnTo>
                  <a:pt x="747576" y="1503997"/>
                </a:lnTo>
                <a:lnTo>
                  <a:pt x="761543" y="1505267"/>
                </a:lnTo>
                <a:lnTo>
                  <a:pt x="775828" y="1505902"/>
                </a:lnTo>
                <a:lnTo>
                  <a:pt x="789796" y="1506220"/>
                </a:lnTo>
                <a:lnTo>
                  <a:pt x="804398" y="1506855"/>
                </a:lnTo>
                <a:lnTo>
                  <a:pt x="1360874" y="1506855"/>
                </a:lnTo>
                <a:lnTo>
                  <a:pt x="1608161" y="1506855"/>
                </a:lnTo>
                <a:lnTo>
                  <a:pt x="1614827" y="1506855"/>
                </a:lnTo>
                <a:lnTo>
                  <a:pt x="1621176" y="1507172"/>
                </a:lnTo>
                <a:lnTo>
                  <a:pt x="1626890" y="1507807"/>
                </a:lnTo>
                <a:lnTo>
                  <a:pt x="1633239" y="1509077"/>
                </a:lnTo>
                <a:lnTo>
                  <a:pt x="1639270" y="1510347"/>
                </a:lnTo>
                <a:lnTo>
                  <a:pt x="1644984" y="1511935"/>
                </a:lnTo>
                <a:lnTo>
                  <a:pt x="1651016" y="1513522"/>
                </a:lnTo>
                <a:lnTo>
                  <a:pt x="1656412" y="1515745"/>
                </a:lnTo>
                <a:lnTo>
                  <a:pt x="1661809" y="1517650"/>
                </a:lnTo>
                <a:lnTo>
                  <a:pt x="1667205" y="1520507"/>
                </a:lnTo>
                <a:lnTo>
                  <a:pt x="1672284" y="1523047"/>
                </a:lnTo>
                <a:lnTo>
                  <a:pt x="1677681" y="1525905"/>
                </a:lnTo>
                <a:lnTo>
                  <a:pt x="1682125" y="1529397"/>
                </a:lnTo>
                <a:lnTo>
                  <a:pt x="1686886" y="1532572"/>
                </a:lnTo>
                <a:lnTo>
                  <a:pt x="1691648" y="1536065"/>
                </a:lnTo>
                <a:lnTo>
                  <a:pt x="1696092" y="1539875"/>
                </a:lnTo>
                <a:lnTo>
                  <a:pt x="1699902" y="1544002"/>
                </a:lnTo>
                <a:lnTo>
                  <a:pt x="1703711" y="1547812"/>
                </a:lnTo>
                <a:lnTo>
                  <a:pt x="1707838" y="1552257"/>
                </a:lnTo>
                <a:lnTo>
                  <a:pt x="1710695" y="1557020"/>
                </a:lnTo>
                <a:lnTo>
                  <a:pt x="1714504" y="1561465"/>
                </a:lnTo>
                <a:lnTo>
                  <a:pt x="1717043" y="1566227"/>
                </a:lnTo>
                <a:lnTo>
                  <a:pt x="1719900" y="1570990"/>
                </a:lnTo>
                <a:lnTo>
                  <a:pt x="1722122" y="1576070"/>
                </a:lnTo>
                <a:lnTo>
                  <a:pt x="1724662" y="1581150"/>
                </a:lnTo>
                <a:lnTo>
                  <a:pt x="1726567" y="1586547"/>
                </a:lnTo>
                <a:lnTo>
                  <a:pt x="1728154" y="1591627"/>
                </a:lnTo>
                <a:lnTo>
                  <a:pt x="1729741" y="1597342"/>
                </a:lnTo>
                <a:lnTo>
                  <a:pt x="1730693" y="1603057"/>
                </a:lnTo>
                <a:lnTo>
                  <a:pt x="1731646" y="1608455"/>
                </a:lnTo>
                <a:lnTo>
                  <a:pt x="1731963" y="1614487"/>
                </a:lnTo>
                <a:lnTo>
                  <a:pt x="1731963" y="1620202"/>
                </a:lnTo>
                <a:lnTo>
                  <a:pt x="1731963" y="1626235"/>
                </a:lnTo>
                <a:lnTo>
                  <a:pt x="1731646" y="1631632"/>
                </a:lnTo>
                <a:lnTo>
                  <a:pt x="1730693" y="1637665"/>
                </a:lnTo>
                <a:lnTo>
                  <a:pt x="1729741" y="1643062"/>
                </a:lnTo>
                <a:lnTo>
                  <a:pt x="1728154" y="1648460"/>
                </a:lnTo>
                <a:lnTo>
                  <a:pt x="1726567" y="1654175"/>
                </a:lnTo>
                <a:lnTo>
                  <a:pt x="1724662" y="1659255"/>
                </a:lnTo>
                <a:lnTo>
                  <a:pt x="1722122" y="1664652"/>
                </a:lnTo>
                <a:lnTo>
                  <a:pt x="1719900" y="1669415"/>
                </a:lnTo>
                <a:lnTo>
                  <a:pt x="1717043" y="1674495"/>
                </a:lnTo>
                <a:lnTo>
                  <a:pt x="1714504" y="1679257"/>
                </a:lnTo>
                <a:lnTo>
                  <a:pt x="1710695" y="1683702"/>
                </a:lnTo>
                <a:lnTo>
                  <a:pt x="1707838" y="1688147"/>
                </a:lnTo>
                <a:lnTo>
                  <a:pt x="1703711" y="1692592"/>
                </a:lnTo>
                <a:lnTo>
                  <a:pt x="1699902" y="1696402"/>
                </a:lnTo>
                <a:lnTo>
                  <a:pt x="1696092" y="1700530"/>
                </a:lnTo>
                <a:lnTo>
                  <a:pt x="1691648" y="1704340"/>
                </a:lnTo>
                <a:lnTo>
                  <a:pt x="1686886" y="1707832"/>
                </a:lnTo>
                <a:lnTo>
                  <a:pt x="1682125" y="1711325"/>
                </a:lnTo>
                <a:lnTo>
                  <a:pt x="1677681" y="1714500"/>
                </a:lnTo>
                <a:lnTo>
                  <a:pt x="1672284" y="1717040"/>
                </a:lnTo>
                <a:lnTo>
                  <a:pt x="1667205" y="1719897"/>
                </a:lnTo>
                <a:lnTo>
                  <a:pt x="1661809" y="1722755"/>
                </a:lnTo>
                <a:lnTo>
                  <a:pt x="1656412" y="1724977"/>
                </a:lnTo>
                <a:lnTo>
                  <a:pt x="1651016" y="1726882"/>
                </a:lnTo>
                <a:lnTo>
                  <a:pt x="1644984" y="1728470"/>
                </a:lnTo>
                <a:lnTo>
                  <a:pt x="1639270" y="1730057"/>
                </a:lnTo>
                <a:lnTo>
                  <a:pt x="1633239" y="1731327"/>
                </a:lnTo>
                <a:lnTo>
                  <a:pt x="1626890" y="1732280"/>
                </a:lnTo>
                <a:lnTo>
                  <a:pt x="1621176" y="1733232"/>
                </a:lnTo>
                <a:lnTo>
                  <a:pt x="1614827" y="1733550"/>
                </a:lnTo>
                <a:lnTo>
                  <a:pt x="1855813" y="1733550"/>
                </a:lnTo>
                <a:lnTo>
                  <a:pt x="1862161" y="1733868"/>
                </a:lnTo>
                <a:lnTo>
                  <a:pt x="1868510" y="1734503"/>
                </a:lnTo>
                <a:lnTo>
                  <a:pt x="1874541" y="1735138"/>
                </a:lnTo>
                <a:lnTo>
                  <a:pt x="1880573" y="1736408"/>
                </a:lnTo>
                <a:lnTo>
                  <a:pt x="1886921" y="1737360"/>
                </a:lnTo>
                <a:lnTo>
                  <a:pt x="1892635" y="1738948"/>
                </a:lnTo>
                <a:lnTo>
                  <a:pt x="1898032" y="1741170"/>
                </a:lnTo>
                <a:lnTo>
                  <a:pt x="1904063" y="1743393"/>
                </a:lnTo>
                <a:lnTo>
                  <a:pt x="1909460" y="1745615"/>
                </a:lnTo>
                <a:lnTo>
                  <a:pt x="1914539" y="1748473"/>
                </a:lnTo>
                <a:lnTo>
                  <a:pt x="1919935" y="1751648"/>
                </a:lnTo>
                <a:lnTo>
                  <a:pt x="1924697" y="1754823"/>
                </a:lnTo>
                <a:lnTo>
                  <a:pt x="1929776" y="1758315"/>
                </a:lnTo>
                <a:lnTo>
                  <a:pt x="1934537" y="1761808"/>
                </a:lnTo>
                <a:lnTo>
                  <a:pt x="1938981" y="1765618"/>
                </a:lnTo>
                <a:lnTo>
                  <a:pt x="1943108" y="1770063"/>
                </a:lnTo>
                <a:lnTo>
                  <a:pt x="1947552" y="1774190"/>
                </a:lnTo>
                <a:lnTo>
                  <a:pt x="1951361" y="1778635"/>
                </a:lnTo>
                <a:lnTo>
                  <a:pt x="1954853" y="1783398"/>
                </a:lnTo>
                <a:lnTo>
                  <a:pt x="1958345" y="1788160"/>
                </a:lnTo>
                <a:lnTo>
                  <a:pt x="1961519" y="1793240"/>
                </a:lnTo>
                <a:lnTo>
                  <a:pt x="1964694" y="1798320"/>
                </a:lnTo>
                <a:lnTo>
                  <a:pt x="1967551" y="1803718"/>
                </a:lnTo>
                <a:lnTo>
                  <a:pt x="1969773" y="1809115"/>
                </a:lnTo>
                <a:lnTo>
                  <a:pt x="1972312" y="1814830"/>
                </a:lnTo>
                <a:lnTo>
                  <a:pt x="1974217" y="1820545"/>
                </a:lnTo>
                <a:lnTo>
                  <a:pt x="1975804" y="1826578"/>
                </a:lnTo>
                <a:lnTo>
                  <a:pt x="1976756" y="1832293"/>
                </a:lnTo>
                <a:lnTo>
                  <a:pt x="1978026" y="1838643"/>
                </a:lnTo>
                <a:lnTo>
                  <a:pt x="1978978" y="1844993"/>
                </a:lnTo>
                <a:lnTo>
                  <a:pt x="1979296" y="1851025"/>
                </a:lnTo>
                <a:lnTo>
                  <a:pt x="1979613" y="1857375"/>
                </a:lnTo>
                <a:lnTo>
                  <a:pt x="1979296" y="1863725"/>
                </a:lnTo>
                <a:lnTo>
                  <a:pt x="1978978" y="1870075"/>
                </a:lnTo>
                <a:lnTo>
                  <a:pt x="1978026" y="1876108"/>
                </a:lnTo>
                <a:lnTo>
                  <a:pt x="1976756" y="1882458"/>
                </a:lnTo>
                <a:lnTo>
                  <a:pt x="1975804" y="1888490"/>
                </a:lnTo>
                <a:lnTo>
                  <a:pt x="1974217" y="1894205"/>
                </a:lnTo>
                <a:lnTo>
                  <a:pt x="1972312" y="1900238"/>
                </a:lnTo>
                <a:lnTo>
                  <a:pt x="1969773" y="1905635"/>
                </a:lnTo>
                <a:lnTo>
                  <a:pt x="1967551" y="1911033"/>
                </a:lnTo>
                <a:lnTo>
                  <a:pt x="1964694" y="1916430"/>
                </a:lnTo>
                <a:lnTo>
                  <a:pt x="1961519" y="1921510"/>
                </a:lnTo>
                <a:lnTo>
                  <a:pt x="1958345" y="1926590"/>
                </a:lnTo>
                <a:lnTo>
                  <a:pt x="1954853" y="1931353"/>
                </a:lnTo>
                <a:lnTo>
                  <a:pt x="1951361" y="1936115"/>
                </a:lnTo>
                <a:lnTo>
                  <a:pt x="1947552" y="1940560"/>
                </a:lnTo>
                <a:lnTo>
                  <a:pt x="1943108" y="1944688"/>
                </a:lnTo>
                <a:lnTo>
                  <a:pt x="1938981" y="1949133"/>
                </a:lnTo>
                <a:lnTo>
                  <a:pt x="1934537" y="1952943"/>
                </a:lnTo>
                <a:lnTo>
                  <a:pt x="1929776" y="1956435"/>
                </a:lnTo>
                <a:lnTo>
                  <a:pt x="1924697" y="1959928"/>
                </a:lnTo>
                <a:lnTo>
                  <a:pt x="1919935" y="1963103"/>
                </a:lnTo>
                <a:lnTo>
                  <a:pt x="1914539" y="1966278"/>
                </a:lnTo>
                <a:lnTo>
                  <a:pt x="1909460" y="1969135"/>
                </a:lnTo>
                <a:lnTo>
                  <a:pt x="1904063" y="1971358"/>
                </a:lnTo>
                <a:lnTo>
                  <a:pt x="1898032" y="1973898"/>
                </a:lnTo>
                <a:lnTo>
                  <a:pt x="1892635" y="1975803"/>
                </a:lnTo>
                <a:lnTo>
                  <a:pt x="1886921" y="1977390"/>
                </a:lnTo>
                <a:lnTo>
                  <a:pt x="1880573" y="1978978"/>
                </a:lnTo>
                <a:lnTo>
                  <a:pt x="1874541" y="1979613"/>
                </a:lnTo>
                <a:lnTo>
                  <a:pt x="1868510" y="1980565"/>
                </a:lnTo>
                <a:lnTo>
                  <a:pt x="1862161" y="1981200"/>
                </a:lnTo>
                <a:lnTo>
                  <a:pt x="1855813" y="1981200"/>
                </a:lnTo>
                <a:lnTo>
                  <a:pt x="494958" y="1981200"/>
                </a:lnTo>
                <a:lnTo>
                  <a:pt x="488610" y="1981200"/>
                </a:lnTo>
                <a:lnTo>
                  <a:pt x="482261" y="1980565"/>
                </a:lnTo>
                <a:lnTo>
                  <a:pt x="476229" y="1979613"/>
                </a:lnTo>
                <a:lnTo>
                  <a:pt x="470198" y="1978978"/>
                </a:lnTo>
                <a:lnTo>
                  <a:pt x="463849" y="1977390"/>
                </a:lnTo>
                <a:lnTo>
                  <a:pt x="458136" y="1975803"/>
                </a:lnTo>
                <a:lnTo>
                  <a:pt x="452739" y="1973898"/>
                </a:lnTo>
                <a:lnTo>
                  <a:pt x="446708" y="1971358"/>
                </a:lnTo>
                <a:lnTo>
                  <a:pt x="441311" y="1969135"/>
                </a:lnTo>
                <a:lnTo>
                  <a:pt x="436232" y="1966278"/>
                </a:lnTo>
                <a:lnTo>
                  <a:pt x="431153" y="1963103"/>
                </a:lnTo>
                <a:lnTo>
                  <a:pt x="426074" y="1959928"/>
                </a:lnTo>
                <a:lnTo>
                  <a:pt x="420995" y="1956435"/>
                </a:lnTo>
                <a:lnTo>
                  <a:pt x="416234" y="1952943"/>
                </a:lnTo>
                <a:lnTo>
                  <a:pt x="411790" y="1949133"/>
                </a:lnTo>
                <a:lnTo>
                  <a:pt x="407663" y="1944688"/>
                </a:lnTo>
                <a:lnTo>
                  <a:pt x="403536" y="1940560"/>
                </a:lnTo>
                <a:lnTo>
                  <a:pt x="399727" y="1936115"/>
                </a:lnTo>
                <a:lnTo>
                  <a:pt x="395918" y="1931353"/>
                </a:lnTo>
                <a:lnTo>
                  <a:pt x="392743" y="1926590"/>
                </a:lnTo>
                <a:lnTo>
                  <a:pt x="389252" y="1921510"/>
                </a:lnTo>
                <a:lnTo>
                  <a:pt x="386395" y="1916430"/>
                </a:lnTo>
                <a:lnTo>
                  <a:pt x="383538" y="1911033"/>
                </a:lnTo>
                <a:lnTo>
                  <a:pt x="380998" y="1905635"/>
                </a:lnTo>
                <a:lnTo>
                  <a:pt x="379094" y="1900238"/>
                </a:lnTo>
                <a:lnTo>
                  <a:pt x="376872" y="1894205"/>
                </a:lnTo>
                <a:lnTo>
                  <a:pt x="375284" y="1888490"/>
                </a:lnTo>
                <a:lnTo>
                  <a:pt x="373697" y="1882458"/>
                </a:lnTo>
                <a:lnTo>
                  <a:pt x="372745" y="1876108"/>
                </a:lnTo>
                <a:lnTo>
                  <a:pt x="371793" y="1870075"/>
                </a:lnTo>
                <a:lnTo>
                  <a:pt x="371475" y="1863725"/>
                </a:lnTo>
                <a:lnTo>
                  <a:pt x="371475" y="1857375"/>
                </a:lnTo>
                <a:lnTo>
                  <a:pt x="371475" y="1851025"/>
                </a:lnTo>
                <a:lnTo>
                  <a:pt x="371793" y="1844993"/>
                </a:lnTo>
                <a:lnTo>
                  <a:pt x="372745" y="1838643"/>
                </a:lnTo>
                <a:lnTo>
                  <a:pt x="373697" y="1832293"/>
                </a:lnTo>
                <a:lnTo>
                  <a:pt x="375284" y="1826578"/>
                </a:lnTo>
                <a:lnTo>
                  <a:pt x="376872" y="1820545"/>
                </a:lnTo>
                <a:lnTo>
                  <a:pt x="379094" y="1814830"/>
                </a:lnTo>
                <a:lnTo>
                  <a:pt x="380998" y="1809115"/>
                </a:lnTo>
                <a:lnTo>
                  <a:pt x="383538" y="1803718"/>
                </a:lnTo>
                <a:lnTo>
                  <a:pt x="386395" y="1798320"/>
                </a:lnTo>
                <a:lnTo>
                  <a:pt x="389252" y="1793240"/>
                </a:lnTo>
                <a:lnTo>
                  <a:pt x="392743" y="1788160"/>
                </a:lnTo>
                <a:lnTo>
                  <a:pt x="395918" y="1783398"/>
                </a:lnTo>
                <a:lnTo>
                  <a:pt x="399727" y="1778635"/>
                </a:lnTo>
                <a:lnTo>
                  <a:pt x="403536" y="1774190"/>
                </a:lnTo>
                <a:lnTo>
                  <a:pt x="407663" y="1770063"/>
                </a:lnTo>
                <a:lnTo>
                  <a:pt x="411790" y="1765618"/>
                </a:lnTo>
                <a:lnTo>
                  <a:pt x="416234" y="1761808"/>
                </a:lnTo>
                <a:lnTo>
                  <a:pt x="420995" y="1758315"/>
                </a:lnTo>
                <a:lnTo>
                  <a:pt x="426074" y="1754823"/>
                </a:lnTo>
                <a:lnTo>
                  <a:pt x="431153" y="1751648"/>
                </a:lnTo>
                <a:lnTo>
                  <a:pt x="436232" y="1748473"/>
                </a:lnTo>
                <a:lnTo>
                  <a:pt x="441311" y="1745615"/>
                </a:lnTo>
                <a:lnTo>
                  <a:pt x="446708" y="1743393"/>
                </a:lnTo>
                <a:lnTo>
                  <a:pt x="452739" y="1741170"/>
                </a:lnTo>
                <a:lnTo>
                  <a:pt x="458136" y="1738948"/>
                </a:lnTo>
                <a:lnTo>
                  <a:pt x="463849" y="1737360"/>
                </a:lnTo>
                <a:lnTo>
                  <a:pt x="470198" y="1736408"/>
                </a:lnTo>
                <a:lnTo>
                  <a:pt x="476229" y="1735138"/>
                </a:lnTo>
                <a:lnTo>
                  <a:pt x="482261" y="1734503"/>
                </a:lnTo>
                <a:lnTo>
                  <a:pt x="488610" y="1733868"/>
                </a:lnTo>
                <a:lnTo>
                  <a:pt x="494958" y="1733550"/>
                </a:lnTo>
                <a:lnTo>
                  <a:pt x="783447" y="1733550"/>
                </a:lnTo>
                <a:lnTo>
                  <a:pt x="762813" y="1732915"/>
                </a:lnTo>
                <a:lnTo>
                  <a:pt x="742497" y="1731645"/>
                </a:lnTo>
                <a:lnTo>
                  <a:pt x="722180" y="1730057"/>
                </a:lnTo>
                <a:lnTo>
                  <a:pt x="702182" y="1727835"/>
                </a:lnTo>
                <a:lnTo>
                  <a:pt x="682183" y="1725295"/>
                </a:lnTo>
                <a:lnTo>
                  <a:pt x="662184" y="1722120"/>
                </a:lnTo>
                <a:lnTo>
                  <a:pt x="642503" y="1718627"/>
                </a:lnTo>
                <a:lnTo>
                  <a:pt x="622821" y="1714817"/>
                </a:lnTo>
                <a:lnTo>
                  <a:pt x="603457" y="1710372"/>
                </a:lnTo>
                <a:lnTo>
                  <a:pt x="584093" y="1705610"/>
                </a:lnTo>
                <a:lnTo>
                  <a:pt x="565364" y="1700530"/>
                </a:lnTo>
                <a:lnTo>
                  <a:pt x="546635" y="1694815"/>
                </a:lnTo>
                <a:lnTo>
                  <a:pt x="528223" y="1688782"/>
                </a:lnTo>
                <a:lnTo>
                  <a:pt x="509812" y="1682115"/>
                </a:lnTo>
                <a:lnTo>
                  <a:pt x="491718" y="1675447"/>
                </a:lnTo>
                <a:lnTo>
                  <a:pt x="473623" y="1668462"/>
                </a:lnTo>
                <a:lnTo>
                  <a:pt x="456164" y="1660842"/>
                </a:lnTo>
                <a:lnTo>
                  <a:pt x="438387" y="1652905"/>
                </a:lnTo>
                <a:lnTo>
                  <a:pt x="421246" y="1644650"/>
                </a:lnTo>
                <a:lnTo>
                  <a:pt x="404421" y="1636077"/>
                </a:lnTo>
                <a:lnTo>
                  <a:pt x="387597" y="1626552"/>
                </a:lnTo>
                <a:lnTo>
                  <a:pt x="371089" y="1617345"/>
                </a:lnTo>
                <a:lnTo>
                  <a:pt x="354900" y="1607502"/>
                </a:lnTo>
                <a:lnTo>
                  <a:pt x="339028" y="1597342"/>
                </a:lnTo>
                <a:lnTo>
                  <a:pt x="323156" y="1587182"/>
                </a:lnTo>
                <a:lnTo>
                  <a:pt x="307919" y="1576070"/>
                </a:lnTo>
                <a:lnTo>
                  <a:pt x="292999" y="1564957"/>
                </a:lnTo>
                <a:lnTo>
                  <a:pt x="278079" y="1553845"/>
                </a:lnTo>
                <a:lnTo>
                  <a:pt x="263794" y="1542097"/>
                </a:lnTo>
                <a:lnTo>
                  <a:pt x="249509" y="1529715"/>
                </a:lnTo>
                <a:lnTo>
                  <a:pt x="235859" y="1517332"/>
                </a:lnTo>
                <a:lnTo>
                  <a:pt x="222527" y="1504632"/>
                </a:lnTo>
                <a:lnTo>
                  <a:pt x="209194" y="1491932"/>
                </a:lnTo>
                <a:lnTo>
                  <a:pt x="196179" y="1478597"/>
                </a:lnTo>
                <a:lnTo>
                  <a:pt x="183799" y="1464945"/>
                </a:lnTo>
                <a:lnTo>
                  <a:pt x="171736" y="1450975"/>
                </a:lnTo>
                <a:lnTo>
                  <a:pt x="159991" y="1437005"/>
                </a:lnTo>
                <a:lnTo>
                  <a:pt x="148563" y="1423035"/>
                </a:lnTo>
                <a:lnTo>
                  <a:pt x="137452" y="1408112"/>
                </a:lnTo>
                <a:lnTo>
                  <a:pt x="126977" y="1393507"/>
                </a:lnTo>
                <a:lnTo>
                  <a:pt x="116818" y="1378267"/>
                </a:lnTo>
                <a:lnTo>
                  <a:pt x="106978" y="1363027"/>
                </a:lnTo>
                <a:lnTo>
                  <a:pt x="97137" y="1347152"/>
                </a:lnTo>
                <a:lnTo>
                  <a:pt x="88249" y="1331595"/>
                </a:lnTo>
                <a:lnTo>
                  <a:pt x="79678" y="1315402"/>
                </a:lnTo>
                <a:lnTo>
                  <a:pt x="71424" y="1299527"/>
                </a:lnTo>
                <a:lnTo>
                  <a:pt x="63488" y="1283017"/>
                </a:lnTo>
                <a:lnTo>
                  <a:pt x="56187" y="1266190"/>
                </a:lnTo>
                <a:lnTo>
                  <a:pt x="48886" y="1249362"/>
                </a:lnTo>
                <a:lnTo>
                  <a:pt x="42220" y="1232535"/>
                </a:lnTo>
                <a:lnTo>
                  <a:pt x="36506" y="1215072"/>
                </a:lnTo>
                <a:lnTo>
                  <a:pt x="30474" y="1197610"/>
                </a:lnTo>
                <a:lnTo>
                  <a:pt x="25395" y="1179830"/>
                </a:lnTo>
                <a:lnTo>
                  <a:pt x="20951" y="1162367"/>
                </a:lnTo>
                <a:lnTo>
                  <a:pt x="16507" y="1144270"/>
                </a:lnTo>
                <a:lnTo>
                  <a:pt x="12698" y="1126172"/>
                </a:lnTo>
                <a:lnTo>
                  <a:pt x="9523" y="1108392"/>
                </a:lnTo>
                <a:lnTo>
                  <a:pt x="6666" y="1089977"/>
                </a:lnTo>
                <a:lnTo>
                  <a:pt x="4444" y="1071562"/>
                </a:lnTo>
                <a:lnTo>
                  <a:pt x="2539" y="1052512"/>
                </a:lnTo>
                <a:lnTo>
                  <a:pt x="1270" y="1033780"/>
                </a:lnTo>
                <a:lnTo>
                  <a:pt x="317" y="1015047"/>
                </a:lnTo>
                <a:lnTo>
                  <a:pt x="0" y="995680"/>
                </a:lnTo>
                <a:lnTo>
                  <a:pt x="317" y="971232"/>
                </a:lnTo>
                <a:lnTo>
                  <a:pt x="1905" y="946150"/>
                </a:lnTo>
                <a:lnTo>
                  <a:pt x="4444" y="921385"/>
                </a:lnTo>
                <a:lnTo>
                  <a:pt x="7618" y="896937"/>
                </a:lnTo>
                <a:lnTo>
                  <a:pt x="11428" y="873125"/>
                </a:lnTo>
                <a:lnTo>
                  <a:pt x="16189" y="849312"/>
                </a:lnTo>
                <a:lnTo>
                  <a:pt x="21586" y="825817"/>
                </a:lnTo>
                <a:lnTo>
                  <a:pt x="28252" y="802322"/>
                </a:lnTo>
                <a:lnTo>
                  <a:pt x="35553" y="779145"/>
                </a:lnTo>
                <a:lnTo>
                  <a:pt x="43489" y="756920"/>
                </a:lnTo>
                <a:lnTo>
                  <a:pt x="52695" y="734059"/>
                </a:lnTo>
                <a:lnTo>
                  <a:pt x="61901" y="712152"/>
                </a:lnTo>
                <a:lnTo>
                  <a:pt x="72377" y="690562"/>
                </a:lnTo>
                <a:lnTo>
                  <a:pt x="83487" y="669289"/>
                </a:lnTo>
                <a:lnTo>
                  <a:pt x="95232" y="648334"/>
                </a:lnTo>
                <a:lnTo>
                  <a:pt x="107930" y="628014"/>
                </a:lnTo>
                <a:lnTo>
                  <a:pt x="120628" y="607377"/>
                </a:lnTo>
                <a:lnTo>
                  <a:pt x="134913" y="588009"/>
                </a:lnTo>
                <a:lnTo>
                  <a:pt x="149198" y="568642"/>
                </a:lnTo>
                <a:lnTo>
                  <a:pt x="164117" y="549909"/>
                </a:lnTo>
                <a:lnTo>
                  <a:pt x="180307" y="531494"/>
                </a:lnTo>
                <a:lnTo>
                  <a:pt x="196179" y="513397"/>
                </a:lnTo>
                <a:lnTo>
                  <a:pt x="213638" y="496252"/>
                </a:lnTo>
                <a:lnTo>
                  <a:pt x="230780" y="479424"/>
                </a:lnTo>
                <a:lnTo>
                  <a:pt x="249192" y="462914"/>
                </a:lnTo>
                <a:lnTo>
                  <a:pt x="267603" y="447039"/>
                </a:lnTo>
                <a:lnTo>
                  <a:pt x="286967" y="431482"/>
                </a:lnTo>
                <a:lnTo>
                  <a:pt x="306649" y="417194"/>
                </a:lnTo>
                <a:lnTo>
                  <a:pt x="326648" y="402589"/>
                </a:lnTo>
                <a:lnTo>
                  <a:pt x="347599" y="388937"/>
                </a:lnTo>
                <a:lnTo>
                  <a:pt x="369185" y="375919"/>
                </a:lnTo>
                <a:lnTo>
                  <a:pt x="390771" y="363537"/>
                </a:lnTo>
                <a:close/>
                <a:moveTo>
                  <a:pt x="862507" y="0"/>
                </a:moveTo>
                <a:lnTo>
                  <a:pt x="870124" y="635"/>
                </a:lnTo>
                <a:lnTo>
                  <a:pt x="877423" y="953"/>
                </a:lnTo>
                <a:lnTo>
                  <a:pt x="885039" y="2224"/>
                </a:lnTo>
                <a:lnTo>
                  <a:pt x="892339" y="3178"/>
                </a:lnTo>
                <a:lnTo>
                  <a:pt x="899320" y="4767"/>
                </a:lnTo>
                <a:lnTo>
                  <a:pt x="906937" y="6673"/>
                </a:lnTo>
                <a:lnTo>
                  <a:pt x="913919" y="9215"/>
                </a:lnTo>
                <a:lnTo>
                  <a:pt x="920583" y="11440"/>
                </a:lnTo>
                <a:lnTo>
                  <a:pt x="927565" y="14618"/>
                </a:lnTo>
                <a:lnTo>
                  <a:pt x="934230" y="17795"/>
                </a:lnTo>
                <a:lnTo>
                  <a:pt x="940894" y="21609"/>
                </a:lnTo>
                <a:lnTo>
                  <a:pt x="947241" y="25740"/>
                </a:lnTo>
                <a:lnTo>
                  <a:pt x="953271" y="29553"/>
                </a:lnTo>
                <a:lnTo>
                  <a:pt x="959301" y="34320"/>
                </a:lnTo>
                <a:lnTo>
                  <a:pt x="965013" y="39404"/>
                </a:lnTo>
                <a:lnTo>
                  <a:pt x="971043" y="44489"/>
                </a:lnTo>
                <a:lnTo>
                  <a:pt x="976120" y="49891"/>
                </a:lnTo>
                <a:lnTo>
                  <a:pt x="981198" y="55929"/>
                </a:lnTo>
                <a:lnTo>
                  <a:pt x="986276" y="61966"/>
                </a:lnTo>
                <a:lnTo>
                  <a:pt x="991036" y="68322"/>
                </a:lnTo>
                <a:lnTo>
                  <a:pt x="1249363" y="454102"/>
                </a:lnTo>
                <a:lnTo>
                  <a:pt x="838388" y="730250"/>
                </a:lnTo>
                <a:lnTo>
                  <a:pt x="579744" y="344469"/>
                </a:lnTo>
                <a:lnTo>
                  <a:pt x="575936" y="337796"/>
                </a:lnTo>
                <a:lnTo>
                  <a:pt x="571810" y="331123"/>
                </a:lnTo>
                <a:lnTo>
                  <a:pt x="568319" y="324132"/>
                </a:lnTo>
                <a:lnTo>
                  <a:pt x="565146" y="317141"/>
                </a:lnTo>
                <a:lnTo>
                  <a:pt x="562607" y="309832"/>
                </a:lnTo>
                <a:lnTo>
                  <a:pt x="560068" y="302523"/>
                </a:lnTo>
                <a:lnTo>
                  <a:pt x="558164" y="294896"/>
                </a:lnTo>
                <a:lnTo>
                  <a:pt x="556577" y="287905"/>
                </a:lnTo>
                <a:lnTo>
                  <a:pt x="555625" y="280596"/>
                </a:lnTo>
                <a:lnTo>
                  <a:pt x="554673" y="272970"/>
                </a:lnTo>
                <a:lnTo>
                  <a:pt x="554038" y="265661"/>
                </a:lnTo>
                <a:lnTo>
                  <a:pt x="554038" y="258034"/>
                </a:lnTo>
                <a:lnTo>
                  <a:pt x="554355" y="250725"/>
                </a:lnTo>
                <a:lnTo>
                  <a:pt x="554673" y="243417"/>
                </a:lnTo>
                <a:lnTo>
                  <a:pt x="555625" y="235790"/>
                </a:lnTo>
                <a:lnTo>
                  <a:pt x="557212" y="228481"/>
                </a:lnTo>
                <a:lnTo>
                  <a:pt x="558798" y="221172"/>
                </a:lnTo>
                <a:lnTo>
                  <a:pt x="560703" y="213863"/>
                </a:lnTo>
                <a:lnTo>
                  <a:pt x="562607" y="206872"/>
                </a:lnTo>
                <a:lnTo>
                  <a:pt x="565146" y="200199"/>
                </a:lnTo>
                <a:lnTo>
                  <a:pt x="568319" y="193208"/>
                </a:lnTo>
                <a:lnTo>
                  <a:pt x="571493" y="186535"/>
                </a:lnTo>
                <a:lnTo>
                  <a:pt x="574984" y="179861"/>
                </a:lnTo>
                <a:lnTo>
                  <a:pt x="579109" y="173506"/>
                </a:lnTo>
                <a:lnTo>
                  <a:pt x="583235" y="167150"/>
                </a:lnTo>
                <a:lnTo>
                  <a:pt x="587995" y="161430"/>
                </a:lnTo>
                <a:lnTo>
                  <a:pt x="593073" y="155392"/>
                </a:lnTo>
                <a:lnTo>
                  <a:pt x="598150" y="149673"/>
                </a:lnTo>
                <a:lnTo>
                  <a:pt x="603546" y="144588"/>
                </a:lnTo>
                <a:lnTo>
                  <a:pt x="609575" y="139504"/>
                </a:lnTo>
                <a:lnTo>
                  <a:pt x="615922" y="134419"/>
                </a:lnTo>
                <a:lnTo>
                  <a:pt x="621952" y="129653"/>
                </a:lnTo>
                <a:lnTo>
                  <a:pt x="775869" y="26058"/>
                </a:lnTo>
                <a:lnTo>
                  <a:pt x="782534" y="22244"/>
                </a:lnTo>
                <a:lnTo>
                  <a:pt x="789833" y="18113"/>
                </a:lnTo>
                <a:lnTo>
                  <a:pt x="796815" y="14618"/>
                </a:lnTo>
                <a:lnTo>
                  <a:pt x="803797" y="11440"/>
                </a:lnTo>
                <a:lnTo>
                  <a:pt x="810778" y="8898"/>
                </a:lnTo>
                <a:lnTo>
                  <a:pt x="818395" y="6355"/>
                </a:lnTo>
                <a:lnTo>
                  <a:pt x="825377" y="4449"/>
                </a:lnTo>
                <a:lnTo>
                  <a:pt x="832676" y="2860"/>
                </a:lnTo>
                <a:lnTo>
                  <a:pt x="840292" y="1589"/>
                </a:lnTo>
                <a:lnTo>
                  <a:pt x="847592" y="953"/>
                </a:lnTo>
                <a:lnTo>
                  <a:pt x="855208" y="635"/>
                </a:lnTo>
                <a:lnTo>
                  <a:pt x="862507"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76" name="KSO_Shape"/>
          <p:cNvSpPr/>
          <p:nvPr/>
        </p:nvSpPr>
        <p:spPr bwMode="auto">
          <a:xfrm>
            <a:off x="9594948" y="2716321"/>
            <a:ext cx="1358669" cy="1358669"/>
          </a:xfrm>
          <a:custGeom>
            <a:avLst/>
            <a:gdLst>
              <a:gd name="T0" fmla="*/ 1525625 w 2019300"/>
              <a:gd name="T1" fmla="*/ 1755362 h 2019301"/>
              <a:gd name="T2" fmla="*/ 1603674 w 2019300"/>
              <a:gd name="T3" fmla="*/ 1706508 h 2019301"/>
              <a:gd name="T4" fmla="*/ 1639843 w 2019300"/>
              <a:gd name="T5" fmla="*/ 1631324 h 2019301"/>
              <a:gd name="T6" fmla="*/ 1625883 w 2019300"/>
              <a:gd name="T7" fmla="*/ 1355330 h 2019301"/>
              <a:gd name="T8" fmla="*/ 1564967 w 2019300"/>
              <a:gd name="T9" fmla="*/ 1292835 h 2019301"/>
              <a:gd name="T10" fmla="*/ 1471055 w 2019300"/>
              <a:gd name="T11" fmla="*/ 1263333 h 2019301"/>
              <a:gd name="T12" fmla="*/ 1738832 w 2019300"/>
              <a:gd name="T13" fmla="*/ 888362 h 2019301"/>
              <a:gd name="T14" fmla="*/ 1899054 w 2019300"/>
              <a:gd name="T15" fmla="*/ 960057 h 2019301"/>
              <a:gd name="T16" fmla="*/ 1999312 w 2019300"/>
              <a:gd name="T17" fmla="*/ 1101861 h 2019301"/>
              <a:gd name="T18" fmla="*/ 2019300 w 2019300"/>
              <a:gd name="T19" fmla="*/ 1696991 h 2019301"/>
              <a:gd name="T20" fmla="*/ 1979324 w 2019300"/>
              <a:gd name="T21" fmla="*/ 1846091 h 2019301"/>
              <a:gd name="T22" fmla="*/ 1859713 w 2019300"/>
              <a:gd name="T23" fmla="*/ 1971716 h 2019301"/>
              <a:gd name="T24" fmla="*/ 1705201 w 2019300"/>
              <a:gd name="T25" fmla="*/ 2018984 h 2019301"/>
              <a:gd name="T26" fmla="*/ 1368893 w 2019300"/>
              <a:gd name="T27" fmla="*/ 2004391 h 2019301"/>
              <a:gd name="T28" fmla="*/ 1222314 w 2019300"/>
              <a:gd name="T29" fmla="*/ 1910807 h 2019301"/>
              <a:gd name="T30" fmla="*/ 1143313 w 2019300"/>
              <a:gd name="T31" fmla="*/ 1755362 h 2019301"/>
              <a:gd name="T32" fmla="*/ 1138236 w 2019300"/>
              <a:gd name="T33" fmla="*/ 1181486 h 2019301"/>
              <a:gd name="T34" fmla="*/ 1202325 w 2019300"/>
              <a:gd name="T35" fmla="*/ 1017476 h 2019301"/>
              <a:gd name="T36" fmla="*/ 1338752 w 2019300"/>
              <a:gd name="T37" fmla="*/ 910251 h 2019301"/>
              <a:gd name="T38" fmla="*/ 126047 w 2019300"/>
              <a:gd name="T39" fmla="*/ 1641158 h 2019301"/>
              <a:gd name="T40" fmla="*/ 498793 w 2019300"/>
              <a:gd name="T41" fmla="*/ 1614488 h 2019301"/>
              <a:gd name="T42" fmla="*/ 594678 w 2019300"/>
              <a:gd name="T43" fmla="*/ 1535113 h 2019301"/>
              <a:gd name="T44" fmla="*/ 630873 w 2019300"/>
              <a:gd name="T45" fmla="*/ 1420496 h 2019301"/>
              <a:gd name="T46" fmla="*/ 600710 w 2019300"/>
              <a:gd name="T47" fmla="*/ 873443 h 2019301"/>
              <a:gd name="T48" fmla="*/ 509270 w 2019300"/>
              <a:gd name="T49" fmla="*/ 789940 h 2019301"/>
              <a:gd name="T50" fmla="*/ 378778 w 2019300"/>
              <a:gd name="T51" fmla="*/ 757873 h 2019301"/>
              <a:gd name="T52" fmla="*/ 1745279 w 2019300"/>
              <a:gd name="T53" fmla="*/ 646041 h 2019301"/>
              <a:gd name="T54" fmla="*/ 1766887 w 2019300"/>
              <a:gd name="T55" fmla="*/ 707325 h 2019301"/>
              <a:gd name="T56" fmla="*/ 1723671 w 2019300"/>
              <a:gd name="T57" fmla="*/ 754395 h 2019301"/>
              <a:gd name="T58" fmla="*/ 1412260 w 2019300"/>
              <a:gd name="T59" fmla="*/ 742706 h 2019301"/>
              <a:gd name="T60" fmla="*/ 1390334 w 2019300"/>
              <a:gd name="T61" fmla="*/ 681737 h 2019301"/>
              <a:gd name="T62" fmla="*/ 1433551 w 2019300"/>
              <a:gd name="T63" fmla="*/ 634668 h 2019301"/>
              <a:gd name="T64" fmla="*/ 997268 w 2019300"/>
              <a:gd name="T65" fmla="*/ 386080 h 2019301"/>
              <a:gd name="T66" fmla="*/ 1153478 w 2019300"/>
              <a:gd name="T67" fmla="*/ 465456 h 2019301"/>
              <a:gd name="T68" fmla="*/ 1247141 w 2019300"/>
              <a:gd name="T69" fmla="*/ 611823 h 2019301"/>
              <a:gd name="T70" fmla="*/ 1242378 w 2019300"/>
              <a:gd name="T71" fmla="*/ 760413 h 2019301"/>
              <a:gd name="T72" fmla="*/ 1139826 w 2019300"/>
              <a:gd name="T73" fmla="*/ 786130 h 2019301"/>
              <a:gd name="T74" fmla="*/ 1049338 w 2019300"/>
              <a:gd name="T75" fmla="*/ 835978 h 2019301"/>
              <a:gd name="T76" fmla="*/ 969328 w 2019300"/>
              <a:gd name="T77" fmla="*/ 913766 h 2019301"/>
              <a:gd name="T78" fmla="*/ 916623 w 2019300"/>
              <a:gd name="T79" fmla="*/ 1002348 h 2019301"/>
              <a:gd name="T80" fmla="*/ 887730 w 2019300"/>
              <a:gd name="T81" fmla="*/ 1103631 h 2019301"/>
              <a:gd name="T82" fmla="*/ 885508 w 2019300"/>
              <a:gd name="T83" fmla="*/ 1781176 h 2019301"/>
              <a:gd name="T84" fmla="*/ 909638 w 2019300"/>
              <a:gd name="T85" fmla="*/ 1884998 h 2019301"/>
              <a:gd name="T86" fmla="*/ 217487 w 2019300"/>
              <a:gd name="T87" fmla="*/ 1873568 h 2019301"/>
              <a:gd name="T88" fmla="*/ 75565 w 2019300"/>
              <a:gd name="T89" fmla="*/ 1772921 h 2019301"/>
              <a:gd name="T90" fmla="*/ 4127 w 2019300"/>
              <a:gd name="T91" fmla="*/ 1613218 h 2019301"/>
              <a:gd name="T92" fmla="*/ 4127 w 2019300"/>
              <a:gd name="T93" fmla="*/ 660083 h 2019301"/>
              <a:gd name="T94" fmla="*/ 75565 w 2019300"/>
              <a:gd name="T95" fmla="*/ 499746 h 2019301"/>
              <a:gd name="T96" fmla="*/ 217487 w 2019300"/>
              <a:gd name="T97" fmla="*/ 399416 h 2019301"/>
              <a:gd name="T98" fmla="*/ 884396 w 2019300"/>
              <a:gd name="T99" fmla="*/ 0 h 2019301"/>
              <a:gd name="T100" fmla="*/ 950201 w 2019300"/>
              <a:gd name="T101" fmla="*/ 18508 h 2019301"/>
              <a:gd name="T102" fmla="*/ 995661 w 2019300"/>
              <a:gd name="T103" fmla="*/ 66372 h 2019301"/>
              <a:gd name="T104" fmla="*/ 1010602 w 2019300"/>
              <a:gd name="T105" fmla="*/ 133382 h 2019301"/>
              <a:gd name="T106" fmla="*/ 989303 w 2019300"/>
              <a:gd name="T107" fmla="*/ 197839 h 2019301"/>
              <a:gd name="T108" fmla="*/ 939393 w 2019300"/>
              <a:gd name="T109" fmla="*/ 241555 h 2019301"/>
              <a:gd name="T110" fmla="*/ 372897 w 2019300"/>
              <a:gd name="T111" fmla="*/ 253681 h 2019301"/>
              <a:gd name="T112" fmla="*/ 308681 w 2019300"/>
              <a:gd name="T113" fmla="*/ 231982 h 2019301"/>
              <a:gd name="T114" fmla="*/ 265129 w 2019300"/>
              <a:gd name="T115" fmla="*/ 181884 h 2019301"/>
              <a:gd name="T116" fmla="*/ 253367 w 2019300"/>
              <a:gd name="T117" fmla="*/ 113917 h 2019301"/>
              <a:gd name="T118" fmla="*/ 277845 w 2019300"/>
              <a:gd name="T119" fmla="*/ 51055 h 2019301"/>
              <a:gd name="T120" fmla="*/ 329980 w 2019300"/>
              <a:gd name="T121" fmla="*/ 10211 h 2019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019300" h="2019301">
                <a:moveTo>
                  <a:pt x="1262607" y="1262698"/>
                </a:moveTo>
                <a:lnTo>
                  <a:pt x="1262607" y="1767417"/>
                </a:lnTo>
                <a:lnTo>
                  <a:pt x="1452018" y="1767417"/>
                </a:lnTo>
                <a:lnTo>
                  <a:pt x="1461537" y="1767100"/>
                </a:lnTo>
                <a:lnTo>
                  <a:pt x="1471055" y="1766148"/>
                </a:lnTo>
                <a:lnTo>
                  <a:pt x="1480890" y="1765514"/>
                </a:lnTo>
                <a:lnTo>
                  <a:pt x="1490091" y="1764245"/>
                </a:lnTo>
                <a:lnTo>
                  <a:pt x="1499292" y="1762342"/>
                </a:lnTo>
                <a:lnTo>
                  <a:pt x="1508175" y="1760121"/>
                </a:lnTo>
                <a:lnTo>
                  <a:pt x="1517059" y="1757900"/>
                </a:lnTo>
                <a:lnTo>
                  <a:pt x="1525625" y="1755362"/>
                </a:lnTo>
                <a:lnTo>
                  <a:pt x="1533874" y="1752507"/>
                </a:lnTo>
                <a:lnTo>
                  <a:pt x="1541806" y="1748701"/>
                </a:lnTo>
                <a:lnTo>
                  <a:pt x="1549738" y="1745211"/>
                </a:lnTo>
                <a:lnTo>
                  <a:pt x="1557670" y="1741404"/>
                </a:lnTo>
                <a:lnTo>
                  <a:pt x="1564967" y="1736963"/>
                </a:lnTo>
                <a:lnTo>
                  <a:pt x="1572264" y="1732522"/>
                </a:lnTo>
                <a:lnTo>
                  <a:pt x="1578927" y="1727763"/>
                </a:lnTo>
                <a:lnTo>
                  <a:pt x="1585590" y="1722687"/>
                </a:lnTo>
                <a:lnTo>
                  <a:pt x="1591935" y="1717612"/>
                </a:lnTo>
                <a:lnTo>
                  <a:pt x="1597963" y="1712219"/>
                </a:lnTo>
                <a:lnTo>
                  <a:pt x="1603674" y="1706508"/>
                </a:lnTo>
                <a:lnTo>
                  <a:pt x="1608433" y="1700481"/>
                </a:lnTo>
                <a:lnTo>
                  <a:pt x="1613510" y="1694454"/>
                </a:lnTo>
                <a:lnTo>
                  <a:pt x="1618269" y="1687792"/>
                </a:lnTo>
                <a:lnTo>
                  <a:pt x="1622393" y="1681447"/>
                </a:lnTo>
                <a:lnTo>
                  <a:pt x="1625883" y="1674785"/>
                </a:lnTo>
                <a:lnTo>
                  <a:pt x="1629373" y="1668123"/>
                </a:lnTo>
                <a:lnTo>
                  <a:pt x="1632229" y="1660827"/>
                </a:lnTo>
                <a:lnTo>
                  <a:pt x="1634767" y="1653848"/>
                </a:lnTo>
                <a:lnTo>
                  <a:pt x="1636988" y="1646234"/>
                </a:lnTo>
                <a:lnTo>
                  <a:pt x="1638891" y="1638938"/>
                </a:lnTo>
                <a:lnTo>
                  <a:pt x="1639843" y="1631324"/>
                </a:lnTo>
                <a:lnTo>
                  <a:pt x="1640478" y="1623393"/>
                </a:lnTo>
                <a:lnTo>
                  <a:pt x="1640795" y="1615780"/>
                </a:lnTo>
                <a:lnTo>
                  <a:pt x="1640795" y="1414019"/>
                </a:lnTo>
                <a:lnTo>
                  <a:pt x="1640478" y="1406088"/>
                </a:lnTo>
                <a:lnTo>
                  <a:pt x="1639843" y="1398474"/>
                </a:lnTo>
                <a:lnTo>
                  <a:pt x="1638891" y="1391178"/>
                </a:lnTo>
                <a:lnTo>
                  <a:pt x="1636988" y="1383564"/>
                </a:lnTo>
                <a:lnTo>
                  <a:pt x="1634767" y="1376268"/>
                </a:lnTo>
                <a:lnTo>
                  <a:pt x="1632229" y="1368972"/>
                </a:lnTo>
                <a:lnTo>
                  <a:pt x="1629373" y="1361992"/>
                </a:lnTo>
                <a:lnTo>
                  <a:pt x="1625883" y="1355330"/>
                </a:lnTo>
                <a:lnTo>
                  <a:pt x="1622393" y="1348351"/>
                </a:lnTo>
                <a:lnTo>
                  <a:pt x="1618269" y="1342007"/>
                </a:lnTo>
                <a:lnTo>
                  <a:pt x="1613510" y="1335662"/>
                </a:lnTo>
                <a:lnTo>
                  <a:pt x="1608433" y="1329635"/>
                </a:lnTo>
                <a:lnTo>
                  <a:pt x="1603674" y="1323607"/>
                </a:lnTo>
                <a:lnTo>
                  <a:pt x="1597963" y="1317897"/>
                </a:lnTo>
                <a:lnTo>
                  <a:pt x="1591935" y="1312504"/>
                </a:lnTo>
                <a:lnTo>
                  <a:pt x="1585590" y="1307111"/>
                </a:lnTo>
                <a:lnTo>
                  <a:pt x="1578927" y="1302035"/>
                </a:lnTo>
                <a:lnTo>
                  <a:pt x="1572264" y="1297277"/>
                </a:lnTo>
                <a:lnTo>
                  <a:pt x="1564967" y="1292835"/>
                </a:lnTo>
                <a:lnTo>
                  <a:pt x="1557670" y="1288711"/>
                </a:lnTo>
                <a:lnTo>
                  <a:pt x="1549738" y="1284587"/>
                </a:lnTo>
                <a:lnTo>
                  <a:pt x="1541806" y="1281098"/>
                </a:lnTo>
                <a:lnTo>
                  <a:pt x="1533874" y="1277608"/>
                </a:lnTo>
                <a:lnTo>
                  <a:pt x="1525625" y="1274753"/>
                </a:lnTo>
                <a:lnTo>
                  <a:pt x="1517059" y="1271898"/>
                </a:lnTo>
                <a:lnTo>
                  <a:pt x="1508175" y="1269360"/>
                </a:lnTo>
                <a:lnTo>
                  <a:pt x="1499292" y="1267774"/>
                </a:lnTo>
                <a:lnTo>
                  <a:pt x="1490091" y="1265870"/>
                </a:lnTo>
                <a:lnTo>
                  <a:pt x="1480890" y="1264602"/>
                </a:lnTo>
                <a:lnTo>
                  <a:pt x="1471055" y="1263333"/>
                </a:lnTo>
                <a:lnTo>
                  <a:pt x="1461537" y="1263015"/>
                </a:lnTo>
                <a:lnTo>
                  <a:pt x="1452018" y="1262698"/>
                </a:lnTo>
                <a:lnTo>
                  <a:pt x="1262607" y="1262698"/>
                </a:lnTo>
                <a:close/>
                <a:moveTo>
                  <a:pt x="1458998" y="884238"/>
                </a:moveTo>
                <a:lnTo>
                  <a:pt x="1467565" y="884238"/>
                </a:lnTo>
                <a:lnTo>
                  <a:pt x="1688386" y="884238"/>
                </a:lnTo>
                <a:lnTo>
                  <a:pt x="1696635" y="884238"/>
                </a:lnTo>
                <a:lnTo>
                  <a:pt x="1705201" y="884873"/>
                </a:lnTo>
                <a:lnTo>
                  <a:pt x="1713450" y="885507"/>
                </a:lnTo>
                <a:lnTo>
                  <a:pt x="1722017" y="886141"/>
                </a:lnTo>
                <a:lnTo>
                  <a:pt x="1738832" y="888362"/>
                </a:lnTo>
                <a:lnTo>
                  <a:pt x="1754696" y="891217"/>
                </a:lnTo>
                <a:lnTo>
                  <a:pt x="1770876" y="894707"/>
                </a:lnTo>
                <a:lnTo>
                  <a:pt x="1786740" y="899465"/>
                </a:lnTo>
                <a:lnTo>
                  <a:pt x="1802286" y="904541"/>
                </a:lnTo>
                <a:lnTo>
                  <a:pt x="1817198" y="910251"/>
                </a:lnTo>
                <a:lnTo>
                  <a:pt x="1831793" y="917230"/>
                </a:lnTo>
                <a:lnTo>
                  <a:pt x="1846070" y="924210"/>
                </a:lnTo>
                <a:lnTo>
                  <a:pt x="1859713" y="932458"/>
                </a:lnTo>
                <a:lnTo>
                  <a:pt x="1873355" y="941023"/>
                </a:lnTo>
                <a:lnTo>
                  <a:pt x="1886046" y="950223"/>
                </a:lnTo>
                <a:lnTo>
                  <a:pt x="1899054" y="960057"/>
                </a:lnTo>
                <a:lnTo>
                  <a:pt x="1910793" y="970526"/>
                </a:lnTo>
                <a:lnTo>
                  <a:pt x="1922532" y="981629"/>
                </a:lnTo>
                <a:lnTo>
                  <a:pt x="1933002" y="993049"/>
                </a:lnTo>
                <a:lnTo>
                  <a:pt x="1943790" y="1005104"/>
                </a:lnTo>
                <a:lnTo>
                  <a:pt x="1953308" y="1017476"/>
                </a:lnTo>
                <a:lnTo>
                  <a:pt x="1962509" y="1030166"/>
                </a:lnTo>
                <a:lnTo>
                  <a:pt x="1971075" y="1043807"/>
                </a:lnTo>
                <a:lnTo>
                  <a:pt x="1979324" y="1057765"/>
                </a:lnTo>
                <a:lnTo>
                  <a:pt x="1986621" y="1072041"/>
                </a:lnTo>
                <a:lnTo>
                  <a:pt x="1993284" y="1086633"/>
                </a:lnTo>
                <a:lnTo>
                  <a:pt x="1999312" y="1101861"/>
                </a:lnTo>
                <a:lnTo>
                  <a:pt x="2004388" y="1117088"/>
                </a:lnTo>
                <a:lnTo>
                  <a:pt x="2008830" y="1132632"/>
                </a:lnTo>
                <a:lnTo>
                  <a:pt x="2012638" y="1148811"/>
                </a:lnTo>
                <a:lnTo>
                  <a:pt x="2015493" y="1165307"/>
                </a:lnTo>
                <a:lnTo>
                  <a:pt x="2017397" y="1181486"/>
                </a:lnTo>
                <a:lnTo>
                  <a:pt x="2018348" y="1190052"/>
                </a:lnTo>
                <a:lnTo>
                  <a:pt x="2018983" y="1198617"/>
                </a:lnTo>
                <a:lnTo>
                  <a:pt x="2019300" y="1206865"/>
                </a:lnTo>
                <a:lnTo>
                  <a:pt x="2019300" y="1215430"/>
                </a:lnTo>
                <a:lnTo>
                  <a:pt x="2019300" y="1688426"/>
                </a:lnTo>
                <a:lnTo>
                  <a:pt x="2019300" y="1696991"/>
                </a:lnTo>
                <a:lnTo>
                  <a:pt x="2018983" y="1705240"/>
                </a:lnTo>
                <a:lnTo>
                  <a:pt x="2018348" y="1713805"/>
                </a:lnTo>
                <a:lnTo>
                  <a:pt x="2017397" y="1722053"/>
                </a:lnTo>
                <a:lnTo>
                  <a:pt x="2015493" y="1738866"/>
                </a:lnTo>
                <a:lnTo>
                  <a:pt x="2012638" y="1755362"/>
                </a:lnTo>
                <a:lnTo>
                  <a:pt x="2008830" y="1771224"/>
                </a:lnTo>
                <a:lnTo>
                  <a:pt x="2004388" y="1786769"/>
                </a:lnTo>
                <a:lnTo>
                  <a:pt x="1999312" y="1802313"/>
                </a:lnTo>
                <a:lnTo>
                  <a:pt x="1993284" y="1817223"/>
                </a:lnTo>
                <a:lnTo>
                  <a:pt x="1986621" y="1831816"/>
                </a:lnTo>
                <a:lnTo>
                  <a:pt x="1979324" y="1846091"/>
                </a:lnTo>
                <a:lnTo>
                  <a:pt x="1971075" y="1859732"/>
                </a:lnTo>
                <a:lnTo>
                  <a:pt x="1962509" y="1873373"/>
                </a:lnTo>
                <a:lnTo>
                  <a:pt x="1953308" y="1886380"/>
                </a:lnTo>
                <a:lnTo>
                  <a:pt x="1943790" y="1899069"/>
                </a:lnTo>
                <a:lnTo>
                  <a:pt x="1933002" y="1910807"/>
                </a:lnTo>
                <a:lnTo>
                  <a:pt x="1922532" y="1922545"/>
                </a:lnTo>
                <a:lnTo>
                  <a:pt x="1910793" y="1933648"/>
                </a:lnTo>
                <a:lnTo>
                  <a:pt x="1899054" y="1943800"/>
                </a:lnTo>
                <a:lnTo>
                  <a:pt x="1886046" y="1953317"/>
                </a:lnTo>
                <a:lnTo>
                  <a:pt x="1873355" y="1962834"/>
                </a:lnTo>
                <a:lnTo>
                  <a:pt x="1859713" y="1971716"/>
                </a:lnTo>
                <a:lnTo>
                  <a:pt x="1846070" y="1979330"/>
                </a:lnTo>
                <a:lnTo>
                  <a:pt x="1831793" y="1986626"/>
                </a:lnTo>
                <a:lnTo>
                  <a:pt x="1817198" y="1993288"/>
                </a:lnTo>
                <a:lnTo>
                  <a:pt x="1802286" y="1999315"/>
                </a:lnTo>
                <a:lnTo>
                  <a:pt x="1786740" y="2004391"/>
                </a:lnTo>
                <a:lnTo>
                  <a:pt x="1770876" y="2008832"/>
                </a:lnTo>
                <a:lnTo>
                  <a:pt x="1754696" y="2012639"/>
                </a:lnTo>
                <a:lnTo>
                  <a:pt x="1738832" y="2015494"/>
                </a:lnTo>
                <a:lnTo>
                  <a:pt x="1722017" y="2017398"/>
                </a:lnTo>
                <a:lnTo>
                  <a:pt x="1713450" y="2018349"/>
                </a:lnTo>
                <a:lnTo>
                  <a:pt x="1705201" y="2018984"/>
                </a:lnTo>
                <a:lnTo>
                  <a:pt x="1696635" y="2019301"/>
                </a:lnTo>
                <a:lnTo>
                  <a:pt x="1688386" y="2019301"/>
                </a:lnTo>
                <a:lnTo>
                  <a:pt x="1467565" y="2019301"/>
                </a:lnTo>
                <a:lnTo>
                  <a:pt x="1458998" y="2019301"/>
                </a:lnTo>
                <a:lnTo>
                  <a:pt x="1450432" y="2018984"/>
                </a:lnTo>
                <a:lnTo>
                  <a:pt x="1441866" y="2018349"/>
                </a:lnTo>
                <a:lnTo>
                  <a:pt x="1433617" y="2017398"/>
                </a:lnTo>
                <a:lnTo>
                  <a:pt x="1417118" y="2015494"/>
                </a:lnTo>
                <a:lnTo>
                  <a:pt x="1400938" y="2012639"/>
                </a:lnTo>
                <a:lnTo>
                  <a:pt x="1385074" y="2008832"/>
                </a:lnTo>
                <a:lnTo>
                  <a:pt x="1368893" y="2004391"/>
                </a:lnTo>
                <a:lnTo>
                  <a:pt x="1353664" y="1999315"/>
                </a:lnTo>
                <a:lnTo>
                  <a:pt x="1338752" y="1993288"/>
                </a:lnTo>
                <a:lnTo>
                  <a:pt x="1324158" y="1986626"/>
                </a:lnTo>
                <a:lnTo>
                  <a:pt x="1309881" y="1979330"/>
                </a:lnTo>
                <a:lnTo>
                  <a:pt x="1295921" y="1971716"/>
                </a:lnTo>
                <a:lnTo>
                  <a:pt x="1282595" y="1962834"/>
                </a:lnTo>
                <a:lnTo>
                  <a:pt x="1269270" y="1953317"/>
                </a:lnTo>
                <a:lnTo>
                  <a:pt x="1256896" y="1943800"/>
                </a:lnTo>
                <a:lnTo>
                  <a:pt x="1245157" y="1933648"/>
                </a:lnTo>
                <a:lnTo>
                  <a:pt x="1233418" y="1922545"/>
                </a:lnTo>
                <a:lnTo>
                  <a:pt x="1222314" y="1910807"/>
                </a:lnTo>
                <a:lnTo>
                  <a:pt x="1212161" y="1899069"/>
                </a:lnTo>
                <a:lnTo>
                  <a:pt x="1202325" y="1886380"/>
                </a:lnTo>
                <a:lnTo>
                  <a:pt x="1193124" y="1873373"/>
                </a:lnTo>
                <a:lnTo>
                  <a:pt x="1184241" y="1859732"/>
                </a:lnTo>
                <a:lnTo>
                  <a:pt x="1176309" y="1846091"/>
                </a:lnTo>
                <a:lnTo>
                  <a:pt x="1169012" y="1831816"/>
                </a:lnTo>
                <a:lnTo>
                  <a:pt x="1162666" y="1817223"/>
                </a:lnTo>
                <a:lnTo>
                  <a:pt x="1156638" y="1802313"/>
                </a:lnTo>
                <a:lnTo>
                  <a:pt x="1151562" y="1786769"/>
                </a:lnTo>
                <a:lnTo>
                  <a:pt x="1146803" y="1771224"/>
                </a:lnTo>
                <a:lnTo>
                  <a:pt x="1143313" y="1755362"/>
                </a:lnTo>
                <a:lnTo>
                  <a:pt x="1140140" y="1738866"/>
                </a:lnTo>
                <a:lnTo>
                  <a:pt x="1138236" y="1722053"/>
                </a:lnTo>
                <a:lnTo>
                  <a:pt x="1137285" y="1713805"/>
                </a:lnTo>
                <a:lnTo>
                  <a:pt x="1136967" y="1705240"/>
                </a:lnTo>
                <a:lnTo>
                  <a:pt x="1136650" y="1696991"/>
                </a:lnTo>
                <a:lnTo>
                  <a:pt x="1136650" y="1688426"/>
                </a:lnTo>
                <a:lnTo>
                  <a:pt x="1136650" y="1215430"/>
                </a:lnTo>
                <a:lnTo>
                  <a:pt x="1136650" y="1206865"/>
                </a:lnTo>
                <a:lnTo>
                  <a:pt x="1136967" y="1198617"/>
                </a:lnTo>
                <a:lnTo>
                  <a:pt x="1137285" y="1190052"/>
                </a:lnTo>
                <a:lnTo>
                  <a:pt x="1138236" y="1181486"/>
                </a:lnTo>
                <a:lnTo>
                  <a:pt x="1140140" y="1165307"/>
                </a:lnTo>
                <a:lnTo>
                  <a:pt x="1143313" y="1148811"/>
                </a:lnTo>
                <a:lnTo>
                  <a:pt x="1146803" y="1132632"/>
                </a:lnTo>
                <a:lnTo>
                  <a:pt x="1151562" y="1117088"/>
                </a:lnTo>
                <a:lnTo>
                  <a:pt x="1156638" y="1101861"/>
                </a:lnTo>
                <a:lnTo>
                  <a:pt x="1162666" y="1086633"/>
                </a:lnTo>
                <a:lnTo>
                  <a:pt x="1169012" y="1072041"/>
                </a:lnTo>
                <a:lnTo>
                  <a:pt x="1176309" y="1057765"/>
                </a:lnTo>
                <a:lnTo>
                  <a:pt x="1184241" y="1043807"/>
                </a:lnTo>
                <a:lnTo>
                  <a:pt x="1193124" y="1030166"/>
                </a:lnTo>
                <a:lnTo>
                  <a:pt x="1202325" y="1017476"/>
                </a:lnTo>
                <a:lnTo>
                  <a:pt x="1212161" y="1005104"/>
                </a:lnTo>
                <a:lnTo>
                  <a:pt x="1222314" y="993049"/>
                </a:lnTo>
                <a:lnTo>
                  <a:pt x="1233418" y="981629"/>
                </a:lnTo>
                <a:lnTo>
                  <a:pt x="1245157" y="970526"/>
                </a:lnTo>
                <a:lnTo>
                  <a:pt x="1256896" y="960057"/>
                </a:lnTo>
                <a:lnTo>
                  <a:pt x="1269270" y="950223"/>
                </a:lnTo>
                <a:lnTo>
                  <a:pt x="1282595" y="941023"/>
                </a:lnTo>
                <a:lnTo>
                  <a:pt x="1295921" y="932458"/>
                </a:lnTo>
                <a:lnTo>
                  <a:pt x="1309881" y="924210"/>
                </a:lnTo>
                <a:lnTo>
                  <a:pt x="1324158" y="917230"/>
                </a:lnTo>
                <a:lnTo>
                  <a:pt x="1338752" y="910251"/>
                </a:lnTo>
                <a:lnTo>
                  <a:pt x="1353664" y="904541"/>
                </a:lnTo>
                <a:lnTo>
                  <a:pt x="1368893" y="899465"/>
                </a:lnTo>
                <a:lnTo>
                  <a:pt x="1385074" y="894707"/>
                </a:lnTo>
                <a:lnTo>
                  <a:pt x="1400938" y="891217"/>
                </a:lnTo>
                <a:lnTo>
                  <a:pt x="1417118" y="888362"/>
                </a:lnTo>
                <a:lnTo>
                  <a:pt x="1433617" y="886141"/>
                </a:lnTo>
                <a:lnTo>
                  <a:pt x="1441866" y="885507"/>
                </a:lnTo>
                <a:lnTo>
                  <a:pt x="1450432" y="884873"/>
                </a:lnTo>
                <a:lnTo>
                  <a:pt x="1458998" y="884238"/>
                </a:lnTo>
                <a:close/>
                <a:moveTo>
                  <a:pt x="126047" y="757873"/>
                </a:moveTo>
                <a:lnTo>
                  <a:pt x="126047" y="1641158"/>
                </a:lnTo>
                <a:lnTo>
                  <a:pt x="378778" y="1641158"/>
                </a:lnTo>
                <a:lnTo>
                  <a:pt x="391478" y="1640841"/>
                </a:lnTo>
                <a:lnTo>
                  <a:pt x="404495" y="1640206"/>
                </a:lnTo>
                <a:lnTo>
                  <a:pt x="417195" y="1638936"/>
                </a:lnTo>
                <a:lnTo>
                  <a:pt x="429578" y="1637031"/>
                </a:lnTo>
                <a:lnTo>
                  <a:pt x="441643" y="1634491"/>
                </a:lnTo>
                <a:lnTo>
                  <a:pt x="453390" y="1631316"/>
                </a:lnTo>
                <a:lnTo>
                  <a:pt x="465138" y="1628141"/>
                </a:lnTo>
                <a:lnTo>
                  <a:pt x="476568" y="1624331"/>
                </a:lnTo>
                <a:lnTo>
                  <a:pt x="487998" y="1619568"/>
                </a:lnTo>
                <a:lnTo>
                  <a:pt x="498793" y="1614488"/>
                </a:lnTo>
                <a:lnTo>
                  <a:pt x="509270" y="1609726"/>
                </a:lnTo>
                <a:lnTo>
                  <a:pt x="519748" y="1603376"/>
                </a:lnTo>
                <a:lnTo>
                  <a:pt x="529590" y="1597343"/>
                </a:lnTo>
                <a:lnTo>
                  <a:pt x="539115" y="1590993"/>
                </a:lnTo>
                <a:lnTo>
                  <a:pt x="548323" y="1584008"/>
                </a:lnTo>
                <a:lnTo>
                  <a:pt x="557213" y="1576706"/>
                </a:lnTo>
                <a:lnTo>
                  <a:pt x="565468" y="1569086"/>
                </a:lnTo>
                <a:lnTo>
                  <a:pt x="573405" y="1561148"/>
                </a:lnTo>
                <a:lnTo>
                  <a:pt x="581025" y="1552576"/>
                </a:lnTo>
                <a:lnTo>
                  <a:pt x="587693" y="1544003"/>
                </a:lnTo>
                <a:lnTo>
                  <a:pt x="594678" y="1535113"/>
                </a:lnTo>
                <a:lnTo>
                  <a:pt x="600710" y="1525906"/>
                </a:lnTo>
                <a:lnTo>
                  <a:pt x="606425" y="1516381"/>
                </a:lnTo>
                <a:lnTo>
                  <a:pt x="611188" y="1506538"/>
                </a:lnTo>
                <a:lnTo>
                  <a:pt x="615633" y="1496378"/>
                </a:lnTo>
                <a:lnTo>
                  <a:pt x="619760" y="1486218"/>
                </a:lnTo>
                <a:lnTo>
                  <a:pt x="622935" y="1475741"/>
                </a:lnTo>
                <a:lnTo>
                  <a:pt x="625793" y="1464946"/>
                </a:lnTo>
                <a:lnTo>
                  <a:pt x="628015" y="1454151"/>
                </a:lnTo>
                <a:lnTo>
                  <a:pt x="629920" y="1443356"/>
                </a:lnTo>
                <a:lnTo>
                  <a:pt x="630873" y="1431926"/>
                </a:lnTo>
                <a:lnTo>
                  <a:pt x="630873" y="1420496"/>
                </a:lnTo>
                <a:lnTo>
                  <a:pt x="630873" y="978853"/>
                </a:lnTo>
                <a:lnTo>
                  <a:pt x="630873" y="967423"/>
                </a:lnTo>
                <a:lnTo>
                  <a:pt x="629920" y="956311"/>
                </a:lnTo>
                <a:lnTo>
                  <a:pt x="628015" y="945198"/>
                </a:lnTo>
                <a:lnTo>
                  <a:pt x="625793" y="934403"/>
                </a:lnTo>
                <a:lnTo>
                  <a:pt x="622935" y="923608"/>
                </a:lnTo>
                <a:lnTo>
                  <a:pt x="619760" y="913131"/>
                </a:lnTo>
                <a:lnTo>
                  <a:pt x="615633" y="902971"/>
                </a:lnTo>
                <a:lnTo>
                  <a:pt x="611188" y="893128"/>
                </a:lnTo>
                <a:lnTo>
                  <a:pt x="606425" y="882968"/>
                </a:lnTo>
                <a:lnTo>
                  <a:pt x="600710" y="873443"/>
                </a:lnTo>
                <a:lnTo>
                  <a:pt x="594678" y="864235"/>
                </a:lnTo>
                <a:lnTo>
                  <a:pt x="587693" y="855345"/>
                </a:lnTo>
                <a:lnTo>
                  <a:pt x="581025" y="846773"/>
                </a:lnTo>
                <a:lnTo>
                  <a:pt x="573405" y="838518"/>
                </a:lnTo>
                <a:lnTo>
                  <a:pt x="565468" y="830263"/>
                </a:lnTo>
                <a:lnTo>
                  <a:pt x="557213" y="822325"/>
                </a:lnTo>
                <a:lnTo>
                  <a:pt x="548323" y="815341"/>
                </a:lnTo>
                <a:lnTo>
                  <a:pt x="539115" y="808355"/>
                </a:lnTo>
                <a:lnTo>
                  <a:pt x="529590" y="801688"/>
                </a:lnTo>
                <a:lnTo>
                  <a:pt x="519748" y="795655"/>
                </a:lnTo>
                <a:lnTo>
                  <a:pt x="509270" y="789940"/>
                </a:lnTo>
                <a:lnTo>
                  <a:pt x="498793" y="784860"/>
                </a:lnTo>
                <a:lnTo>
                  <a:pt x="487998" y="779780"/>
                </a:lnTo>
                <a:lnTo>
                  <a:pt x="476568" y="775335"/>
                </a:lnTo>
                <a:lnTo>
                  <a:pt x="465138" y="771526"/>
                </a:lnTo>
                <a:lnTo>
                  <a:pt x="453390" y="768033"/>
                </a:lnTo>
                <a:lnTo>
                  <a:pt x="441643" y="764858"/>
                </a:lnTo>
                <a:lnTo>
                  <a:pt x="429578" y="762318"/>
                </a:lnTo>
                <a:lnTo>
                  <a:pt x="417195" y="760413"/>
                </a:lnTo>
                <a:lnTo>
                  <a:pt x="404495" y="759143"/>
                </a:lnTo>
                <a:lnTo>
                  <a:pt x="391478" y="758190"/>
                </a:lnTo>
                <a:lnTo>
                  <a:pt x="378778" y="757873"/>
                </a:lnTo>
                <a:lnTo>
                  <a:pt x="126047" y="757873"/>
                </a:lnTo>
                <a:close/>
                <a:moveTo>
                  <a:pt x="1445943" y="631825"/>
                </a:moveTo>
                <a:lnTo>
                  <a:pt x="1452617" y="631825"/>
                </a:lnTo>
                <a:lnTo>
                  <a:pt x="1704923" y="631825"/>
                </a:lnTo>
                <a:lnTo>
                  <a:pt x="1711278" y="631825"/>
                </a:lnTo>
                <a:lnTo>
                  <a:pt x="1717634" y="633089"/>
                </a:lnTo>
                <a:lnTo>
                  <a:pt x="1723671" y="634668"/>
                </a:lnTo>
                <a:lnTo>
                  <a:pt x="1729391" y="636879"/>
                </a:lnTo>
                <a:lnTo>
                  <a:pt x="1735111" y="639407"/>
                </a:lnTo>
                <a:lnTo>
                  <a:pt x="1740195" y="642566"/>
                </a:lnTo>
                <a:lnTo>
                  <a:pt x="1745279" y="646041"/>
                </a:lnTo>
                <a:lnTo>
                  <a:pt x="1749410" y="649831"/>
                </a:lnTo>
                <a:lnTo>
                  <a:pt x="1753859" y="654570"/>
                </a:lnTo>
                <a:lnTo>
                  <a:pt x="1757354" y="659624"/>
                </a:lnTo>
                <a:lnTo>
                  <a:pt x="1760532" y="664363"/>
                </a:lnTo>
                <a:lnTo>
                  <a:pt x="1763392" y="670049"/>
                </a:lnTo>
                <a:lnTo>
                  <a:pt x="1765616" y="675735"/>
                </a:lnTo>
                <a:lnTo>
                  <a:pt x="1766887" y="681737"/>
                </a:lnTo>
                <a:lnTo>
                  <a:pt x="1767841" y="688371"/>
                </a:lnTo>
                <a:lnTo>
                  <a:pt x="1768476" y="694689"/>
                </a:lnTo>
                <a:lnTo>
                  <a:pt x="1767841" y="701008"/>
                </a:lnTo>
                <a:lnTo>
                  <a:pt x="1766887" y="707325"/>
                </a:lnTo>
                <a:lnTo>
                  <a:pt x="1765616" y="713328"/>
                </a:lnTo>
                <a:lnTo>
                  <a:pt x="1763392" y="719014"/>
                </a:lnTo>
                <a:lnTo>
                  <a:pt x="1760532" y="724384"/>
                </a:lnTo>
                <a:lnTo>
                  <a:pt x="1757354" y="729755"/>
                </a:lnTo>
                <a:lnTo>
                  <a:pt x="1753859" y="734177"/>
                </a:lnTo>
                <a:lnTo>
                  <a:pt x="1749410" y="738916"/>
                </a:lnTo>
                <a:lnTo>
                  <a:pt x="1745279" y="742706"/>
                </a:lnTo>
                <a:lnTo>
                  <a:pt x="1740195" y="746813"/>
                </a:lnTo>
                <a:lnTo>
                  <a:pt x="1735111" y="749972"/>
                </a:lnTo>
                <a:lnTo>
                  <a:pt x="1729391" y="752500"/>
                </a:lnTo>
                <a:lnTo>
                  <a:pt x="1723671" y="754395"/>
                </a:lnTo>
                <a:lnTo>
                  <a:pt x="1717634" y="755974"/>
                </a:lnTo>
                <a:lnTo>
                  <a:pt x="1711278" y="756922"/>
                </a:lnTo>
                <a:lnTo>
                  <a:pt x="1704923" y="757238"/>
                </a:lnTo>
                <a:lnTo>
                  <a:pt x="1452617" y="757238"/>
                </a:lnTo>
                <a:lnTo>
                  <a:pt x="1445943" y="756922"/>
                </a:lnTo>
                <a:lnTo>
                  <a:pt x="1439588" y="755974"/>
                </a:lnTo>
                <a:lnTo>
                  <a:pt x="1433551" y="754395"/>
                </a:lnTo>
                <a:lnTo>
                  <a:pt x="1427831" y="752500"/>
                </a:lnTo>
                <a:lnTo>
                  <a:pt x="1422111" y="749972"/>
                </a:lnTo>
                <a:lnTo>
                  <a:pt x="1417344" y="746813"/>
                </a:lnTo>
                <a:lnTo>
                  <a:pt x="1412260" y="742706"/>
                </a:lnTo>
                <a:lnTo>
                  <a:pt x="1407494" y="738916"/>
                </a:lnTo>
                <a:lnTo>
                  <a:pt x="1403681" y="734177"/>
                </a:lnTo>
                <a:lnTo>
                  <a:pt x="1400185" y="729755"/>
                </a:lnTo>
                <a:lnTo>
                  <a:pt x="1397007" y="724384"/>
                </a:lnTo>
                <a:lnTo>
                  <a:pt x="1394148" y="719014"/>
                </a:lnTo>
                <a:lnTo>
                  <a:pt x="1391923" y="713328"/>
                </a:lnTo>
                <a:lnTo>
                  <a:pt x="1390334" y="707325"/>
                </a:lnTo>
                <a:lnTo>
                  <a:pt x="1389381" y="701008"/>
                </a:lnTo>
                <a:lnTo>
                  <a:pt x="1389063" y="694689"/>
                </a:lnTo>
                <a:lnTo>
                  <a:pt x="1389381" y="688371"/>
                </a:lnTo>
                <a:lnTo>
                  <a:pt x="1390334" y="681737"/>
                </a:lnTo>
                <a:lnTo>
                  <a:pt x="1391923" y="675735"/>
                </a:lnTo>
                <a:lnTo>
                  <a:pt x="1394148" y="670049"/>
                </a:lnTo>
                <a:lnTo>
                  <a:pt x="1397007" y="664363"/>
                </a:lnTo>
                <a:lnTo>
                  <a:pt x="1400185" y="659624"/>
                </a:lnTo>
                <a:lnTo>
                  <a:pt x="1403681" y="654570"/>
                </a:lnTo>
                <a:lnTo>
                  <a:pt x="1407494" y="649831"/>
                </a:lnTo>
                <a:lnTo>
                  <a:pt x="1412260" y="646041"/>
                </a:lnTo>
                <a:lnTo>
                  <a:pt x="1417344" y="642566"/>
                </a:lnTo>
                <a:lnTo>
                  <a:pt x="1422111" y="639407"/>
                </a:lnTo>
                <a:lnTo>
                  <a:pt x="1427831" y="636879"/>
                </a:lnTo>
                <a:lnTo>
                  <a:pt x="1433551" y="634668"/>
                </a:lnTo>
                <a:lnTo>
                  <a:pt x="1439588" y="633089"/>
                </a:lnTo>
                <a:lnTo>
                  <a:pt x="1445943" y="631825"/>
                </a:lnTo>
                <a:close/>
                <a:moveTo>
                  <a:pt x="322897" y="379413"/>
                </a:moveTo>
                <a:lnTo>
                  <a:pt x="331470" y="379413"/>
                </a:lnTo>
                <a:lnTo>
                  <a:pt x="930910" y="379413"/>
                </a:lnTo>
                <a:lnTo>
                  <a:pt x="939165" y="379413"/>
                </a:lnTo>
                <a:lnTo>
                  <a:pt x="947738" y="379731"/>
                </a:lnTo>
                <a:lnTo>
                  <a:pt x="956310" y="380365"/>
                </a:lnTo>
                <a:lnTo>
                  <a:pt x="964565" y="381318"/>
                </a:lnTo>
                <a:lnTo>
                  <a:pt x="981393" y="383223"/>
                </a:lnTo>
                <a:lnTo>
                  <a:pt x="997268" y="386080"/>
                </a:lnTo>
                <a:lnTo>
                  <a:pt x="1013460" y="389573"/>
                </a:lnTo>
                <a:lnTo>
                  <a:pt x="1029335" y="394335"/>
                </a:lnTo>
                <a:lnTo>
                  <a:pt x="1044893" y="399416"/>
                </a:lnTo>
                <a:lnTo>
                  <a:pt x="1059815" y="405448"/>
                </a:lnTo>
                <a:lnTo>
                  <a:pt x="1074420" y="412116"/>
                </a:lnTo>
                <a:lnTo>
                  <a:pt x="1088708" y="419418"/>
                </a:lnTo>
                <a:lnTo>
                  <a:pt x="1102360" y="427355"/>
                </a:lnTo>
                <a:lnTo>
                  <a:pt x="1116013" y="435928"/>
                </a:lnTo>
                <a:lnTo>
                  <a:pt x="1128713" y="445136"/>
                </a:lnTo>
                <a:lnTo>
                  <a:pt x="1141731" y="454978"/>
                </a:lnTo>
                <a:lnTo>
                  <a:pt x="1153478" y="465456"/>
                </a:lnTo>
                <a:lnTo>
                  <a:pt x="1165226" y="476251"/>
                </a:lnTo>
                <a:lnTo>
                  <a:pt x="1175703" y="487998"/>
                </a:lnTo>
                <a:lnTo>
                  <a:pt x="1186498" y="499746"/>
                </a:lnTo>
                <a:lnTo>
                  <a:pt x="1196023" y="512128"/>
                </a:lnTo>
                <a:lnTo>
                  <a:pt x="1205231" y="525463"/>
                </a:lnTo>
                <a:lnTo>
                  <a:pt x="1213803" y="538798"/>
                </a:lnTo>
                <a:lnTo>
                  <a:pt x="1222058" y="552768"/>
                </a:lnTo>
                <a:lnTo>
                  <a:pt x="1229361" y="567056"/>
                </a:lnTo>
                <a:lnTo>
                  <a:pt x="1236028" y="581660"/>
                </a:lnTo>
                <a:lnTo>
                  <a:pt x="1242061" y="596583"/>
                </a:lnTo>
                <a:lnTo>
                  <a:pt x="1247141" y="611823"/>
                </a:lnTo>
                <a:lnTo>
                  <a:pt x="1251586" y="627698"/>
                </a:lnTo>
                <a:lnTo>
                  <a:pt x="1255396" y="643573"/>
                </a:lnTo>
                <a:lnTo>
                  <a:pt x="1258253" y="660083"/>
                </a:lnTo>
                <a:lnTo>
                  <a:pt x="1260158" y="676910"/>
                </a:lnTo>
                <a:lnTo>
                  <a:pt x="1260793" y="684848"/>
                </a:lnTo>
                <a:lnTo>
                  <a:pt x="1261746" y="693421"/>
                </a:lnTo>
                <a:lnTo>
                  <a:pt x="1262063" y="701993"/>
                </a:lnTo>
                <a:lnTo>
                  <a:pt x="1262063" y="710566"/>
                </a:lnTo>
                <a:lnTo>
                  <a:pt x="1262063" y="759143"/>
                </a:lnTo>
                <a:lnTo>
                  <a:pt x="1251903" y="759778"/>
                </a:lnTo>
                <a:lnTo>
                  <a:pt x="1242378" y="760413"/>
                </a:lnTo>
                <a:lnTo>
                  <a:pt x="1232536" y="762001"/>
                </a:lnTo>
                <a:lnTo>
                  <a:pt x="1222693" y="763270"/>
                </a:lnTo>
                <a:lnTo>
                  <a:pt x="1213168" y="765176"/>
                </a:lnTo>
                <a:lnTo>
                  <a:pt x="1203961" y="766763"/>
                </a:lnTo>
                <a:lnTo>
                  <a:pt x="1194436" y="768985"/>
                </a:lnTo>
                <a:lnTo>
                  <a:pt x="1185228" y="771526"/>
                </a:lnTo>
                <a:lnTo>
                  <a:pt x="1175703" y="774065"/>
                </a:lnTo>
                <a:lnTo>
                  <a:pt x="1166496" y="776606"/>
                </a:lnTo>
                <a:lnTo>
                  <a:pt x="1157606" y="779780"/>
                </a:lnTo>
                <a:lnTo>
                  <a:pt x="1148716" y="782955"/>
                </a:lnTo>
                <a:lnTo>
                  <a:pt x="1139826" y="786130"/>
                </a:lnTo>
                <a:lnTo>
                  <a:pt x="1130935" y="789623"/>
                </a:lnTo>
                <a:lnTo>
                  <a:pt x="1122363" y="793751"/>
                </a:lnTo>
                <a:lnTo>
                  <a:pt x="1113790" y="797560"/>
                </a:lnTo>
                <a:lnTo>
                  <a:pt x="1105218" y="801688"/>
                </a:lnTo>
                <a:lnTo>
                  <a:pt x="1096963" y="806133"/>
                </a:lnTo>
                <a:lnTo>
                  <a:pt x="1088708" y="810578"/>
                </a:lnTo>
                <a:lnTo>
                  <a:pt x="1080770" y="815341"/>
                </a:lnTo>
                <a:lnTo>
                  <a:pt x="1072515" y="820420"/>
                </a:lnTo>
                <a:lnTo>
                  <a:pt x="1064578" y="825183"/>
                </a:lnTo>
                <a:lnTo>
                  <a:pt x="1056958" y="830580"/>
                </a:lnTo>
                <a:lnTo>
                  <a:pt x="1049338" y="835978"/>
                </a:lnTo>
                <a:lnTo>
                  <a:pt x="1042035" y="841693"/>
                </a:lnTo>
                <a:lnTo>
                  <a:pt x="1034415" y="847408"/>
                </a:lnTo>
                <a:lnTo>
                  <a:pt x="1027430" y="853440"/>
                </a:lnTo>
                <a:lnTo>
                  <a:pt x="1020128" y="859473"/>
                </a:lnTo>
                <a:lnTo>
                  <a:pt x="1013460" y="865823"/>
                </a:lnTo>
                <a:lnTo>
                  <a:pt x="1006793" y="872173"/>
                </a:lnTo>
                <a:lnTo>
                  <a:pt x="993458" y="885508"/>
                </a:lnTo>
                <a:lnTo>
                  <a:pt x="987108" y="892176"/>
                </a:lnTo>
                <a:lnTo>
                  <a:pt x="981075" y="899478"/>
                </a:lnTo>
                <a:lnTo>
                  <a:pt x="975043" y="906463"/>
                </a:lnTo>
                <a:lnTo>
                  <a:pt x="969328" y="913766"/>
                </a:lnTo>
                <a:lnTo>
                  <a:pt x="963613" y="921068"/>
                </a:lnTo>
                <a:lnTo>
                  <a:pt x="958215" y="928688"/>
                </a:lnTo>
                <a:lnTo>
                  <a:pt x="952818" y="936308"/>
                </a:lnTo>
                <a:lnTo>
                  <a:pt x="947420" y="944246"/>
                </a:lnTo>
                <a:lnTo>
                  <a:pt x="942658" y="952183"/>
                </a:lnTo>
                <a:lnTo>
                  <a:pt x="937895" y="960438"/>
                </a:lnTo>
                <a:lnTo>
                  <a:pt x="933133" y="968376"/>
                </a:lnTo>
                <a:lnTo>
                  <a:pt x="928688" y="976631"/>
                </a:lnTo>
                <a:lnTo>
                  <a:pt x="924243" y="985203"/>
                </a:lnTo>
                <a:lnTo>
                  <a:pt x="920433" y="993776"/>
                </a:lnTo>
                <a:lnTo>
                  <a:pt x="916623" y="1002348"/>
                </a:lnTo>
                <a:lnTo>
                  <a:pt x="912813" y="1010921"/>
                </a:lnTo>
                <a:lnTo>
                  <a:pt x="909320" y="1019811"/>
                </a:lnTo>
                <a:lnTo>
                  <a:pt x="906145" y="1028701"/>
                </a:lnTo>
                <a:lnTo>
                  <a:pt x="903288" y="1037908"/>
                </a:lnTo>
                <a:lnTo>
                  <a:pt x="900430" y="1046798"/>
                </a:lnTo>
                <a:lnTo>
                  <a:pt x="897573" y="1056006"/>
                </a:lnTo>
                <a:lnTo>
                  <a:pt x="895033" y="1065213"/>
                </a:lnTo>
                <a:lnTo>
                  <a:pt x="893128" y="1075056"/>
                </a:lnTo>
                <a:lnTo>
                  <a:pt x="891223" y="1084263"/>
                </a:lnTo>
                <a:lnTo>
                  <a:pt x="889318" y="1093788"/>
                </a:lnTo>
                <a:lnTo>
                  <a:pt x="887730" y="1103631"/>
                </a:lnTo>
                <a:lnTo>
                  <a:pt x="886460" y="1113156"/>
                </a:lnTo>
                <a:lnTo>
                  <a:pt x="885508" y="1122998"/>
                </a:lnTo>
                <a:lnTo>
                  <a:pt x="884555" y="1133158"/>
                </a:lnTo>
                <a:lnTo>
                  <a:pt x="884238" y="1142683"/>
                </a:lnTo>
                <a:lnTo>
                  <a:pt x="883603" y="1152526"/>
                </a:lnTo>
                <a:lnTo>
                  <a:pt x="883285" y="1163003"/>
                </a:lnTo>
                <a:lnTo>
                  <a:pt x="883285" y="1741488"/>
                </a:lnTo>
                <a:lnTo>
                  <a:pt x="883603" y="1751331"/>
                </a:lnTo>
                <a:lnTo>
                  <a:pt x="884238" y="1761173"/>
                </a:lnTo>
                <a:lnTo>
                  <a:pt x="884555" y="1771333"/>
                </a:lnTo>
                <a:lnTo>
                  <a:pt x="885508" y="1781176"/>
                </a:lnTo>
                <a:lnTo>
                  <a:pt x="886460" y="1791336"/>
                </a:lnTo>
                <a:lnTo>
                  <a:pt x="888048" y="1800861"/>
                </a:lnTo>
                <a:lnTo>
                  <a:pt x="889318" y="1810386"/>
                </a:lnTo>
                <a:lnTo>
                  <a:pt x="891223" y="1820228"/>
                </a:lnTo>
                <a:lnTo>
                  <a:pt x="893445" y="1829753"/>
                </a:lnTo>
                <a:lnTo>
                  <a:pt x="895668" y="1838961"/>
                </a:lnTo>
                <a:lnTo>
                  <a:pt x="897890" y="1848486"/>
                </a:lnTo>
                <a:lnTo>
                  <a:pt x="900430" y="1857693"/>
                </a:lnTo>
                <a:lnTo>
                  <a:pt x="903288" y="1866583"/>
                </a:lnTo>
                <a:lnTo>
                  <a:pt x="906463" y="1876108"/>
                </a:lnTo>
                <a:lnTo>
                  <a:pt x="909638" y="1884998"/>
                </a:lnTo>
                <a:lnTo>
                  <a:pt x="913448" y="1893888"/>
                </a:lnTo>
                <a:lnTo>
                  <a:pt x="331470" y="1893888"/>
                </a:lnTo>
                <a:lnTo>
                  <a:pt x="322897" y="1893888"/>
                </a:lnTo>
                <a:lnTo>
                  <a:pt x="314325" y="1893571"/>
                </a:lnTo>
                <a:lnTo>
                  <a:pt x="305752" y="1892618"/>
                </a:lnTo>
                <a:lnTo>
                  <a:pt x="297497" y="1891983"/>
                </a:lnTo>
                <a:lnTo>
                  <a:pt x="280670" y="1889761"/>
                </a:lnTo>
                <a:lnTo>
                  <a:pt x="264795" y="1886903"/>
                </a:lnTo>
                <a:lnTo>
                  <a:pt x="248602" y="1883411"/>
                </a:lnTo>
                <a:lnTo>
                  <a:pt x="232727" y="1878966"/>
                </a:lnTo>
                <a:lnTo>
                  <a:pt x="217487" y="1873568"/>
                </a:lnTo>
                <a:lnTo>
                  <a:pt x="202247" y="1867853"/>
                </a:lnTo>
                <a:lnTo>
                  <a:pt x="187642" y="1861186"/>
                </a:lnTo>
                <a:lnTo>
                  <a:pt x="173672" y="1853883"/>
                </a:lnTo>
                <a:lnTo>
                  <a:pt x="159702" y="1845628"/>
                </a:lnTo>
                <a:lnTo>
                  <a:pt x="146050" y="1837056"/>
                </a:lnTo>
                <a:lnTo>
                  <a:pt x="133032" y="1827848"/>
                </a:lnTo>
                <a:lnTo>
                  <a:pt x="120332" y="1818006"/>
                </a:lnTo>
                <a:lnTo>
                  <a:pt x="108585" y="1807528"/>
                </a:lnTo>
                <a:lnTo>
                  <a:pt x="96837" y="1796733"/>
                </a:lnTo>
                <a:lnTo>
                  <a:pt x="86042" y="1785303"/>
                </a:lnTo>
                <a:lnTo>
                  <a:pt x="75565" y="1772921"/>
                </a:lnTo>
                <a:lnTo>
                  <a:pt x="66040" y="1760538"/>
                </a:lnTo>
                <a:lnTo>
                  <a:pt x="56832" y="1747838"/>
                </a:lnTo>
                <a:lnTo>
                  <a:pt x="48260" y="1734186"/>
                </a:lnTo>
                <a:lnTo>
                  <a:pt x="40005" y="1720216"/>
                </a:lnTo>
                <a:lnTo>
                  <a:pt x="32702" y="1706246"/>
                </a:lnTo>
                <a:lnTo>
                  <a:pt x="26035" y="1691641"/>
                </a:lnTo>
                <a:lnTo>
                  <a:pt x="20002" y="1676401"/>
                </a:lnTo>
                <a:lnTo>
                  <a:pt x="14922" y="1660843"/>
                </a:lnTo>
                <a:lnTo>
                  <a:pt x="10477" y="1645286"/>
                </a:lnTo>
                <a:lnTo>
                  <a:pt x="6985" y="1629093"/>
                </a:lnTo>
                <a:lnTo>
                  <a:pt x="4127" y="1613218"/>
                </a:lnTo>
                <a:lnTo>
                  <a:pt x="1905" y="1596391"/>
                </a:lnTo>
                <a:lnTo>
                  <a:pt x="1270" y="1587818"/>
                </a:lnTo>
                <a:lnTo>
                  <a:pt x="317" y="1579563"/>
                </a:lnTo>
                <a:lnTo>
                  <a:pt x="0" y="1570991"/>
                </a:lnTo>
                <a:lnTo>
                  <a:pt x="0" y="1562418"/>
                </a:lnTo>
                <a:lnTo>
                  <a:pt x="0" y="710566"/>
                </a:lnTo>
                <a:lnTo>
                  <a:pt x="0" y="701993"/>
                </a:lnTo>
                <a:lnTo>
                  <a:pt x="317" y="693421"/>
                </a:lnTo>
                <a:lnTo>
                  <a:pt x="1270" y="684848"/>
                </a:lnTo>
                <a:lnTo>
                  <a:pt x="1905" y="676910"/>
                </a:lnTo>
                <a:lnTo>
                  <a:pt x="4127" y="660083"/>
                </a:lnTo>
                <a:lnTo>
                  <a:pt x="6985" y="643573"/>
                </a:lnTo>
                <a:lnTo>
                  <a:pt x="10477" y="627698"/>
                </a:lnTo>
                <a:lnTo>
                  <a:pt x="14922" y="611823"/>
                </a:lnTo>
                <a:lnTo>
                  <a:pt x="20002" y="596583"/>
                </a:lnTo>
                <a:lnTo>
                  <a:pt x="26035" y="581660"/>
                </a:lnTo>
                <a:lnTo>
                  <a:pt x="32702" y="567056"/>
                </a:lnTo>
                <a:lnTo>
                  <a:pt x="40005" y="552768"/>
                </a:lnTo>
                <a:lnTo>
                  <a:pt x="48260" y="538798"/>
                </a:lnTo>
                <a:lnTo>
                  <a:pt x="56832" y="525463"/>
                </a:lnTo>
                <a:lnTo>
                  <a:pt x="66040" y="512128"/>
                </a:lnTo>
                <a:lnTo>
                  <a:pt x="75565" y="499746"/>
                </a:lnTo>
                <a:lnTo>
                  <a:pt x="86042" y="487998"/>
                </a:lnTo>
                <a:lnTo>
                  <a:pt x="96837" y="476251"/>
                </a:lnTo>
                <a:lnTo>
                  <a:pt x="108585" y="465456"/>
                </a:lnTo>
                <a:lnTo>
                  <a:pt x="120332" y="454978"/>
                </a:lnTo>
                <a:lnTo>
                  <a:pt x="133032" y="445136"/>
                </a:lnTo>
                <a:lnTo>
                  <a:pt x="146050" y="435928"/>
                </a:lnTo>
                <a:lnTo>
                  <a:pt x="159702" y="427355"/>
                </a:lnTo>
                <a:lnTo>
                  <a:pt x="173672" y="419418"/>
                </a:lnTo>
                <a:lnTo>
                  <a:pt x="187642" y="412116"/>
                </a:lnTo>
                <a:lnTo>
                  <a:pt x="202247" y="405448"/>
                </a:lnTo>
                <a:lnTo>
                  <a:pt x="217487" y="399416"/>
                </a:lnTo>
                <a:lnTo>
                  <a:pt x="232727" y="394335"/>
                </a:lnTo>
                <a:lnTo>
                  <a:pt x="248602" y="389573"/>
                </a:lnTo>
                <a:lnTo>
                  <a:pt x="264795" y="386080"/>
                </a:lnTo>
                <a:lnTo>
                  <a:pt x="280670" y="383223"/>
                </a:lnTo>
                <a:lnTo>
                  <a:pt x="297497" y="381318"/>
                </a:lnTo>
                <a:lnTo>
                  <a:pt x="305752" y="380365"/>
                </a:lnTo>
                <a:lnTo>
                  <a:pt x="314325" y="379731"/>
                </a:lnTo>
                <a:lnTo>
                  <a:pt x="322897" y="379413"/>
                </a:lnTo>
                <a:close/>
                <a:moveTo>
                  <a:pt x="372897" y="0"/>
                </a:moveTo>
                <a:lnTo>
                  <a:pt x="379255" y="0"/>
                </a:lnTo>
                <a:lnTo>
                  <a:pt x="884396" y="0"/>
                </a:lnTo>
                <a:lnTo>
                  <a:pt x="891390" y="0"/>
                </a:lnTo>
                <a:lnTo>
                  <a:pt x="897748" y="957"/>
                </a:lnTo>
                <a:lnTo>
                  <a:pt x="903788" y="1596"/>
                </a:lnTo>
                <a:lnTo>
                  <a:pt x="910146" y="2553"/>
                </a:lnTo>
                <a:lnTo>
                  <a:pt x="916186" y="4148"/>
                </a:lnTo>
                <a:lnTo>
                  <a:pt x="922226" y="5744"/>
                </a:lnTo>
                <a:lnTo>
                  <a:pt x="927948" y="7658"/>
                </a:lnTo>
                <a:lnTo>
                  <a:pt x="933670" y="10211"/>
                </a:lnTo>
                <a:lnTo>
                  <a:pt x="939393" y="12764"/>
                </a:lnTo>
                <a:lnTo>
                  <a:pt x="944797" y="15636"/>
                </a:lnTo>
                <a:lnTo>
                  <a:pt x="950201" y="18508"/>
                </a:lnTo>
                <a:lnTo>
                  <a:pt x="954970" y="21699"/>
                </a:lnTo>
                <a:lnTo>
                  <a:pt x="960056" y="25209"/>
                </a:lnTo>
                <a:lnTo>
                  <a:pt x="965142" y="29038"/>
                </a:lnTo>
                <a:lnTo>
                  <a:pt x="969275" y="33186"/>
                </a:lnTo>
                <a:lnTo>
                  <a:pt x="974044" y="37334"/>
                </a:lnTo>
                <a:lnTo>
                  <a:pt x="977858" y="41802"/>
                </a:lnTo>
                <a:lnTo>
                  <a:pt x="982309" y="46269"/>
                </a:lnTo>
                <a:lnTo>
                  <a:pt x="985806" y="51055"/>
                </a:lnTo>
                <a:lnTo>
                  <a:pt x="989303" y="55842"/>
                </a:lnTo>
                <a:lnTo>
                  <a:pt x="992482" y="60947"/>
                </a:lnTo>
                <a:lnTo>
                  <a:pt x="995661" y="66372"/>
                </a:lnTo>
                <a:lnTo>
                  <a:pt x="998522" y="72116"/>
                </a:lnTo>
                <a:lnTo>
                  <a:pt x="1001065" y="77540"/>
                </a:lnTo>
                <a:lnTo>
                  <a:pt x="1003290" y="83284"/>
                </a:lnTo>
                <a:lnTo>
                  <a:pt x="1005516" y="89347"/>
                </a:lnTo>
                <a:lnTo>
                  <a:pt x="1006787" y="95410"/>
                </a:lnTo>
                <a:lnTo>
                  <a:pt x="1008377" y="101472"/>
                </a:lnTo>
                <a:lnTo>
                  <a:pt x="1009330" y="107535"/>
                </a:lnTo>
                <a:lnTo>
                  <a:pt x="1010284" y="113917"/>
                </a:lnTo>
                <a:lnTo>
                  <a:pt x="1010602" y="120299"/>
                </a:lnTo>
                <a:lnTo>
                  <a:pt x="1011238" y="127000"/>
                </a:lnTo>
                <a:lnTo>
                  <a:pt x="1010602" y="133382"/>
                </a:lnTo>
                <a:lnTo>
                  <a:pt x="1010284" y="139764"/>
                </a:lnTo>
                <a:lnTo>
                  <a:pt x="1009330" y="146146"/>
                </a:lnTo>
                <a:lnTo>
                  <a:pt x="1008377" y="152528"/>
                </a:lnTo>
                <a:lnTo>
                  <a:pt x="1006787" y="158590"/>
                </a:lnTo>
                <a:lnTo>
                  <a:pt x="1005516" y="164653"/>
                </a:lnTo>
                <a:lnTo>
                  <a:pt x="1003290" y="170397"/>
                </a:lnTo>
                <a:lnTo>
                  <a:pt x="1001065" y="176141"/>
                </a:lnTo>
                <a:lnTo>
                  <a:pt x="998522" y="181884"/>
                </a:lnTo>
                <a:lnTo>
                  <a:pt x="995661" y="187309"/>
                </a:lnTo>
                <a:lnTo>
                  <a:pt x="992482" y="192734"/>
                </a:lnTo>
                <a:lnTo>
                  <a:pt x="989303" y="197839"/>
                </a:lnTo>
                <a:lnTo>
                  <a:pt x="985806" y="202626"/>
                </a:lnTo>
                <a:lnTo>
                  <a:pt x="982309" y="207731"/>
                </a:lnTo>
                <a:lnTo>
                  <a:pt x="977858" y="212199"/>
                </a:lnTo>
                <a:lnTo>
                  <a:pt x="974044" y="216666"/>
                </a:lnTo>
                <a:lnTo>
                  <a:pt x="969275" y="220495"/>
                </a:lnTo>
                <a:lnTo>
                  <a:pt x="965142" y="224962"/>
                </a:lnTo>
                <a:lnTo>
                  <a:pt x="960056" y="228472"/>
                </a:lnTo>
                <a:lnTo>
                  <a:pt x="954970" y="231982"/>
                </a:lnTo>
                <a:lnTo>
                  <a:pt x="950201" y="235173"/>
                </a:lnTo>
                <a:lnTo>
                  <a:pt x="944797" y="238683"/>
                </a:lnTo>
                <a:lnTo>
                  <a:pt x="939393" y="241555"/>
                </a:lnTo>
                <a:lnTo>
                  <a:pt x="933670" y="243789"/>
                </a:lnTo>
                <a:lnTo>
                  <a:pt x="927948" y="246023"/>
                </a:lnTo>
                <a:lnTo>
                  <a:pt x="922226" y="248256"/>
                </a:lnTo>
                <a:lnTo>
                  <a:pt x="916186" y="249533"/>
                </a:lnTo>
                <a:lnTo>
                  <a:pt x="910146" y="251128"/>
                </a:lnTo>
                <a:lnTo>
                  <a:pt x="903788" y="252085"/>
                </a:lnTo>
                <a:lnTo>
                  <a:pt x="897748" y="253362"/>
                </a:lnTo>
                <a:lnTo>
                  <a:pt x="891390" y="253681"/>
                </a:lnTo>
                <a:lnTo>
                  <a:pt x="884396" y="254000"/>
                </a:lnTo>
                <a:lnTo>
                  <a:pt x="379255" y="254000"/>
                </a:lnTo>
                <a:lnTo>
                  <a:pt x="372897" y="253681"/>
                </a:lnTo>
                <a:lnTo>
                  <a:pt x="366221" y="253362"/>
                </a:lnTo>
                <a:lnTo>
                  <a:pt x="359863" y="252085"/>
                </a:lnTo>
                <a:lnTo>
                  <a:pt x="353505" y="251128"/>
                </a:lnTo>
                <a:lnTo>
                  <a:pt x="347465" y="249533"/>
                </a:lnTo>
                <a:lnTo>
                  <a:pt x="341425" y="248256"/>
                </a:lnTo>
                <a:lnTo>
                  <a:pt x="335702" y="246023"/>
                </a:lnTo>
                <a:lnTo>
                  <a:pt x="329980" y="243789"/>
                </a:lnTo>
                <a:lnTo>
                  <a:pt x="324258" y="241555"/>
                </a:lnTo>
                <a:lnTo>
                  <a:pt x="318854" y="238683"/>
                </a:lnTo>
                <a:lnTo>
                  <a:pt x="313449" y="235173"/>
                </a:lnTo>
                <a:lnTo>
                  <a:pt x="308681" y="231982"/>
                </a:lnTo>
                <a:lnTo>
                  <a:pt x="303595" y="228472"/>
                </a:lnTo>
                <a:lnTo>
                  <a:pt x="298508" y="224962"/>
                </a:lnTo>
                <a:lnTo>
                  <a:pt x="294376" y="220495"/>
                </a:lnTo>
                <a:lnTo>
                  <a:pt x="289607" y="216666"/>
                </a:lnTo>
                <a:lnTo>
                  <a:pt x="285792" y="212199"/>
                </a:lnTo>
                <a:lnTo>
                  <a:pt x="281342" y="207731"/>
                </a:lnTo>
                <a:lnTo>
                  <a:pt x="277845" y="202626"/>
                </a:lnTo>
                <a:lnTo>
                  <a:pt x="274348" y="197839"/>
                </a:lnTo>
                <a:lnTo>
                  <a:pt x="271169" y="192734"/>
                </a:lnTo>
                <a:lnTo>
                  <a:pt x="267990" y="187309"/>
                </a:lnTo>
                <a:lnTo>
                  <a:pt x="265129" y="181884"/>
                </a:lnTo>
                <a:lnTo>
                  <a:pt x="262586" y="176141"/>
                </a:lnTo>
                <a:lnTo>
                  <a:pt x="260360" y="170397"/>
                </a:lnTo>
                <a:lnTo>
                  <a:pt x="258135" y="164653"/>
                </a:lnTo>
                <a:lnTo>
                  <a:pt x="256546" y="158590"/>
                </a:lnTo>
                <a:lnTo>
                  <a:pt x="255274" y="152528"/>
                </a:lnTo>
                <a:lnTo>
                  <a:pt x="254002" y="146146"/>
                </a:lnTo>
                <a:lnTo>
                  <a:pt x="253367" y="139764"/>
                </a:lnTo>
                <a:lnTo>
                  <a:pt x="253049" y="133382"/>
                </a:lnTo>
                <a:lnTo>
                  <a:pt x="252413" y="127000"/>
                </a:lnTo>
                <a:lnTo>
                  <a:pt x="253049" y="120299"/>
                </a:lnTo>
                <a:lnTo>
                  <a:pt x="253367" y="113917"/>
                </a:lnTo>
                <a:lnTo>
                  <a:pt x="254002" y="107535"/>
                </a:lnTo>
                <a:lnTo>
                  <a:pt x="255274" y="101472"/>
                </a:lnTo>
                <a:lnTo>
                  <a:pt x="256546" y="95410"/>
                </a:lnTo>
                <a:lnTo>
                  <a:pt x="258135" y="89347"/>
                </a:lnTo>
                <a:lnTo>
                  <a:pt x="260360" y="83284"/>
                </a:lnTo>
                <a:lnTo>
                  <a:pt x="262586" y="77540"/>
                </a:lnTo>
                <a:lnTo>
                  <a:pt x="265129" y="72116"/>
                </a:lnTo>
                <a:lnTo>
                  <a:pt x="267990" y="66372"/>
                </a:lnTo>
                <a:lnTo>
                  <a:pt x="271169" y="60947"/>
                </a:lnTo>
                <a:lnTo>
                  <a:pt x="274348" y="55842"/>
                </a:lnTo>
                <a:lnTo>
                  <a:pt x="277845" y="51055"/>
                </a:lnTo>
                <a:lnTo>
                  <a:pt x="281342" y="46269"/>
                </a:lnTo>
                <a:lnTo>
                  <a:pt x="285792" y="41802"/>
                </a:lnTo>
                <a:lnTo>
                  <a:pt x="289607" y="37334"/>
                </a:lnTo>
                <a:lnTo>
                  <a:pt x="294376" y="33186"/>
                </a:lnTo>
                <a:lnTo>
                  <a:pt x="298508" y="29038"/>
                </a:lnTo>
                <a:lnTo>
                  <a:pt x="303595" y="25209"/>
                </a:lnTo>
                <a:lnTo>
                  <a:pt x="308681" y="21699"/>
                </a:lnTo>
                <a:lnTo>
                  <a:pt x="313449" y="18508"/>
                </a:lnTo>
                <a:lnTo>
                  <a:pt x="318854" y="15636"/>
                </a:lnTo>
                <a:lnTo>
                  <a:pt x="324258" y="12764"/>
                </a:lnTo>
                <a:lnTo>
                  <a:pt x="329980" y="10211"/>
                </a:lnTo>
                <a:lnTo>
                  <a:pt x="335702" y="7658"/>
                </a:lnTo>
                <a:lnTo>
                  <a:pt x="341425" y="5744"/>
                </a:lnTo>
                <a:lnTo>
                  <a:pt x="347465" y="4148"/>
                </a:lnTo>
                <a:lnTo>
                  <a:pt x="353505" y="2553"/>
                </a:lnTo>
                <a:lnTo>
                  <a:pt x="359863" y="1596"/>
                </a:lnTo>
                <a:lnTo>
                  <a:pt x="366221" y="957"/>
                </a:lnTo>
                <a:lnTo>
                  <a:pt x="372897"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MH_Entry_1">
            <a:hlinkClick r:id="rId1" action="ppaction://hlinksldjump"/>
          </p:cNvPr>
          <p:cNvSpPr txBox="1"/>
          <p:nvPr>
            <p:custDataLst>
              <p:tags r:id="rId2"/>
            </p:custDataLst>
          </p:nvPr>
        </p:nvSpPr>
        <p:spPr>
          <a:xfrm>
            <a:off x="1735149" y="813677"/>
            <a:ext cx="5072072" cy="824838"/>
          </a:xfrm>
          <a:prstGeom prst="rect">
            <a:avLst/>
          </a:prstGeom>
          <a:solidFill>
            <a:srgbClr val="FEFFFF"/>
          </a:solidFill>
          <a:ln>
            <a:solidFill>
              <a:schemeClr val="accent1"/>
            </a:solidFill>
          </a:ln>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sp>
        <p:nvSpPr>
          <p:cNvPr id="19" name="MH_Number_1">
            <a:hlinkClick r:id="rId1" action="ppaction://hlinksldjump"/>
          </p:cNvPr>
          <p:cNvSpPr txBox="1"/>
          <p:nvPr>
            <p:custDataLst>
              <p:tags r:id="rId3"/>
            </p:custDataLst>
          </p:nvPr>
        </p:nvSpPr>
        <p:spPr>
          <a:xfrm>
            <a:off x="482621" y="780621"/>
            <a:ext cx="890951" cy="890951"/>
          </a:xfrm>
          <a:prstGeom prst="ellipse">
            <a:avLst/>
          </a:prstGeom>
          <a:solidFill>
            <a:schemeClr val="accent1"/>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rgbClr val="FEFFFF"/>
                </a:solidFill>
                <a:latin typeface="+mj-ea"/>
                <a:ea typeface="+mj-ea"/>
                <a:cs typeface="Times New Roman" panose="02020603050405020304" pitchFamily="18" charset="0"/>
              </a:rPr>
              <a:t>01</a:t>
            </a:r>
            <a:endParaRPr lang="zh-CN" altLang="en-US" sz="2800" dirty="0">
              <a:solidFill>
                <a:srgbClr val="FEFFFF"/>
              </a:solidFill>
              <a:latin typeface="+mj-ea"/>
              <a:ea typeface="+mj-ea"/>
              <a:cs typeface="Times New Roman" panose="02020603050405020304" pitchFamily="18" charset="0"/>
            </a:endParaRPr>
          </a:p>
        </p:txBody>
      </p:sp>
      <p:sp>
        <p:nvSpPr>
          <p:cNvPr id="15" name="MH_Entry_1">
            <a:hlinkClick r:id="rId1" action="ppaction://hlinksldjump"/>
          </p:cNvPr>
          <p:cNvSpPr txBox="1"/>
          <p:nvPr>
            <p:custDataLst>
              <p:tags r:id="rId4"/>
            </p:custDataLst>
          </p:nvPr>
        </p:nvSpPr>
        <p:spPr>
          <a:xfrm>
            <a:off x="1735149" y="1915129"/>
            <a:ext cx="5072072" cy="824838"/>
          </a:xfrm>
          <a:prstGeom prst="rect">
            <a:avLst/>
          </a:prstGeom>
          <a:solidFill>
            <a:srgbClr val="FEFFFF"/>
          </a:solidFill>
          <a:ln>
            <a:solidFill>
              <a:schemeClr val="accent1"/>
            </a:solidFill>
          </a:ln>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sp>
        <p:nvSpPr>
          <p:cNvPr id="16" name="MH_Number_1">
            <a:hlinkClick r:id="rId1" action="ppaction://hlinksldjump"/>
          </p:cNvPr>
          <p:cNvSpPr txBox="1"/>
          <p:nvPr>
            <p:custDataLst>
              <p:tags r:id="rId5"/>
            </p:custDataLst>
          </p:nvPr>
        </p:nvSpPr>
        <p:spPr>
          <a:xfrm>
            <a:off x="482621" y="1882073"/>
            <a:ext cx="890951" cy="890951"/>
          </a:xfrm>
          <a:prstGeom prst="ellipse">
            <a:avLst/>
          </a:prstGeom>
          <a:solidFill>
            <a:schemeClr val="accent1"/>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rgbClr val="FEFFFF"/>
                </a:solidFill>
                <a:latin typeface="+mj-ea"/>
                <a:ea typeface="+mj-ea"/>
                <a:cs typeface="Times New Roman" panose="02020603050405020304" pitchFamily="18" charset="0"/>
              </a:rPr>
              <a:t>02</a:t>
            </a:r>
            <a:endParaRPr lang="zh-CN" altLang="en-US" sz="2800" dirty="0">
              <a:solidFill>
                <a:srgbClr val="FEFFFF"/>
              </a:solidFill>
              <a:latin typeface="+mj-ea"/>
              <a:ea typeface="+mj-ea"/>
              <a:cs typeface="Times New Roman" panose="02020603050405020304" pitchFamily="18" charset="0"/>
            </a:endParaRPr>
          </a:p>
        </p:txBody>
      </p:sp>
      <p:sp>
        <p:nvSpPr>
          <p:cNvPr id="18" name="MH_Entry_1">
            <a:hlinkClick r:id="rId1" action="ppaction://hlinksldjump"/>
          </p:cNvPr>
          <p:cNvSpPr txBox="1"/>
          <p:nvPr>
            <p:custDataLst>
              <p:tags r:id="rId6"/>
            </p:custDataLst>
          </p:nvPr>
        </p:nvSpPr>
        <p:spPr>
          <a:xfrm>
            <a:off x="1735149" y="3016581"/>
            <a:ext cx="5072072" cy="824838"/>
          </a:xfrm>
          <a:prstGeom prst="rect">
            <a:avLst/>
          </a:prstGeom>
          <a:solidFill>
            <a:srgbClr val="FEFFFF"/>
          </a:solidFill>
          <a:ln>
            <a:solidFill>
              <a:schemeClr val="accent1"/>
            </a:solidFill>
          </a:ln>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sp>
        <p:nvSpPr>
          <p:cNvPr id="20" name="MH_Number_1">
            <a:hlinkClick r:id="rId1" action="ppaction://hlinksldjump"/>
          </p:cNvPr>
          <p:cNvSpPr txBox="1"/>
          <p:nvPr>
            <p:custDataLst>
              <p:tags r:id="rId7"/>
            </p:custDataLst>
          </p:nvPr>
        </p:nvSpPr>
        <p:spPr>
          <a:xfrm>
            <a:off x="482621" y="2983525"/>
            <a:ext cx="890951" cy="890951"/>
          </a:xfrm>
          <a:prstGeom prst="ellipse">
            <a:avLst/>
          </a:prstGeom>
          <a:solidFill>
            <a:schemeClr val="accent1"/>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rgbClr val="FEFFFF"/>
                </a:solidFill>
                <a:latin typeface="+mj-ea"/>
                <a:ea typeface="+mj-ea"/>
                <a:cs typeface="Times New Roman" panose="02020603050405020304" pitchFamily="18" charset="0"/>
              </a:rPr>
              <a:t>03</a:t>
            </a:r>
            <a:endParaRPr lang="zh-CN" altLang="en-US" sz="2800" dirty="0">
              <a:solidFill>
                <a:srgbClr val="FEFFFF"/>
              </a:solidFill>
              <a:latin typeface="+mj-ea"/>
              <a:ea typeface="+mj-ea"/>
              <a:cs typeface="Times New Roman" panose="02020603050405020304" pitchFamily="18" charset="0"/>
            </a:endParaRPr>
          </a:p>
        </p:txBody>
      </p:sp>
      <p:sp>
        <p:nvSpPr>
          <p:cNvPr id="21" name="MH_Entry_1">
            <a:hlinkClick r:id="rId1" action="ppaction://hlinksldjump"/>
          </p:cNvPr>
          <p:cNvSpPr txBox="1"/>
          <p:nvPr>
            <p:custDataLst>
              <p:tags r:id="rId8"/>
            </p:custDataLst>
          </p:nvPr>
        </p:nvSpPr>
        <p:spPr>
          <a:xfrm>
            <a:off x="1735149" y="4118033"/>
            <a:ext cx="5072072" cy="824838"/>
          </a:xfrm>
          <a:prstGeom prst="rect">
            <a:avLst/>
          </a:prstGeom>
          <a:solidFill>
            <a:srgbClr val="FEFFFF"/>
          </a:solidFill>
          <a:ln>
            <a:solidFill>
              <a:schemeClr val="accent1"/>
            </a:solidFill>
          </a:ln>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sp>
        <p:nvSpPr>
          <p:cNvPr id="22" name="MH_Number_1">
            <a:hlinkClick r:id="rId1" action="ppaction://hlinksldjump"/>
          </p:cNvPr>
          <p:cNvSpPr txBox="1"/>
          <p:nvPr>
            <p:custDataLst>
              <p:tags r:id="rId9"/>
            </p:custDataLst>
          </p:nvPr>
        </p:nvSpPr>
        <p:spPr>
          <a:xfrm>
            <a:off x="482621" y="4084977"/>
            <a:ext cx="890951" cy="890951"/>
          </a:xfrm>
          <a:prstGeom prst="ellipse">
            <a:avLst/>
          </a:prstGeom>
          <a:solidFill>
            <a:schemeClr val="accent1"/>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rgbClr val="FEFFFF"/>
                </a:solidFill>
                <a:latin typeface="+mj-ea"/>
                <a:ea typeface="+mj-ea"/>
                <a:cs typeface="Times New Roman" panose="02020603050405020304" pitchFamily="18" charset="0"/>
              </a:rPr>
              <a:t>04</a:t>
            </a:r>
            <a:endParaRPr lang="zh-CN" altLang="en-US" sz="2800" dirty="0">
              <a:solidFill>
                <a:srgbClr val="FEFFFF"/>
              </a:solidFill>
              <a:latin typeface="+mj-ea"/>
              <a:ea typeface="+mj-ea"/>
              <a:cs typeface="Times New Roman" panose="02020603050405020304" pitchFamily="18" charset="0"/>
            </a:endParaRPr>
          </a:p>
        </p:txBody>
      </p:sp>
      <p:sp>
        <p:nvSpPr>
          <p:cNvPr id="23" name="MH_Entry_1">
            <a:hlinkClick r:id="rId1" action="ppaction://hlinksldjump"/>
          </p:cNvPr>
          <p:cNvSpPr txBox="1"/>
          <p:nvPr>
            <p:custDataLst>
              <p:tags r:id="rId10"/>
            </p:custDataLst>
          </p:nvPr>
        </p:nvSpPr>
        <p:spPr>
          <a:xfrm>
            <a:off x="1735149" y="5219485"/>
            <a:ext cx="5072072" cy="824838"/>
          </a:xfrm>
          <a:prstGeom prst="rect">
            <a:avLst/>
          </a:prstGeom>
          <a:solidFill>
            <a:srgbClr val="FEFFFF"/>
          </a:solidFill>
          <a:ln>
            <a:solidFill>
              <a:schemeClr val="accent1"/>
            </a:solidFill>
          </a:ln>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sp>
        <p:nvSpPr>
          <p:cNvPr id="24" name="MH_Number_1">
            <a:hlinkClick r:id="rId1" action="ppaction://hlinksldjump"/>
          </p:cNvPr>
          <p:cNvSpPr txBox="1"/>
          <p:nvPr>
            <p:custDataLst>
              <p:tags r:id="rId11"/>
            </p:custDataLst>
          </p:nvPr>
        </p:nvSpPr>
        <p:spPr>
          <a:xfrm>
            <a:off x="482621" y="5186429"/>
            <a:ext cx="890951" cy="890951"/>
          </a:xfrm>
          <a:prstGeom prst="ellipse">
            <a:avLst/>
          </a:prstGeom>
          <a:solidFill>
            <a:schemeClr val="accent1"/>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rgbClr val="FEFFFF"/>
                </a:solidFill>
                <a:latin typeface="+mj-ea"/>
                <a:ea typeface="+mj-ea"/>
                <a:cs typeface="Times New Roman" panose="02020603050405020304" pitchFamily="18" charset="0"/>
              </a:rPr>
              <a:t>05</a:t>
            </a:r>
            <a:endParaRPr lang="zh-CN" altLang="en-US" sz="2800" dirty="0">
              <a:solidFill>
                <a:srgbClr val="FEFFFF"/>
              </a:solidFill>
              <a:latin typeface="+mj-ea"/>
              <a:ea typeface="+mj-ea"/>
              <a:cs typeface="Times New Roman" panose="02020603050405020304" pitchFamily="18" charset="0"/>
            </a:endParaRPr>
          </a:p>
        </p:txBody>
      </p:sp>
      <p:sp>
        <p:nvSpPr>
          <p:cNvPr id="2" name="文本框 1"/>
          <p:cNvSpPr txBox="1"/>
          <p:nvPr/>
        </p:nvSpPr>
        <p:spPr>
          <a:xfrm>
            <a:off x="7902054" y="2761714"/>
            <a:ext cx="3598841" cy="1323439"/>
          </a:xfrm>
          <a:prstGeom prst="rect">
            <a:avLst/>
          </a:prstGeom>
          <a:noFill/>
        </p:spPr>
        <p:txBody>
          <a:bodyPr vert="horz" wrap="square" rtlCol="0">
            <a:spAutoFit/>
          </a:bodyPr>
          <a:lstStyle/>
          <a:p>
            <a:pPr algn="dist"/>
            <a:r>
              <a:rPr lang="zh-CN" altLang="en-US" sz="8000" dirty="0">
                <a:latin typeface="微软雅黑" panose="020B0503020204020204" pitchFamily="34" charset="-122"/>
                <a:ea typeface="微软雅黑" panose="020B0503020204020204" pitchFamily="34" charset="-122"/>
              </a:rPr>
              <a:t>目录</a:t>
            </a:r>
            <a:endParaRPr lang="zh-CN" altLang="en-US" sz="8000" dirty="0">
              <a:latin typeface="微软雅黑" panose="020B0503020204020204" pitchFamily="34" charset="-122"/>
              <a:ea typeface="微软雅黑" panose="020B0503020204020204" pitchFamily="34" charset="-122"/>
            </a:endParaRPr>
          </a:p>
        </p:txBody>
      </p:sp>
      <p:sp>
        <p:nvSpPr>
          <p:cNvPr id="25" name="Freeform 41"/>
          <p:cNvSpPr/>
          <p:nvPr/>
        </p:nvSpPr>
        <p:spPr bwMode="auto">
          <a:xfrm>
            <a:off x="9247252" y="2802053"/>
            <a:ext cx="908445" cy="1294233"/>
          </a:xfrm>
          <a:custGeom>
            <a:avLst/>
            <a:gdLst>
              <a:gd name="T0" fmla="*/ 59 w 85"/>
              <a:gd name="T1" fmla="*/ 94 h 95"/>
              <a:gd name="T2" fmla="*/ 60 w 85"/>
              <a:gd name="T3" fmla="*/ 94 h 95"/>
              <a:gd name="T4" fmla="*/ 71 w 85"/>
              <a:gd name="T5" fmla="*/ 41 h 95"/>
              <a:gd name="T6" fmla="*/ 78 w 85"/>
              <a:gd name="T7" fmla="*/ 9 h 95"/>
              <a:gd name="T8" fmla="*/ 64 w 85"/>
              <a:gd name="T9" fmla="*/ 0 h 95"/>
              <a:gd name="T10" fmla="*/ 63 w 85"/>
              <a:gd name="T11" fmla="*/ 0 h 95"/>
              <a:gd name="T12" fmla="*/ 50 w 85"/>
              <a:gd name="T13" fmla="*/ 5 h 95"/>
              <a:gd name="T14" fmla="*/ 43 w 85"/>
              <a:gd name="T15" fmla="*/ 9 h 95"/>
              <a:gd name="T16" fmla="*/ 42 w 85"/>
              <a:gd name="T17" fmla="*/ 9 h 95"/>
              <a:gd name="T18" fmla="*/ 30 w 85"/>
              <a:gd name="T19" fmla="*/ 5 h 95"/>
              <a:gd name="T20" fmla="*/ 18 w 85"/>
              <a:gd name="T21" fmla="*/ 0 h 95"/>
              <a:gd name="T22" fmla="*/ 17 w 85"/>
              <a:gd name="T23" fmla="*/ 0 h 95"/>
              <a:gd name="T24" fmla="*/ 4 w 85"/>
              <a:gd name="T25" fmla="*/ 6 h 95"/>
              <a:gd name="T26" fmla="*/ 0 w 85"/>
              <a:gd name="T27" fmla="*/ 16 h 95"/>
              <a:gd name="T28" fmla="*/ 9 w 85"/>
              <a:gd name="T29" fmla="*/ 40 h 95"/>
              <a:gd name="T30" fmla="*/ 21 w 85"/>
              <a:gd name="T31" fmla="*/ 92 h 95"/>
              <a:gd name="T32" fmla="*/ 25 w 85"/>
              <a:gd name="T33" fmla="*/ 95 h 95"/>
              <a:gd name="T34" fmla="*/ 26 w 85"/>
              <a:gd name="T35" fmla="*/ 94 h 95"/>
              <a:gd name="T36" fmla="*/ 30 w 85"/>
              <a:gd name="T37" fmla="*/ 78 h 95"/>
              <a:gd name="T38" fmla="*/ 43 w 85"/>
              <a:gd name="T39" fmla="*/ 53 h 95"/>
              <a:gd name="T40" fmla="*/ 43 w 85"/>
              <a:gd name="T41" fmla="*/ 53 h 95"/>
              <a:gd name="T42" fmla="*/ 54 w 85"/>
              <a:gd name="T43" fmla="*/ 79 h 95"/>
              <a:gd name="T44" fmla="*/ 59 w 85"/>
              <a:gd name="T45" fmla="*/ 9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5" h="95">
                <a:moveTo>
                  <a:pt x="59" y="94"/>
                </a:moveTo>
                <a:cubicBezTo>
                  <a:pt x="59" y="94"/>
                  <a:pt x="59" y="94"/>
                  <a:pt x="60" y="94"/>
                </a:cubicBezTo>
                <a:cubicBezTo>
                  <a:pt x="70" y="92"/>
                  <a:pt x="70" y="50"/>
                  <a:pt x="71" y="41"/>
                </a:cubicBezTo>
                <a:cubicBezTo>
                  <a:pt x="71" y="36"/>
                  <a:pt x="85" y="20"/>
                  <a:pt x="78" y="9"/>
                </a:cubicBezTo>
                <a:cubicBezTo>
                  <a:pt x="74" y="3"/>
                  <a:pt x="69" y="0"/>
                  <a:pt x="64" y="0"/>
                </a:cubicBezTo>
                <a:cubicBezTo>
                  <a:pt x="63" y="0"/>
                  <a:pt x="63" y="0"/>
                  <a:pt x="63" y="0"/>
                </a:cubicBezTo>
                <a:cubicBezTo>
                  <a:pt x="58" y="0"/>
                  <a:pt x="53" y="2"/>
                  <a:pt x="50" y="5"/>
                </a:cubicBezTo>
                <a:cubicBezTo>
                  <a:pt x="48" y="8"/>
                  <a:pt x="45" y="8"/>
                  <a:pt x="43" y="9"/>
                </a:cubicBezTo>
                <a:cubicBezTo>
                  <a:pt x="42" y="9"/>
                  <a:pt x="42" y="9"/>
                  <a:pt x="42" y="9"/>
                </a:cubicBezTo>
                <a:cubicBezTo>
                  <a:pt x="35" y="9"/>
                  <a:pt x="30" y="5"/>
                  <a:pt x="30" y="5"/>
                </a:cubicBezTo>
                <a:cubicBezTo>
                  <a:pt x="28" y="4"/>
                  <a:pt x="24" y="0"/>
                  <a:pt x="18" y="0"/>
                </a:cubicBezTo>
                <a:cubicBezTo>
                  <a:pt x="18" y="0"/>
                  <a:pt x="17" y="0"/>
                  <a:pt x="17" y="0"/>
                </a:cubicBezTo>
                <a:cubicBezTo>
                  <a:pt x="13" y="0"/>
                  <a:pt x="9" y="1"/>
                  <a:pt x="4" y="6"/>
                </a:cubicBezTo>
                <a:cubicBezTo>
                  <a:pt x="1" y="9"/>
                  <a:pt x="0" y="12"/>
                  <a:pt x="0" y="16"/>
                </a:cubicBezTo>
                <a:cubicBezTo>
                  <a:pt x="0" y="25"/>
                  <a:pt x="7" y="36"/>
                  <a:pt x="9" y="40"/>
                </a:cubicBezTo>
                <a:cubicBezTo>
                  <a:pt x="11" y="46"/>
                  <a:pt x="13" y="84"/>
                  <a:pt x="21" y="92"/>
                </a:cubicBezTo>
                <a:cubicBezTo>
                  <a:pt x="23" y="94"/>
                  <a:pt x="24" y="95"/>
                  <a:pt x="25" y="95"/>
                </a:cubicBezTo>
                <a:cubicBezTo>
                  <a:pt x="26" y="95"/>
                  <a:pt x="26" y="95"/>
                  <a:pt x="26" y="94"/>
                </a:cubicBezTo>
                <a:cubicBezTo>
                  <a:pt x="30" y="93"/>
                  <a:pt x="30" y="83"/>
                  <a:pt x="30" y="78"/>
                </a:cubicBezTo>
                <a:cubicBezTo>
                  <a:pt x="29" y="71"/>
                  <a:pt x="31" y="53"/>
                  <a:pt x="43" y="53"/>
                </a:cubicBezTo>
                <a:cubicBezTo>
                  <a:pt x="43" y="53"/>
                  <a:pt x="43" y="53"/>
                  <a:pt x="43" y="53"/>
                </a:cubicBezTo>
                <a:cubicBezTo>
                  <a:pt x="53" y="54"/>
                  <a:pt x="55" y="71"/>
                  <a:pt x="54" y="79"/>
                </a:cubicBezTo>
                <a:cubicBezTo>
                  <a:pt x="52" y="86"/>
                  <a:pt x="54" y="94"/>
                  <a:pt x="59" y="94"/>
                </a:cubicBezTo>
                <a:close/>
              </a:path>
            </a:pathLst>
          </a:custGeom>
          <a:solidFill>
            <a:schemeClr val="accent1"/>
          </a:solidFill>
          <a:ln>
            <a:noFill/>
          </a:ln>
          <a:effectLst/>
        </p:spPr>
        <p:txBody>
          <a:bodyPr vert="horz" wrap="square" lIns="91440" tIns="45720" rIns="91440" bIns="45720" numCol="1" anchor="t" anchorCtr="0" compatLnSpc="1"/>
          <a:lstStyle/>
          <a:p>
            <a:endParaRPr lang="zh-CN" altLang="en-US"/>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35" name="矩形 34"/>
          <p:cNvSpPr/>
          <p:nvPr/>
        </p:nvSpPr>
        <p:spPr>
          <a:xfrm>
            <a:off x="7237860" y="2894490"/>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6" name="圆角矩形 34"/>
          <p:cNvSpPr/>
          <p:nvPr/>
        </p:nvSpPr>
        <p:spPr>
          <a:xfrm>
            <a:off x="7883086" y="1799262"/>
            <a:ext cx="2872115" cy="720001"/>
          </a:xfrm>
          <a:prstGeom prst="roundRect">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800" dirty="0">
                <a:solidFill>
                  <a:srgbClr val="FEFFFF"/>
                </a:solidFill>
                <a:latin typeface="幼圆" panose="02010509060101010101" pitchFamily="49" charset="-122"/>
                <a:ea typeface="幼圆" panose="02010509060101010101" pitchFamily="49" charset="-122"/>
              </a:rPr>
              <a:t>请输入文本</a:t>
            </a:r>
            <a:endParaRPr lang="zh-CN" altLang="zh-CN" sz="2800" dirty="0">
              <a:solidFill>
                <a:srgbClr val="FEFFFF"/>
              </a:solidFill>
              <a:latin typeface="幼圆" panose="02010509060101010101" pitchFamily="49" charset="-122"/>
              <a:ea typeface="幼圆" panose="02010509060101010101" pitchFamily="49" charset="-122"/>
            </a:endParaRPr>
          </a:p>
        </p:txBody>
      </p:sp>
      <p:sp>
        <p:nvSpPr>
          <p:cNvPr id="37" name="矩形 36"/>
          <p:cNvSpPr/>
          <p:nvPr/>
        </p:nvSpPr>
        <p:spPr>
          <a:xfrm>
            <a:off x="7237860" y="5346820"/>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8" name="圆角矩形 38"/>
          <p:cNvSpPr/>
          <p:nvPr/>
        </p:nvSpPr>
        <p:spPr>
          <a:xfrm>
            <a:off x="7883086" y="4251592"/>
            <a:ext cx="2872115" cy="720001"/>
          </a:xfrm>
          <a:prstGeom prst="roundRect">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800" dirty="0">
                <a:solidFill>
                  <a:srgbClr val="FEFFFF"/>
                </a:solidFill>
                <a:latin typeface="幼圆" panose="02010509060101010101" pitchFamily="49" charset="-122"/>
                <a:ea typeface="幼圆" panose="02010509060101010101" pitchFamily="49" charset="-122"/>
              </a:rPr>
              <a:t>请输入文本</a:t>
            </a:r>
            <a:endParaRPr lang="zh-CN" altLang="zh-CN" sz="2800" dirty="0">
              <a:solidFill>
                <a:srgbClr val="FEFFFF"/>
              </a:solidFill>
              <a:latin typeface="幼圆" panose="02010509060101010101" pitchFamily="49" charset="-122"/>
              <a:ea typeface="幼圆" panose="02010509060101010101" pitchFamily="49" charset="-122"/>
            </a:endParaRPr>
          </a:p>
        </p:txBody>
      </p:sp>
      <p:cxnSp>
        <p:nvCxnSpPr>
          <p:cNvPr id="39" name="直接连接符 38"/>
          <p:cNvCxnSpPr/>
          <p:nvPr/>
        </p:nvCxnSpPr>
        <p:spPr>
          <a:xfrm>
            <a:off x="7237860" y="2770496"/>
            <a:ext cx="416256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7237860" y="5199797"/>
            <a:ext cx="416256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7" name="Freeform 21"/>
          <p:cNvSpPr/>
          <p:nvPr/>
        </p:nvSpPr>
        <p:spPr bwMode="auto">
          <a:xfrm>
            <a:off x="927536" y="2181198"/>
            <a:ext cx="1912101" cy="1912101"/>
          </a:xfrm>
          <a:prstGeom prst="ellipse">
            <a:avLst/>
          </a:prstGeom>
          <a:solidFill>
            <a:schemeClr val="accent1"/>
          </a:solidFill>
          <a:ln>
            <a:noFill/>
          </a:ln>
        </p:spPr>
        <p:txBody>
          <a:bodyPr/>
          <a:lstStyle/>
          <a:p>
            <a:endParaRPr lang="zh-CN" altLang="en-US"/>
          </a:p>
        </p:txBody>
      </p:sp>
      <p:sp>
        <p:nvSpPr>
          <p:cNvPr id="26" name="Freeform 21"/>
          <p:cNvSpPr/>
          <p:nvPr/>
        </p:nvSpPr>
        <p:spPr bwMode="auto">
          <a:xfrm>
            <a:off x="3844001" y="2181198"/>
            <a:ext cx="1912101" cy="1912101"/>
          </a:xfrm>
          <a:prstGeom prst="ellipse">
            <a:avLst/>
          </a:prstGeom>
          <a:solidFill>
            <a:schemeClr val="accent1"/>
          </a:solidFill>
          <a:ln>
            <a:noFill/>
          </a:ln>
        </p:spPr>
        <p:txBody>
          <a:bodyPr/>
          <a:lstStyle/>
          <a:p>
            <a:endParaRPr lang="zh-CN" altLang="en-US"/>
          </a:p>
        </p:txBody>
      </p:sp>
      <p:sp>
        <p:nvSpPr>
          <p:cNvPr id="28" name="矩形 27"/>
          <p:cNvSpPr/>
          <p:nvPr/>
        </p:nvSpPr>
        <p:spPr>
          <a:xfrm>
            <a:off x="559560" y="4274396"/>
            <a:ext cx="2648052" cy="15274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chemeClr val="tx1"/>
                </a:solidFill>
                <a:latin typeface="+mj-ea"/>
                <a:ea typeface="+mj-ea"/>
              </a:rPr>
              <a:t>请输入文本请输入文本请输入文本请输入文本请输入文本</a:t>
            </a:r>
            <a:endParaRPr lang="zh-CN" altLang="zh-CN" sz="2000" dirty="0">
              <a:solidFill>
                <a:schemeClr val="tx1"/>
              </a:solidFill>
              <a:latin typeface="+mj-ea"/>
              <a:ea typeface="+mj-ea"/>
            </a:endParaRPr>
          </a:p>
        </p:txBody>
      </p:sp>
      <p:sp>
        <p:nvSpPr>
          <p:cNvPr id="34" name="矩形 33"/>
          <p:cNvSpPr/>
          <p:nvPr/>
        </p:nvSpPr>
        <p:spPr>
          <a:xfrm>
            <a:off x="3476025" y="4274396"/>
            <a:ext cx="2648052" cy="15274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chemeClr val="tx1"/>
                </a:solidFill>
                <a:latin typeface="+mj-ea"/>
                <a:ea typeface="+mj-ea"/>
              </a:rPr>
              <a:t>请输入文本请输入文本请输入文本请输入文本请输入文本</a:t>
            </a:r>
            <a:endParaRPr lang="zh-CN" altLang="zh-CN" sz="2000" dirty="0">
              <a:solidFill>
                <a:schemeClr val="tx1"/>
              </a:solidFill>
              <a:latin typeface="+mj-ea"/>
              <a:ea typeface="+mj-ea"/>
            </a:endParaRPr>
          </a:p>
        </p:txBody>
      </p:sp>
      <p:sp>
        <p:nvSpPr>
          <p:cNvPr id="18" name="KSO_Shape"/>
          <p:cNvSpPr/>
          <p:nvPr/>
        </p:nvSpPr>
        <p:spPr bwMode="auto">
          <a:xfrm>
            <a:off x="1394955" y="2648615"/>
            <a:ext cx="977266" cy="977266"/>
          </a:xfrm>
          <a:custGeom>
            <a:avLst/>
            <a:gdLst>
              <a:gd name="T0" fmla="*/ 1525625 w 2019300"/>
              <a:gd name="T1" fmla="*/ 1755362 h 2019301"/>
              <a:gd name="T2" fmla="*/ 1603674 w 2019300"/>
              <a:gd name="T3" fmla="*/ 1706508 h 2019301"/>
              <a:gd name="T4" fmla="*/ 1639843 w 2019300"/>
              <a:gd name="T5" fmla="*/ 1631324 h 2019301"/>
              <a:gd name="T6" fmla="*/ 1625883 w 2019300"/>
              <a:gd name="T7" fmla="*/ 1355330 h 2019301"/>
              <a:gd name="T8" fmla="*/ 1564967 w 2019300"/>
              <a:gd name="T9" fmla="*/ 1292835 h 2019301"/>
              <a:gd name="T10" fmla="*/ 1471055 w 2019300"/>
              <a:gd name="T11" fmla="*/ 1263333 h 2019301"/>
              <a:gd name="T12" fmla="*/ 1738832 w 2019300"/>
              <a:gd name="T13" fmla="*/ 888362 h 2019301"/>
              <a:gd name="T14" fmla="*/ 1899054 w 2019300"/>
              <a:gd name="T15" fmla="*/ 960057 h 2019301"/>
              <a:gd name="T16" fmla="*/ 1999312 w 2019300"/>
              <a:gd name="T17" fmla="*/ 1101861 h 2019301"/>
              <a:gd name="T18" fmla="*/ 2019300 w 2019300"/>
              <a:gd name="T19" fmla="*/ 1696991 h 2019301"/>
              <a:gd name="T20" fmla="*/ 1979324 w 2019300"/>
              <a:gd name="T21" fmla="*/ 1846091 h 2019301"/>
              <a:gd name="T22" fmla="*/ 1859713 w 2019300"/>
              <a:gd name="T23" fmla="*/ 1971716 h 2019301"/>
              <a:gd name="T24" fmla="*/ 1705201 w 2019300"/>
              <a:gd name="T25" fmla="*/ 2018984 h 2019301"/>
              <a:gd name="T26" fmla="*/ 1368893 w 2019300"/>
              <a:gd name="T27" fmla="*/ 2004391 h 2019301"/>
              <a:gd name="T28" fmla="*/ 1222314 w 2019300"/>
              <a:gd name="T29" fmla="*/ 1910807 h 2019301"/>
              <a:gd name="T30" fmla="*/ 1143313 w 2019300"/>
              <a:gd name="T31" fmla="*/ 1755362 h 2019301"/>
              <a:gd name="T32" fmla="*/ 1138236 w 2019300"/>
              <a:gd name="T33" fmla="*/ 1181486 h 2019301"/>
              <a:gd name="T34" fmla="*/ 1202325 w 2019300"/>
              <a:gd name="T35" fmla="*/ 1017476 h 2019301"/>
              <a:gd name="T36" fmla="*/ 1338752 w 2019300"/>
              <a:gd name="T37" fmla="*/ 910251 h 2019301"/>
              <a:gd name="T38" fmla="*/ 126047 w 2019300"/>
              <a:gd name="T39" fmla="*/ 1641158 h 2019301"/>
              <a:gd name="T40" fmla="*/ 498793 w 2019300"/>
              <a:gd name="T41" fmla="*/ 1614488 h 2019301"/>
              <a:gd name="T42" fmla="*/ 594678 w 2019300"/>
              <a:gd name="T43" fmla="*/ 1535113 h 2019301"/>
              <a:gd name="T44" fmla="*/ 630873 w 2019300"/>
              <a:gd name="T45" fmla="*/ 1420496 h 2019301"/>
              <a:gd name="T46" fmla="*/ 600710 w 2019300"/>
              <a:gd name="T47" fmla="*/ 873443 h 2019301"/>
              <a:gd name="T48" fmla="*/ 509270 w 2019300"/>
              <a:gd name="T49" fmla="*/ 789940 h 2019301"/>
              <a:gd name="T50" fmla="*/ 378778 w 2019300"/>
              <a:gd name="T51" fmla="*/ 757873 h 2019301"/>
              <a:gd name="T52" fmla="*/ 1745279 w 2019300"/>
              <a:gd name="T53" fmla="*/ 646041 h 2019301"/>
              <a:gd name="T54" fmla="*/ 1766887 w 2019300"/>
              <a:gd name="T55" fmla="*/ 707325 h 2019301"/>
              <a:gd name="T56" fmla="*/ 1723671 w 2019300"/>
              <a:gd name="T57" fmla="*/ 754395 h 2019301"/>
              <a:gd name="T58" fmla="*/ 1412260 w 2019300"/>
              <a:gd name="T59" fmla="*/ 742706 h 2019301"/>
              <a:gd name="T60" fmla="*/ 1390334 w 2019300"/>
              <a:gd name="T61" fmla="*/ 681737 h 2019301"/>
              <a:gd name="T62" fmla="*/ 1433551 w 2019300"/>
              <a:gd name="T63" fmla="*/ 634668 h 2019301"/>
              <a:gd name="T64" fmla="*/ 997268 w 2019300"/>
              <a:gd name="T65" fmla="*/ 386080 h 2019301"/>
              <a:gd name="T66" fmla="*/ 1153478 w 2019300"/>
              <a:gd name="T67" fmla="*/ 465456 h 2019301"/>
              <a:gd name="T68" fmla="*/ 1247141 w 2019300"/>
              <a:gd name="T69" fmla="*/ 611823 h 2019301"/>
              <a:gd name="T70" fmla="*/ 1242378 w 2019300"/>
              <a:gd name="T71" fmla="*/ 760413 h 2019301"/>
              <a:gd name="T72" fmla="*/ 1139826 w 2019300"/>
              <a:gd name="T73" fmla="*/ 786130 h 2019301"/>
              <a:gd name="T74" fmla="*/ 1049338 w 2019300"/>
              <a:gd name="T75" fmla="*/ 835978 h 2019301"/>
              <a:gd name="T76" fmla="*/ 969328 w 2019300"/>
              <a:gd name="T77" fmla="*/ 913766 h 2019301"/>
              <a:gd name="T78" fmla="*/ 916623 w 2019300"/>
              <a:gd name="T79" fmla="*/ 1002348 h 2019301"/>
              <a:gd name="T80" fmla="*/ 887730 w 2019300"/>
              <a:gd name="T81" fmla="*/ 1103631 h 2019301"/>
              <a:gd name="T82" fmla="*/ 885508 w 2019300"/>
              <a:gd name="T83" fmla="*/ 1781176 h 2019301"/>
              <a:gd name="T84" fmla="*/ 909638 w 2019300"/>
              <a:gd name="T85" fmla="*/ 1884998 h 2019301"/>
              <a:gd name="T86" fmla="*/ 217487 w 2019300"/>
              <a:gd name="T87" fmla="*/ 1873568 h 2019301"/>
              <a:gd name="T88" fmla="*/ 75565 w 2019300"/>
              <a:gd name="T89" fmla="*/ 1772921 h 2019301"/>
              <a:gd name="T90" fmla="*/ 4127 w 2019300"/>
              <a:gd name="T91" fmla="*/ 1613218 h 2019301"/>
              <a:gd name="T92" fmla="*/ 4127 w 2019300"/>
              <a:gd name="T93" fmla="*/ 660083 h 2019301"/>
              <a:gd name="T94" fmla="*/ 75565 w 2019300"/>
              <a:gd name="T95" fmla="*/ 499746 h 2019301"/>
              <a:gd name="T96" fmla="*/ 217487 w 2019300"/>
              <a:gd name="T97" fmla="*/ 399416 h 2019301"/>
              <a:gd name="T98" fmla="*/ 884396 w 2019300"/>
              <a:gd name="T99" fmla="*/ 0 h 2019301"/>
              <a:gd name="T100" fmla="*/ 950201 w 2019300"/>
              <a:gd name="T101" fmla="*/ 18508 h 2019301"/>
              <a:gd name="T102" fmla="*/ 995661 w 2019300"/>
              <a:gd name="T103" fmla="*/ 66372 h 2019301"/>
              <a:gd name="T104" fmla="*/ 1010602 w 2019300"/>
              <a:gd name="T105" fmla="*/ 133382 h 2019301"/>
              <a:gd name="T106" fmla="*/ 989303 w 2019300"/>
              <a:gd name="T107" fmla="*/ 197839 h 2019301"/>
              <a:gd name="T108" fmla="*/ 939393 w 2019300"/>
              <a:gd name="T109" fmla="*/ 241555 h 2019301"/>
              <a:gd name="T110" fmla="*/ 372897 w 2019300"/>
              <a:gd name="T111" fmla="*/ 253681 h 2019301"/>
              <a:gd name="T112" fmla="*/ 308681 w 2019300"/>
              <a:gd name="T113" fmla="*/ 231982 h 2019301"/>
              <a:gd name="T114" fmla="*/ 265129 w 2019300"/>
              <a:gd name="T115" fmla="*/ 181884 h 2019301"/>
              <a:gd name="T116" fmla="*/ 253367 w 2019300"/>
              <a:gd name="T117" fmla="*/ 113917 h 2019301"/>
              <a:gd name="T118" fmla="*/ 277845 w 2019300"/>
              <a:gd name="T119" fmla="*/ 51055 h 2019301"/>
              <a:gd name="T120" fmla="*/ 329980 w 2019300"/>
              <a:gd name="T121" fmla="*/ 10211 h 2019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019300" h="2019301">
                <a:moveTo>
                  <a:pt x="1262607" y="1262698"/>
                </a:moveTo>
                <a:lnTo>
                  <a:pt x="1262607" y="1767417"/>
                </a:lnTo>
                <a:lnTo>
                  <a:pt x="1452018" y="1767417"/>
                </a:lnTo>
                <a:lnTo>
                  <a:pt x="1461537" y="1767100"/>
                </a:lnTo>
                <a:lnTo>
                  <a:pt x="1471055" y="1766148"/>
                </a:lnTo>
                <a:lnTo>
                  <a:pt x="1480890" y="1765514"/>
                </a:lnTo>
                <a:lnTo>
                  <a:pt x="1490091" y="1764245"/>
                </a:lnTo>
                <a:lnTo>
                  <a:pt x="1499292" y="1762342"/>
                </a:lnTo>
                <a:lnTo>
                  <a:pt x="1508175" y="1760121"/>
                </a:lnTo>
                <a:lnTo>
                  <a:pt x="1517059" y="1757900"/>
                </a:lnTo>
                <a:lnTo>
                  <a:pt x="1525625" y="1755362"/>
                </a:lnTo>
                <a:lnTo>
                  <a:pt x="1533874" y="1752507"/>
                </a:lnTo>
                <a:lnTo>
                  <a:pt x="1541806" y="1748701"/>
                </a:lnTo>
                <a:lnTo>
                  <a:pt x="1549738" y="1745211"/>
                </a:lnTo>
                <a:lnTo>
                  <a:pt x="1557670" y="1741404"/>
                </a:lnTo>
                <a:lnTo>
                  <a:pt x="1564967" y="1736963"/>
                </a:lnTo>
                <a:lnTo>
                  <a:pt x="1572264" y="1732522"/>
                </a:lnTo>
                <a:lnTo>
                  <a:pt x="1578927" y="1727763"/>
                </a:lnTo>
                <a:lnTo>
                  <a:pt x="1585590" y="1722687"/>
                </a:lnTo>
                <a:lnTo>
                  <a:pt x="1591935" y="1717612"/>
                </a:lnTo>
                <a:lnTo>
                  <a:pt x="1597963" y="1712219"/>
                </a:lnTo>
                <a:lnTo>
                  <a:pt x="1603674" y="1706508"/>
                </a:lnTo>
                <a:lnTo>
                  <a:pt x="1608433" y="1700481"/>
                </a:lnTo>
                <a:lnTo>
                  <a:pt x="1613510" y="1694454"/>
                </a:lnTo>
                <a:lnTo>
                  <a:pt x="1618269" y="1687792"/>
                </a:lnTo>
                <a:lnTo>
                  <a:pt x="1622393" y="1681447"/>
                </a:lnTo>
                <a:lnTo>
                  <a:pt x="1625883" y="1674785"/>
                </a:lnTo>
                <a:lnTo>
                  <a:pt x="1629373" y="1668123"/>
                </a:lnTo>
                <a:lnTo>
                  <a:pt x="1632229" y="1660827"/>
                </a:lnTo>
                <a:lnTo>
                  <a:pt x="1634767" y="1653848"/>
                </a:lnTo>
                <a:lnTo>
                  <a:pt x="1636988" y="1646234"/>
                </a:lnTo>
                <a:lnTo>
                  <a:pt x="1638891" y="1638938"/>
                </a:lnTo>
                <a:lnTo>
                  <a:pt x="1639843" y="1631324"/>
                </a:lnTo>
                <a:lnTo>
                  <a:pt x="1640478" y="1623393"/>
                </a:lnTo>
                <a:lnTo>
                  <a:pt x="1640795" y="1615780"/>
                </a:lnTo>
                <a:lnTo>
                  <a:pt x="1640795" y="1414019"/>
                </a:lnTo>
                <a:lnTo>
                  <a:pt x="1640478" y="1406088"/>
                </a:lnTo>
                <a:lnTo>
                  <a:pt x="1639843" y="1398474"/>
                </a:lnTo>
                <a:lnTo>
                  <a:pt x="1638891" y="1391178"/>
                </a:lnTo>
                <a:lnTo>
                  <a:pt x="1636988" y="1383564"/>
                </a:lnTo>
                <a:lnTo>
                  <a:pt x="1634767" y="1376268"/>
                </a:lnTo>
                <a:lnTo>
                  <a:pt x="1632229" y="1368972"/>
                </a:lnTo>
                <a:lnTo>
                  <a:pt x="1629373" y="1361992"/>
                </a:lnTo>
                <a:lnTo>
                  <a:pt x="1625883" y="1355330"/>
                </a:lnTo>
                <a:lnTo>
                  <a:pt x="1622393" y="1348351"/>
                </a:lnTo>
                <a:lnTo>
                  <a:pt x="1618269" y="1342007"/>
                </a:lnTo>
                <a:lnTo>
                  <a:pt x="1613510" y="1335662"/>
                </a:lnTo>
                <a:lnTo>
                  <a:pt x="1608433" y="1329635"/>
                </a:lnTo>
                <a:lnTo>
                  <a:pt x="1603674" y="1323607"/>
                </a:lnTo>
                <a:lnTo>
                  <a:pt x="1597963" y="1317897"/>
                </a:lnTo>
                <a:lnTo>
                  <a:pt x="1591935" y="1312504"/>
                </a:lnTo>
                <a:lnTo>
                  <a:pt x="1585590" y="1307111"/>
                </a:lnTo>
                <a:lnTo>
                  <a:pt x="1578927" y="1302035"/>
                </a:lnTo>
                <a:lnTo>
                  <a:pt x="1572264" y="1297277"/>
                </a:lnTo>
                <a:lnTo>
                  <a:pt x="1564967" y="1292835"/>
                </a:lnTo>
                <a:lnTo>
                  <a:pt x="1557670" y="1288711"/>
                </a:lnTo>
                <a:lnTo>
                  <a:pt x="1549738" y="1284587"/>
                </a:lnTo>
                <a:lnTo>
                  <a:pt x="1541806" y="1281098"/>
                </a:lnTo>
                <a:lnTo>
                  <a:pt x="1533874" y="1277608"/>
                </a:lnTo>
                <a:lnTo>
                  <a:pt x="1525625" y="1274753"/>
                </a:lnTo>
                <a:lnTo>
                  <a:pt x="1517059" y="1271898"/>
                </a:lnTo>
                <a:lnTo>
                  <a:pt x="1508175" y="1269360"/>
                </a:lnTo>
                <a:lnTo>
                  <a:pt x="1499292" y="1267774"/>
                </a:lnTo>
                <a:lnTo>
                  <a:pt x="1490091" y="1265870"/>
                </a:lnTo>
                <a:lnTo>
                  <a:pt x="1480890" y="1264602"/>
                </a:lnTo>
                <a:lnTo>
                  <a:pt x="1471055" y="1263333"/>
                </a:lnTo>
                <a:lnTo>
                  <a:pt x="1461537" y="1263015"/>
                </a:lnTo>
                <a:lnTo>
                  <a:pt x="1452018" y="1262698"/>
                </a:lnTo>
                <a:lnTo>
                  <a:pt x="1262607" y="1262698"/>
                </a:lnTo>
                <a:close/>
                <a:moveTo>
                  <a:pt x="1458998" y="884238"/>
                </a:moveTo>
                <a:lnTo>
                  <a:pt x="1467565" y="884238"/>
                </a:lnTo>
                <a:lnTo>
                  <a:pt x="1688386" y="884238"/>
                </a:lnTo>
                <a:lnTo>
                  <a:pt x="1696635" y="884238"/>
                </a:lnTo>
                <a:lnTo>
                  <a:pt x="1705201" y="884873"/>
                </a:lnTo>
                <a:lnTo>
                  <a:pt x="1713450" y="885507"/>
                </a:lnTo>
                <a:lnTo>
                  <a:pt x="1722017" y="886141"/>
                </a:lnTo>
                <a:lnTo>
                  <a:pt x="1738832" y="888362"/>
                </a:lnTo>
                <a:lnTo>
                  <a:pt x="1754696" y="891217"/>
                </a:lnTo>
                <a:lnTo>
                  <a:pt x="1770876" y="894707"/>
                </a:lnTo>
                <a:lnTo>
                  <a:pt x="1786740" y="899465"/>
                </a:lnTo>
                <a:lnTo>
                  <a:pt x="1802286" y="904541"/>
                </a:lnTo>
                <a:lnTo>
                  <a:pt x="1817198" y="910251"/>
                </a:lnTo>
                <a:lnTo>
                  <a:pt x="1831793" y="917230"/>
                </a:lnTo>
                <a:lnTo>
                  <a:pt x="1846070" y="924210"/>
                </a:lnTo>
                <a:lnTo>
                  <a:pt x="1859713" y="932458"/>
                </a:lnTo>
                <a:lnTo>
                  <a:pt x="1873355" y="941023"/>
                </a:lnTo>
                <a:lnTo>
                  <a:pt x="1886046" y="950223"/>
                </a:lnTo>
                <a:lnTo>
                  <a:pt x="1899054" y="960057"/>
                </a:lnTo>
                <a:lnTo>
                  <a:pt x="1910793" y="970526"/>
                </a:lnTo>
                <a:lnTo>
                  <a:pt x="1922532" y="981629"/>
                </a:lnTo>
                <a:lnTo>
                  <a:pt x="1933002" y="993049"/>
                </a:lnTo>
                <a:lnTo>
                  <a:pt x="1943790" y="1005104"/>
                </a:lnTo>
                <a:lnTo>
                  <a:pt x="1953308" y="1017476"/>
                </a:lnTo>
                <a:lnTo>
                  <a:pt x="1962509" y="1030166"/>
                </a:lnTo>
                <a:lnTo>
                  <a:pt x="1971075" y="1043807"/>
                </a:lnTo>
                <a:lnTo>
                  <a:pt x="1979324" y="1057765"/>
                </a:lnTo>
                <a:lnTo>
                  <a:pt x="1986621" y="1072041"/>
                </a:lnTo>
                <a:lnTo>
                  <a:pt x="1993284" y="1086633"/>
                </a:lnTo>
                <a:lnTo>
                  <a:pt x="1999312" y="1101861"/>
                </a:lnTo>
                <a:lnTo>
                  <a:pt x="2004388" y="1117088"/>
                </a:lnTo>
                <a:lnTo>
                  <a:pt x="2008830" y="1132632"/>
                </a:lnTo>
                <a:lnTo>
                  <a:pt x="2012638" y="1148811"/>
                </a:lnTo>
                <a:lnTo>
                  <a:pt x="2015493" y="1165307"/>
                </a:lnTo>
                <a:lnTo>
                  <a:pt x="2017397" y="1181486"/>
                </a:lnTo>
                <a:lnTo>
                  <a:pt x="2018348" y="1190052"/>
                </a:lnTo>
                <a:lnTo>
                  <a:pt x="2018983" y="1198617"/>
                </a:lnTo>
                <a:lnTo>
                  <a:pt x="2019300" y="1206865"/>
                </a:lnTo>
                <a:lnTo>
                  <a:pt x="2019300" y="1215430"/>
                </a:lnTo>
                <a:lnTo>
                  <a:pt x="2019300" y="1688426"/>
                </a:lnTo>
                <a:lnTo>
                  <a:pt x="2019300" y="1696991"/>
                </a:lnTo>
                <a:lnTo>
                  <a:pt x="2018983" y="1705240"/>
                </a:lnTo>
                <a:lnTo>
                  <a:pt x="2018348" y="1713805"/>
                </a:lnTo>
                <a:lnTo>
                  <a:pt x="2017397" y="1722053"/>
                </a:lnTo>
                <a:lnTo>
                  <a:pt x="2015493" y="1738866"/>
                </a:lnTo>
                <a:lnTo>
                  <a:pt x="2012638" y="1755362"/>
                </a:lnTo>
                <a:lnTo>
                  <a:pt x="2008830" y="1771224"/>
                </a:lnTo>
                <a:lnTo>
                  <a:pt x="2004388" y="1786769"/>
                </a:lnTo>
                <a:lnTo>
                  <a:pt x="1999312" y="1802313"/>
                </a:lnTo>
                <a:lnTo>
                  <a:pt x="1993284" y="1817223"/>
                </a:lnTo>
                <a:lnTo>
                  <a:pt x="1986621" y="1831816"/>
                </a:lnTo>
                <a:lnTo>
                  <a:pt x="1979324" y="1846091"/>
                </a:lnTo>
                <a:lnTo>
                  <a:pt x="1971075" y="1859732"/>
                </a:lnTo>
                <a:lnTo>
                  <a:pt x="1962509" y="1873373"/>
                </a:lnTo>
                <a:lnTo>
                  <a:pt x="1953308" y="1886380"/>
                </a:lnTo>
                <a:lnTo>
                  <a:pt x="1943790" y="1899069"/>
                </a:lnTo>
                <a:lnTo>
                  <a:pt x="1933002" y="1910807"/>
                </a:lnTo>
                <a:lnTo>
                  <a:pt x="1922532" y="1922545"/>
                </a:lnTo>
                <a:lnTo>
                  <a:pt x="1910793" y="1933648"/>
                </a:lnTo>
                <a:lnTo>
                  <a:pt x="1899054" y="1943800"/>
                </a:lnTo>
                <a:lnTo>
                  <a:pt x="1886046" y="1953317"/>
                </a:lnTo>
                <a:lnTo>
                  <a:pt x="1873355" y="1962834"/>
                </a:lnTo>
                <a:lnTo>
                  <a:pt x="1859713" y="1971716"/>
                </a:lnTo>
                <a:lnTo>
                  <a:pt x="1846070" y="1979330"/>
                </a:lnTo>
                <a:lnTo>
                  <a:pt x="1831793" y="1986626"/>
                </a:lnTo>
                <a:lnTo>
                  <a:pt x="1817198" y="1993288"/>
                </a:lnTo>
                <a:lnTo>
                  <a:pt x="1802286" y="1999315"/>
                </a:lnTo>
                <a:lnTo>
                  <a:pt x="1786740" y="2004391"/>
                </a:lnTo>
                <a:lnTo>
                  <a:pt x="1770876" y="2008832"/>
                </a:lnTo>
                <a:lnTo>
                  <a:pt x="1754696" y="2012639"/>
                </a:lnTo>
                <a:lnTo>
                  <a:pt x="1738832" y="2015494"/>
                </a:lnTo>
                <a:lnTo>
                  <a:pt x="1722017" y="2017398"/>
                </a:lnTo>
                <a:lnTo>
                  <a:pt x="1713450" y="2018349"/>
                </a:lnTo>
                <a:lnTo>
                  <a:pt x="1705201" y="2018984"/>
                </a:lnTo>
                <a:lnTo>
                  <a:pt x="1696635" y="2019301"/>
                </a:lnTo>
                <a:lnTo>
                  <a:pt x="1688386" y="2019301"/>
                </a:lnTo>
                <a:lnTo>
                  <a:pt x="1467565" y="2019301"/>
                </a:lnTo>
                <a:lnTo>
                  <a:pt x="1458998" y="2019301"/>
                </a:lnTo>
                <a:lnTo>
                  <a:pt x="1450432" y="2018984"/>
                </a:lnTo>
                <a:lnTo>
                  <a:pt x="1441866" y="2018349"/>
                </a:lnTo>
                <a:lnTo>
                  <a:pt x="1433617" y="2017398"/>
                </a:lnTo>
                <a:lnTo>
                  <a:pt x="1417118" y="2015494"/>
                </a:lnTo>
                <a:lnTo>
                  <a:pt x="1400938" y="2012639"/>
                </a:lnTo>
                <a:lnTo>
                  <a:pt x="1385074" y="2008832"/>
                </a:lnTo>
                <a:lnTo>
                  <a:pt x="1368893" y="2004391"/>
                </a:lnTo>
                <a:lnTo>
                  <a:pt x="1353664" y="1999315"/>
                </a:lnTo>
                <a:lnTo>
                  <a:pt x="1338752" y="1993288"/>
                </a:lnTo>
                <a:lnTo>
                  <a:pt x="1324158" y="1986626"/>
                </a:lnTo>
                <a:lnTo>
                  <a:pt x="1309881" y="1979330"/>
                </a:lnTo>
                <a:lnTo>
                  <a:pt x="1295921" y="1971716"/>
                </a:lnTo>
                <a:lnTo>
                  <a:pt x="1282595" y="1962834"/>
                </a:lnTo>
                <a:lnTo>
                  <a:pt x="1269270" y="1953317"/>
                </a:lnTo>
                <a:lnTo>
                  <a:pt x="1256896" y="1943800"/>
                </a:lnTo>
                <a:lnTo>
                  <a:pt x="1245157" y="1933648"/>
                </a:lnTo>
                <a:lnTo>
                  <a:pt x="1233418" y="1922545"/>
                </a:lnTo>
                <a:lnTo>
                  <a:pt x="1222314" y="1910807"/>
                </a:lnTo>
                <a:lnTo>
                  <a:pt x="1212161" y="1899069"/>
                </a:lnTo>
                <a:lnTo>
                  <a:pt x="1202325" y="1886380"/>
                </a:lnTo>
                <a:lnTo>
                  <a:pt x="1193124" y="1873373"/>
                </a:lnTo>
                <a:lnTo>
                  <a:pt x="1184241" y="1859732"/>
                </a:lnTo>
                <a:lnTo>
                  <a:pt x="1176309" y="1846091"/>
                </a:lnTo>
                <a:lnTo>
                  <a:pt x="1169012" y="1831816"/>
                </a:lnTo>
                <a:lnTo>
                  <a:pt x="1162666" y="1817223"/>
                </a:lnTo>
                <a:lnTo>
                  <a:pt x="1156638" y="1802313"/>
                </a:lnTo>
                <a:lnTo>
                  <a:pt x="1151562" y="1786769"/>
                </a:lnTo>
                <a:lnTo>
                  <a:pt x="1146803" y="1771224"/>
                </a:lnTo>
                <a:lnTo>
                  <a:pt x="1143313" y="1755362"/>
                </a:lnTo>
                <a:lnTo>
                  <a:pt x="1140140" y="1738866"/>
                </a:lnTo>
                <a:lnTo>
                  <a:pt x="1138236" y="1722053"/>
                </a:lnTo>
                <a:lnTo>
                  <a:pt x="1137285" y="1713805"/>
                </a:lnTo>
                <a:lnTo>
                  <a:pt x="1136967" y="1705240"/>
                </a:lnTo>
                <a:lnTo>
                  <a:pt x="1136650" y="1696991"/>
                </a:lnTo>
                <a:lnTo>
                  <a:pt x="1136650" y="1688426"/>
                </a:lnTo>
                <a:lnTo>
                  <a:pt x="1136650" y="1215430"/>
                </a:lnTo>
                <a:lnTo>
                  <a:pt x="1136650" y="1206865"/>
                </a:lnTo>
                <a:lnTo>
                  <a:pt x="1136967" y="1198617"/>
                </a:lnTo>
                <a:lnTo>
                  <a:pt x="1137285" y="1190052"/>
                </a:lnTo>
                <a:lnTo>
                  <a:pt x="1138236" y="1181486"/>
                </a:lnTo>
                <a:lnTo>
                  <a:pt x="1140140" y="1165307"/>
                </a:lnTo>
                <a:lnTo>
                  <a:pt x="1143313" y="1148811"/>
                </a:lnTo>
                <a:lnTo>
                  <a:pt x="1146803" y="1132632"/>
                </a:lnTo>
                <a:lnTo>
                  <a:pt x="1151562" y="1117088"/>
                </a:lnTo>
                <a:lnTo>
                  <a:pt x="1156638" y="1101861"/>
                </a:lnTo>
                <a:lnTo>
                  <a:pt x="1162666" y="1086633"/>
                </a:lnTo>
                <a:lnTo>
                  <a:pt x="1169012" y="1072041"/>
                </a:lnTo>
                <a:lnTo>
                  <a:pt x="1176309" y="1057765"/>
                </a:lnTo>
                <a:lnTo>
                  <a:pt x="1184241" y="1043807"/>
                </a:lnTo>
                <a:lnTo>
                  <a:pt x="1193124" y="1030166"/>
                </a:lnTo>
                <a:lnTo>
                  <a:pt x="1202325" y="1017476"/>
                </a:lnTo>
                <a:lnTo>
                  <a:pt x="1212161" y="1005104"/>
                </a:lnTo>
                <a:lnTo>
                  <a:pt x="1222314" y="993049"/>
                </a:lnTo>
                <a:lnTo>
                  <a:pt x="1233418" y="981629"/>
                </a:lnTo>
                <a:lnTo>
                  <a:pt x="1245157" y="970526"/>
                </a:lnTo>
                <a:lnTo>
                  <a:pt x="1256896" y="960057"/>
                </a:lnTo>
                <a:lnTo>
                  <a:pt x="1269270" y="950223"/>
                </a:lnTo>
                <a:lnTo>
                  <a:pt x="1282595" y="941023"/>
                </a:lnTo>
                <a:lnTo>
                  <a:pt x="1295921" y="932458"/>
                </a:lnTo>
                <a:lnTo>
                  <a:pt x="1309881" y="924210"/>
                </a:lnTo>
                <a:lnTo>
                  <a:pt x="1324158" y="917230"/>
                </a:lnTo>
                <a:lnTo>
                  <a:pt x="1338752" y="910251"/>
                </a:lnTo>
                <a:lnTo>
                  <a:pt x="1353664" y="904541"/>
                </a:lnTo>
                <a:lnTo>
                  <a:pt x="1368893" y="899465"/>
                </a:lnTo>
                <a:lnTo>
                  <a:pt x="1385074" y="894707"/>
                </a:lnTo>
                <a:lnTo>
                  <a:pt x="1400938" y="891217"/>
                </a:lnTo>
                <a:lnTo>
                  <a:pt x="1417118" y="888362"/>
                </a:lnTo>
                <a:lnTo>
                  <a:pt x="1433617" y="886141"/>
                </a:lnTo>
                <a:lnTo>
                  <a:pt x="1441866" y="885507"/>
                </a:lnTo>
                <a:lnTo>
                  <a:pt x="1450432" y="884873"/>
                </a:lnTo>
                <a:lnTo>
                  <a:pt x="1458998" y="884238"/>
                </a:lnTo>
                <a:close/>
                <a:moveTo>
                  <a:pt x="126047" y="757873"/>
                </a:moveTo>
                <a:lnTo>
                  <a:pt x="126047" y="1641158"/>
                </a:lnTo>
                <a:lnTo>
                  <a:pt x="378778" y="1641158"/>
                </a:lnTo>
                <a:lnTo>
                  <a:pt x="391478" y="1640841"/>
                </a:lnTo>
                <a:lnTo>
                  <a:pt x="404495" y="1640206"/>
                </a:lnTo>
                <a:lnTo>
                  <a:pt x="417195" y="1638936"/>
                </a:lnTo>
                <a:lnTo>
                  <a:pt x="429578" y="1637031"/>
                </a:lnTo>
                <a:lnTo>
                  <a:pt x="441643" y="1634491"/>
                </a:lnTo>
                <a:lnTo>
                  <a:pt x="453390" y="1631316"/>
                </a:lnTo>
                <a:lnTo>
                  <a:pt x="465138" y="1628141"/>
                </a:lnTo>
                <a:lnTo>
                  <a:pt x="476568" y="1624331"/>
                </a:lnTo>
                <a:lnTo>
                  <a:pt x="487998" y="1619568"/>
                </a:lnTo>
                <a:lnTo>
                  <a:pt x="498793" y="1614488"/>
                </a:lnTo>
                <a:lnTo>
                  <a:pt x="509270" y="1609726"/>
                </a:lnTo>
                <a:lnTo>
                  <a:pt x="519748" y="1603376"/>
                </a:lnTo>
                <a:lnTo>
                  <a:pt x="529590" y="1597343"/>
                </a:lnTo>
                <a:lnTo>
                  <a:pt x="539115" y="1590993"/>
                </a:lnTo>
                <a:lnTo>
                  <a:pt x="548323" y="1584008"/>
                </a:lnTo>
                <a:lnTo>
                  <a:pt x="557213" y="1576706"/>
                </a:lnTo>
                <a:lnTo>
                  <a:pt x="565468" y="1569086"/>
                </a:lnTo>
                <a:lnTo>
                  <a:pt x="573405" y="1561148"/>
                </a:lnTo>
                <a:lnTo>
                  <a:pt x="581025" y="1552576"/>
                </a:lnTo>
                <a:lnTo>
                  <a:pt x="587693" y="1544003"/>
                </a:lnTo>
                <a:lnTo>
                  <a:pt x="594678" y="1535113"/>
                </a:lnTo>
                <a:lnTo>
                  <a:pt x="600710" y="1525906"/>
                </a:lnTo>
                <a:lnTo>
                  <a:pt x="606425" y="1516381"/>
                </a:lnTo>
                <a:lnTo>
                  <a:pt x="611188" y="1506538"/>
                </a:lnTo>
                <a:lnTo>
                  <a:pt x="615633" y="1496378"/>
                </a:lnTo>
                <a:lnTo>
                  <a:pt x="619760" y="1486218"/>
                </a:lnTo>
                <a:lnTo>
                  <a:pt x="622935" y="1475741"/>
                </a:lnTo>
                <a:lnTo>
                  <a:pt x="625793" y="1464946"/>
                </a:lnTo>
                <a:lnTo>
                  <a:pt x="628015" y="1454151"/>
                </a:lnTo>
                <a:lnTo>
                  <a:pt x="629920" y="1443356"/>
                </a:lnTo>
                <a:lnTo>
                  <a:pt x="630873" y="1431926"/>
                </a:lnTo>
                <a:lnTo>
                  <a:pt x="630873" y="1420496"/>
                </a:lnTo>
                <a:lnTo>
                  <a:pt x="630873" y="978853"/>
                </a:lnTo>
                <a:lnTo>
                  <a:pt x="630873" y="967423"/>
                </a:lnTo>
                <a:lnTo>
                  <a:pt x="629920" y="956311"/>
                </a:lnTo>
                <a:lnTo>
                  <a:pt x="628015" y="945198"/>
                </a:lnTo>
                <a:lnTo>
                  <a:pt x="625793" y="934403"/>
                </a:lnTo>
                <a:lnTo>
                  <a:pt x="622935" y="923608"/>
                </a:lnTo>
                <a:lnTo>
                  <a:pt x="619760" y="913131"/>
                </a:lnTo>
                <a:lnTo>
                  <a:pt x="615633" y="902971"/>
                </a:lnTo>
                <a:lnTo>
                  <a:pt x="611188" y="893128"/>
                </a:lnTo>
                <a:lnTo>
                  <a:pt x="606425" y="882968"/>
                </a:lnTo>
                <a:lnTo>
                  <a:pt x="600710" y="873443"/>
                </a:lnTo>
                <a:lnTo>
                  <a:pt x="594678" y="864235"/>
                </a:lnTo>
                <a:lnTo>
                  <a:pt x="587693" y="855345"/>
                </a:lnTo>
                <a:lnTo>
                  <a:pt x="581025" y="846773"/>
                </a:lnTo>
                <a:lnTo>
                  <a:pt x="573405" y="838518"/>
                </a:lnTo>
                <a:lnTo>
                  <a:pt x="565468" y="830263"/>
                </a:lnTo>
                <a:lnTo>
                  <a:pt x="557213" y="822325"/>
                </a:lnTo>
                <a:lnTo>
                  <a:pt x="548323" y="815341"/>
                </a:lnTo>
                <a:lnTo>
                  <a:pt x="539115" y="808355"/>
                </a:lnTo>
                <a:lnTo>
                  <a:pt x="529590" y="801688"/>
                </a:lnTo>
                <a:lnTo>
                  <a:pt x="519748" y="795655"/>
                </a:lnTo>
                <a:lnTo>
                  <a:pt x="509270" y="789940"/>
                </a:lnTo>
                <a:lnTo>
                  <a:pt x="498793" y="784860"/>
                </a:lnTo>
                <a:lnTo>
                  <a:pt x="487998" y="779780"/>
                </a:lnTo>
                <a:lnTo>
                  <a:pt x="476568" y="775335"/>
                </a:lnTo>
                <a:lnTo>
                  <a:pt x="465138" y="771526"/>
                </a:lnTo>
                <a:lnTo>
                  <a:pt x="453390" y="768033"/>
                </a:lnTo>
                <a:lnTo>
                  <a:pt x="441643" y="764858"/>
                </a:lnTo>
                <a:lnTo>
                  <a:pt x="429578" y="762318"/>
                </a:lnTo>
                <a:lnTo>
                  <a:pt x="417195" y="760413"/>
                </a:lnTo>
                <a:lnTo>
                  <a:pt x="404495" y="759143"/>
                </a:lnTo>
                <a:lnTo>
                  <a:pt x="391478" y="758190"/>
                </a:lnTo>
                <a:lnTo>
                  <a:pt x="378778" y="757873"/>
                </a:lnTo>
                <a:lnTo>
                  <a:pt x="126047" y="757873"/>
                </a:lnTo>
                <a:close/>
                <a:moveTo>
                  <a:pt x="1445943" y="631825"/>
                </a:moveTo>
                <a:lnTo>
                  <a:pt x="1452617" y="631825"/>
                </a:lnTo>
                <a:lnTo>
                  <a:pt x="1704923" y="631825"/>
                </a:lnTo>
                <a:lnTo>
                  <a:pt x="1711278" y="631825"/>
                </a:lnTo>
                <a:lnTo>
                  <a:pt x="1717634" y="633089"/>
                </a:lnTo>
                <a:lnTo>
                  <a:pt x="1723671" y="634668"/>
                </a:lnTo>
                <a:lnTo>
                  <a:pt x="1729391" y="636879"/>
                </a:lnTo>
                <a:lnTo>
                  <a:pt x="1735111" y="639407"/>
                </a:lnTo>
                <a:lnTo>
                  <a:pt x="1740195" y="642566"/>
                </a:lnTo>
                <a:lnTo>
                  <a:pt x="1745279" y="646041"/>
                </a:lnTo>
                <a:lnTo>
                  <a:pt x="1749410" y="649831"/>
                </a:lnTo>
                <a:lnTo>
                  <a:pt x="1753859" y="654570"/>
                </a:lnTo>
                <a:lnTo>
                  <a:pt x="1757354" y="659624"/>
                </a:lnTo>
                <a:lnTo>
                  <a:pt x="1760532" y="664363"/>
                </a:lnTo>
                <a:lnTo>
                  <a:pt x="1763392" y="670049"/>
                </a:lnTo>
                <a:lnTo>
                  <a:pt x="1765616" y="675735"/>
                </a:lnTo>
                <a:lnTo>
                  <a:pt x="1766887" y="681737"/>
                </a:lnTo>
                <a:lnTo>
                  <a:pt x="1767841" y="688371"/>
                </a:lnTo>
                <a:lnTo>
                  <a:pt x="1768476" y="694689"/>
                </a:lnTo>
                <a:lnTo>
                  <a:pt x="1767841" y="701008"/>
                </a:lnTo>
                <a:lnTo>
                  <a:pt x="1766887" y="707325"/>
                </a:lnTo>
                <a:lnTo>
                  <a:pt x="1765616" y="713328"/>
                </a:lnTo>
                <a:lnTo>
                  <a:pt x="1763392" y="719014"/>
                </a:lnTo>
                <a:lnTo>
                  <a:pt x="1760532" y="724384"/>
                </a:lnTo>
                <a:lnTo>
                  <a:pt x="1757354" y="729755"/>
                </a:lnTo>
                <a:lnTo>
                  <a:pt x="1753859" y="734177"/>
                </a:lnTo>
                <a:lnTo>
                  <a:pt x="1749410" y="738916"/>
                </a:lnTo>
                <a:lnTo>
                  <a:pt x="1745279" y="742706"/>
                </a:lnTo>
                <a:lnTo>
                  <a:pt x="1740195" y="746813"/>
                </a:lnTo>
                <a:lnTo>
                  <a:pt x="1735111" y="749972"/>
                </a:lnTo>
                <a:lnTo>
                  <a:pt x="1729391" y="752500"/>
                </a:lnTo>
                <a:lnTo>
                  <a:pt x="1723671" y="754395"/>
                </a:lnTo>
                <a:lnTo>
                  <a:pt x="1717634" y="755974"/>
                </a:lnTo>
                <a:lnTo>
                  <a:pt x="1711278" y="756922"/>
                </a:lnTo>
                <a:lnTo>
                  <a:pt x="1704923" y="757238"/>
                </a:lnTo>
                <a:lnTo>
                  <a:pt x="1452617" y="757238"/>
                </a:lnTo>
                <a:lnTo>
                  <a:pt x="1445943" y="756922"/>
                </a:lnTo>
                <a:lnTo>
                  <a:pt x="1439588" y="755974"/>
                </a:lnTo>
                <a:lnTo>
                  <a:pt x="1433551" y="754395"/>
                </a:lnTo>
                <a:lnTo>
                  <a:pt x="1427831" y="752500"/>
                </a:lnTo>
                <a:lnTo>
                  <a:pt x="1422111" y="749972"/>
                </a:lnTo>
                <a:lnTo>
                  <a:pt x="1417344" y="746813"/>
                </a:lnTo>
                <a:lnTo>
                  <a:pt x="1412260" y="742706"/>
                </a:lnTo>
                <a:lnTo>
                  <a:pt x="1407494" y="738916"/>
                </a:lnTo>
                <a:lnTo>
                  <a:pt x="1403681" y="734177"/>
                </a:lnTo>
                <a:lnTo>
                  <a:pt x="1400185" y="729755"/>
                </a:lnTo>
                <a:lnTo>
                  <a:pt x="1397007" y="724384"/>
                </a:lnTo>
                <a:lnTo>
                  <a:pt x="1394148" y="719014"/>
                </a:lnTo>
                <a:lnTo>
                  <a:pt x="1391923" y="713328"/>
                </a:lnTo>
                <a:lnTo>
                  <a:pt x="1390334" y="707325"/>
                </a:lnTo>
                <a:lnTo>
                  <a:pt x="1389381" y="701008"/>
                </a:lnTo>
                <a:lnTo>
                  <a:pt x="1389063" y="694689"/>
                </a:lnTo>
                <a:lnTo>
                  <a:pt x="1389381" y="688371"/>
                </a:lnTo>
                <a:lnTo>
                  <a:pt x="1390334" y="681737"/>
                </a:lnTo>
                <a:lnTo>
                  <a:pt x="1391923" y="675735"/>
                </a:lnTo>
                <a:lnTo>
                  <a:pt x="1394148" y="670049"/>
                </a:lnTo>
                <a:lnTo>
                  <a:pt x="1397007" y="664363"/>
                </a:lnTo>
                <a:lnTo>
                  <a:pt x="1400185" y="659624"/>
                </a:lnTo>
                <a:lnTo>
                  <a:pt x="1403681" y="654570"/>
                </a:lnTo>
                <a:lnTo>
                  <a:pt x="1407494" y="649831"/>
                </a:lnTo>
                <a:lnTo>
                  <a:pt x="1412260" y="646041"/>
                </a:lnTo>
                <a:lnTo>
                  <a:pt x="1417344" y="642566"/>
                </a:lnTo>
                <a:lnTo>
                  <a:pt x="1422111" y="639407"/>
                </a:lnTo>
                <a:lnTo>
                  <a:pt x="1427831" y="636879"/>
                </a:lnTo>
                <a:lnTo>
                  <a:pt x="1433551" y="634668"/>
                </a:lnTo>
                <a:lnTo>
                  <a:pt x="1439588" y="633089"/>
                </a:lnTo>
                <a:lnTo>
                  <a:pt x="1445943" y="631825"/>
                </a:lnTo>
                <a:close/>
                <a:moveTo>
                  <a:pt x="322897" y="379413"/>
                </a:moveTo>
                <a:lnTo>
                  <a:pt x="331470" y="379413"/>
                </a:lnTo>
                <a:lnTo>
                  <a:pt x="930910" y="379413"/>
                </a:lnTo>
                <a:lnTo>
                  <a:pt x="939165" y="379413"/>
                </a:lnTo>
                <a:lnTo>
                  <a:pt x="947738" y="379731"/>
                </a:lnTo>
                <a:lnTo>
                  <a:pt x="956310" y="380365"/>
                </a:lnTo>
                <a:lnTo>
                  <a:pt x="964565" y="381318"/>
                </a:lnTo>
                <a:lnTo>
                  <a:pt x="981393" y="383223"/>
                </a:lnTo>
                <a:lnTo>
                  <a:pt x="997268" y="386080"/>
                </a:lnTo>
                <a:lnTo>
                  <a:pt x="1013460" y="389573"/>
                </a:lnTo>
                <a:lnTo>
                  <a:pt x="1029335" y="394335"/>
                </a:lnTo>
                <a:lnTo>
                  <a:pt x="1044893" y="399416"/>
                </a:lnTo>
                <a:lnTo>
                  <a:pt x="1059815" y="405448"/>
                </a:lnTo>
                <a:lnTo>
                  <a:pt x="1074420" y="412116"/>
                </a:lnTo>
                <a:lnTo>
                  <a:pt x="1088708" y="419418"/>
                </a:lnTo>
                <a:lnTo>
                  <a:pt x="1102360" y="427355"/>
                </a:lnTo>
                <a:lnTo>
                  <a:pt x="1116013" y="435928"/>
                </a:lnTo>
                <a:lnTo>
                  <a:pt x="1128713" y="445136"/>
                </a:lnTo>
                <a:lnTo>
                  <a:pt x="1141731" y="454978"/>
                </a:lnTo>
                <a:lnTo>
                  <a:pt x="1153478" y="465456"/>
                </a:lnTo>
                <a:lnTo>
                  <a:pt x="1165226" y="476251"/>
                </a:lnTo>
                <a:lnTo>
                  <a:pt x="1175703" y="487998"/>
                </a:lnTo>
                <a:lnTo>
                  <a:pt x="1186498" y="499746"/>
                </a:lnTo>
                <a:lnTo>
                  <a:pt x="1196023" y="512128"/>
                </a:lnTo>
                <a:lnTo>
                  <a:pt x="1205231" y="525463"/>
                </a:lnTo>
                <a:lnTo>
                  <a:pt x="1213803" y="538798"/>
                </a:lnTo>
                <a:lnTo>
                  <a:pt x="1222058" y="552768"/>
                </a:lnTo>
                <a:lnTo>
                  <a:pt x="1229361" y="567056"/>
                </a:lnTo>
                <a:lnTo>
                  <a:pt x="1236028" y="581660"/>
                </a:lnTo>
                <a:lnTo>
                  <a:pt x="1242061" y="596583"/>
                </a:lnTo>
                <a:lnTo>
                  <a:pt x="1247141" y="611823"/>
                </a:lnTo>
                <a:lnTo>
                  <a:pt x="1251586" y="627698"/>
                </a:lnTo>
                <a:lnTo>
                  <a:pt x="1255396" y="643573"/>
                </a:lnTo>
                <a:lnTo>
                  <a:pt x="1258253" y="660083"/>
                </a:lnTo>
                <a:lnTo>
                  <a:pt x="1260158" y="676910"/>
                </a:lnTo>
                <a:lnTo>
                  <a:pt x="1260793" y="684848"/>
                </a:lnTo>
                <a:lnTo>
                  <a:pt x="1261746" y="693421"/>
                </a:lnTo>
                <a:lnTo>
                  <a:pt x="1262063" y="701993"/>
                </a:lnTo>
                <a:lnTo>
                  <a:pt x="1262063" y="710566"/>
                </a:lnTo>
                <a:lnTo>
                  <a:pt x="1262063" y="759143"/>
                </a:lnTo>
                <a:lnTo>
                  <a:pt x="1251903" y="759778"/>
                </a:lnTo>
                <a:lnTo>
                  <a:pt x="1242378" y="760413"/>
                </a:lnTo>
                <a:lnTo>
                  <a:pt x="1232536" y="762001"/>
                </a:lnTo>
                <a:lnTo>
                  <a:pt x="1222693" y="763270"/>
                </a:lnTo>
                <a:lnTo>
                  <a:pt x="1213168" y="765176"/>
                </a:lnTo>
                <a:lnTo>
                  <a:pt x="1203961" y="766763"/>
                </a:lnTo>
                <a:lnTo>
                  <a:pt x="1194436" y="768985"/>
                </a:lnTo>
                <a:lnTo>
                  <a:pt x="1185228" y="771526"/>
                </a:lnTo>
                <a:lnTo>
                  <a:pt x="1175703" y="774065"/>
                </a:lnTo>
                <a:lnTo>
                  <a:pt x="1166496" y="776606"/>
                </a:lnTo>
                <a:lnTo>
                  <a:pt x="1157606" y="779780"/>
                </a:lnTo>
                <a:lnTo>
                  <a:pt x="1148716" y="782955"/>
                </a:lnTo>
                <a:lnTo>
                  <a:pt x="1139826" y="786130"/>
                </a:lnTo>
                <a:lnTo>
                  <a:pt x="1130935" y="789623"/>
                </a:lnTo>
                <a:lnTo>
                  <a:pt x="1122363" y="793751"/>
                </a:lnTo>
                <a:lnTo>
                  <a:pt x="1113790" y="797560"/>
                </a:lnTo>
                <a:lnTo>
                  <a:pt x="1105218" y="801688"/>
                </a:lnTo>
                <a:lnTo>
                  <a:pt x="1096963" y="806133"/>
                </a:lnTo>
                <a:lnTo>
                  <a:pt x="1088708" y="810578"/>
                </a:lnTo>
                <a:lnTo>
                  <a:pt x="1080770" y="815341"/>
                </a:lnTo>
                <a:lnTo>
                  <a:pt x="1072515" y="820420"/>
                </a:lnTo>
                <a:lnTo>
                  <a:pt x="1064578" y="825183"/>
                </a:lnTo>
                <a:lnTo>
                  <a:pt x="1056958" y="830580"/>
                </a:lnTo>
                <a:lnTo>
                  <a:pt x="1049338" y="835978"/>
                </a:lnTo>
                <a:lnTo>
                  <a:pt x="1042035" y="841693"/>
                </a:lnTo>
                <a:lnTo>
                  <a:pt x="1034415" y="847408"/>
                </a:lnTo>
                <a:lnTo>
                  <a:pt x="1027430" y="853440"/>
                </a:lnTo>
                <a:lnTo>
                  <a:pt x="1020128" y="859473"/>
                </a:lnTo>
                <a:lnTo>
                  <a:pt x="1013460" y="865823"/>
                </a:lnTo>
                <a:lnTo>
                  <a:pt x="1006793" y="872173"/>
                </a:lnTo>
                <a:lnTo>
                  <a:pt x="993458" y="885508"/>
                </a:lnTo>
                <a:lnTo>
                  <a:pt x="987108" y="892176"/>
                </a:lnTo>
                <a:lnTo>
                  <a:pt x="981075" y="899478"/>
                </a:lnTo>
                <a:lnTo>
                  <a:pt x="975043" y="906463"/>
                </a:lnTo>
                <a:lnTo>
                  <a:pt x="969328" y="913766"/>
                </a:lnTo>
                <a:lnTo>
                  <a:pt x="963613" y="921068"/>
                </a:lnTo>
                <a:lnTo>
                  <a:pt x="958215" y="928688"/>
                </a:lnTo>
                <a:lnTo>
                  <a:pt x="952818" y="936308"/>
                </a:lnTo>
                <a:lnTo>
                  <a:pt x="947420" y="944246"/>
                </a:lnTo>
                <a:lnTo>
                  <a:pt x="942658" y="952183"/>
                </a:lnTo>
                <a:lnTo>
                  <a:pt x="937895" y="960438"/>
                </a:lnTo>
                <a:lnTo>
                  <a:pt x="933133" y="968376"/>
                </a:lnTo>
                <a:lnTo>
                  <a:pt x="928688" y="976631"/>
                </a:lnTo>
                <a:lnTo>
                  <a:pt x="924243" y="985203"/>
                </a:lnTo>
                <a:lnTo>
                  <a:pt x="920433" y="993776"/>
                </a:lnTo>
                <a:lnTo>
                  <a:pt x="916623" y="1002348"/>
                </a:lnTo>
                <a:lnTo>
                  <a:pt x="912813" y="1010921"/>
                </a:lnTo>
                <a:lnTo>
                  <a:pt x="909320" y="1019811"/>
                </a:lnTo>
                <a:lnTo>
                  <a:pt x="906145" y="1028701"/>
                </a:lnTo>
                <a:lnTo>
                  <a:pt x="903288" y="1037908"/>
                </a:lnTo>
                <a:lnTo>
                  <a:pt x="900430" y="1046798"/>
                </a:lnTo>
                <a:lnTo>
                  <a:pt x="897573" y="1056006"/>
                </a:lnTo>
                <a:lnTo>
                  <a:pt x="895033" y="1065213"/>
                </a:lnTo>
                <a:lnTo>
                  <a:pt x="893128" y="1075056"/>
                </a:lnTo>
                <a:lnTo>
                  <a:pt x="891223" y="1084263"/>
                </a:lnTo>
                <a:lnTo>
                  <a:pt x="889318" y="1093788"/>
                </a:lnTo>
                <a:lnTo>
                  <a:pt x="887730" y="1103631"/>
                </a:lnTo>
                <a:lnTo>
                  <a:pt x="886460" y="1113156"/>
                </a:lnTo>
                <a:lnTo>
                  <a:pt x="885508" y="1122998"/>
                </a:lnTo>
                <a:lnTo>
                  <a:pt x="884555" y="1133158"/>
                </a:lnTo>
                <a:lnTo>
                  <a:pt x="884238" y="1142683"/>
                </a:lnTo>
                <a:lnTo>
                  <a:pt x="883603" y="1152526"/>
                </a:lnTo>
                <a:lnTo>
                  <a:pt x="883285" y="1163003"/>
                </a:lnTo>
                <a:lnTo>
                  <a:pt x="883285" y="1741488"/>
                </a:lnTo>
                <a:lnTo>
                  <a:pt x="883603" y="1751331"/>
                </a:lnTo>
                <a:lnTo>
                  <a:pt x="884238" y="1761173"/>
                </a:lnTo>
                <a:lnTo>
                  <a:pt x="884555" y="1771333"/>
                </a:lnTo>
                <a:lnTo>
                  <a:pt x="885508" y="1781176"/>
                </a:lnTo>
                <a:lnTo>
                  <a:pt x="886460" y="1791336"/>
                </a:lnTo>
                <a:lnTo>
                  <a:pt x="888048" y="1800861"/>
                </a:lnTo>
                <a:lnTo>
                  <a:pt x="889318" y="1810386"/>
                </a:lnTo>
                <a:lnTo>
                  <a:pt x="891223" y="1820228"/>
                </a:lnTo>
                <a:lnTo>
                  <a:pt x="893445" y="1829753"/>
                </a:lnTo>
                <a:lnTo>
                  <a:pt x="895668" y="1838961"/>
                </a:lnTo>
                <a:lnTo>
                  <a:pt x="897890" y="1848486"/>
                </a:lnTo>
                <a:lnTo>
                  <a:pt x="900430" y="1857693"/>
                </a:lnTo>
                <a:lnTo>
                  <a:pt x="903288" y="1866583"/>
                </a:lnTo>
                <a:lnTo>
                  <a:pt x="906463" y="1876108"/>
                </a:lnTo>
                <a:lnTo>
                  <a:pt x="909638" y="1884998"/>
                </a:lnTo>
                <a:lnTo>
                  <a:pt x="913448" y="1893888"/>
                </a:lnTo>
                <a:lnTo>
                  <a:pt x="331470" y="1893888"/>
                </a:lnTo>
                <a:lnTo>
                  <a:pt x="322897" y="1893888"/>
                </a:lnTo>
                <a:lnTo>
                  <a:pt x="314325" y="1893571"/>
                </a:lnTo>
                <a:lnTo>
                  <a:pt x="305752" y="1892618"/>
                </a:lnTo>
                <a:lnTo>
                  <a:pt x="297497" y="1891983"/>
                </a:lnTo>
                <a:lnTo>
                  <a:pt x="280670" y="1889761"/>
                </a:lnTo>
                <a:lnTo>
                  <a:pt x="264795" y="1886903"/>
                </a:lnTo>
                <a:lnTo>
                  <a:pt x="248602" y="1883411"/>
                </a:lnTo>
                <a:lnTo>
                  <a:pt x="232727" y="1878966"/>
                </a:lnTo>
                <a:lnTo>
                  <a:pt x="217487" y="1873568"/>
                </a:lnTo>
                <a:lnTo>
                  <a:pt x="202247" y="1867853"/>
                </a:lnTo>
                <a:lnTo>
                  <a:pt x="187642" y="1861186"/>
                </a:lnTo>
                <a:lnTo>
                  <a:pt x="173672" y="1853883"/>
                </a:lnTo>
                <a:lnTo>
                  <a:pt x="159702" y="1845628"/>
                </a:lnTo>
                <a:lnTo>
                  <a:pt x="146050" y="1837056"/>
                </a:lnTo>
                <a:lnTo>
                  <a:pt x="133032" y="1827848"/>
                </a:lnTo>
                <a:lnTo>
                  <a:pt x="120332" y="1818006"/>
                </a:lnTo>
                <a:lnTo>
                  <a:pt x="108585" y="1807528"/>
                </a:lnTo>
                <a:lnTo>
                  <a:pt x="96837" y="1796733"/>
                </a:lnTo>
                <a:lnTo>
                  <a:pt x="86042" y="1785303"/>
                </a:lnTo>
                <a:lnTo>
                  <a:pt x="75565" y="1772921"/>
                </a:lnTo>
                <a:lnTo>
                  <a:pt x="66040" y="1760538"/>
                </a:lnTo>
                <a:lnTo>
                  <a:pt x="56832" y="1747838"/>
                </a:lnTo>
                <a:lnTo>
                  <a:pt x="48260" y="1734186"/>
                </a:lnTo>
                <a:lnTo>
                  <a:pt x="40005" y="1720216"/>
                </a:lnTo>
                <a:lnTo>
                  <a:pt x="32702" y="1706246"/>
                </a:lnTo>
                <a:lnTo>
                  <a:pt x="26035" y="1691641"/>
                </a:lnTo>
                <a:lnTo>
                  <a:pt x="20002" y="1676401"/>
                </a:lnTo>
                <a:lnTo>
                  <a:pt x="14922" y="1660843"/>
                </a:lnTo>
                <a:lnTo>
                  <a:pt x="10477" y="1645286"/>
                </a:lnTo>
                <a:lnTo>
                  <a:pt x="6985" y="1629093"/>
                </a:lnTo>
                <a:lnTo>
                  <a:pt x="4127" y="1613218"/>
                </a:lnTo>
                <a:lnTo>
                  <a:pt x="1905" y="1596391"/>
                </a:lnTo>
                <a:lnTo>
                  <a:pt x="1270" y="1587818"/>
                </a:lnTo>
                <a:lnTo>
                  <a:pt x="317" y="1579563"/>
                </a:lnTo>
                <a:lnTo>
                  <a:pt x="0" y="1570991"/>
                </a:lnTo>
                <a:lnTo>
                  <a:pt x="0" y="1562418"/>
                </a:lnTo>
                <a:lnTo>
                  <a:pt x="0" y="710566"/>
                </a:lnTo>
                <a:lnTo>
                  <a:pt x="0" y="701993"/>
                </a:lnTo>
                <a:lnTo>
                  <a:pt x="317" y="693421"/>
                </a:lnTo>
                <a:lnTo>
                  <a:pt x="1270" y="684848"/>
                </a:lnTo>
                <a:lnTo>
                  <a:pt x="1905" y="676910"/>
                </a:lnTo>
                <a:lnTo>
                  <a:pt x="4127" y="660083"/>
                </a:lnTo>
                <a:lnTo>
                  <a:pt x="6985" y="643573"/>
                </a:lnTo>
                <a:lnTo>
                  <a:pt x="10477" y="627698"/>
                </a:lnTo>
                <a:lnTo>
                  <a:pt x="14922" y="611823"/>
                </a:lnTo>
                <a:lnTo>
                  <a:pt x="20002" y="596583"/>
                </a:lnTo>
                <a:lnTo>
                  <a:pt x="26035" y="581660"/>
                </a:lnTo>
                <a:lnTo>
                  <a:pt x="32702" y="567056"/>
                </a:lnTo>
                <a:lnTo>
                  <a:pt x="40005" y="552768"/>
                </a:lnTo>
                <a:lnTo>
                  <a:pt x="48260" y="538798"/>
                </a:lnTo>
                <a:lnTo>
                  <a:pt x="56832" y="525463"/>
                </a:lnTo>
                <a:lnTo>
                  <a:pt x="66040" y="512128"/>
                </a:lnTo>
                <a:lnTo>
                  <a:pt x="75565" y="499746"/>
                </a:lnTo>
                <a:lnTo>
                  <a:pt x="86042" y="487998"/>
                </a:lnTo>
                <a:lnTo>
                  <a:pt x="96837" y="476251"/>
                </a:lnTo>
                <a:lnTo>
                  <a:pt x="108585" y="465456"/>
                </a:lnTo>
                <a:lnTo>
                  <a:pt x="120332" y="454978"/>
                </a:lnTo>
                <a:lnTo>
                  <a:pt x="133032" y="445136"/>
                </a:lnTo>
                <a:lnTo>
                  <a:pt x="146050" y="435928"/>
                </a:lnTo>
                <a:lnTo>
                  <a:pt x="159702" y="427355"/>
                </a:lnTo>
                <a:lnTo>
                  <a:pt x="173672" y="419418"/>
                </a:lnTo>
                <a:lnTo>
                  <a:pt x="187642" y="412116"/>
                </a:lnTo>
                <a:lnTo>
                  <a:pt x="202247" y="405448"/>
                </a:lnTo>
                <a:lnTo>
                  <a:pt x="217487" y="399416"/>
                </a:lnTo>
                <a:lnTo>
                  <a:pt x="232727" y="394335"/>
                </a:lnTo>
                <a:lnTo>
                  <a:pt x="248602" y="389573"/>
                </a:lnTo>
                <a:lnTo>
                  <a:pt x="264795" y="386080"/>
                </a:lnTo>
                <a:lnTo>
                  <a:pt x="280670" y="383223"/>
                </a:lnTo>
                <a:lnTo>
                  <a:pt x="297497" y="381318"/>
                </a:lnTo>
                <a:lnTo>
                  <a:pt x="305752" y="380365"/>
                </a:lnTo>
                <a:lnTo>
                  <a:pt x="314325" y="379731"/>
                </a:lnTo>
                <a:lnTo>
                  <a:pt x="322897" y="379413"/>
                </a:lnTo>
                <a:close/>
                <a:moveTo>
                  <a:pt x="372897" y="0"/>
                </a:moveTo>
                <a:lnTo>
                  <a:pt x="379255" y="0"/>
                </a:lnTo>
                <a:lnTo>
                  <a:pt x="884396" y="0"/>
                </a:lnTo>
                <a:lnTo>
                  <a:pt x="891390" y="0"/>
                </a:lnTo>
                <a:lnTo>
                  <a:pt x="897748" y="957"/>
                </a:lnTo>
                <a:lnTo>
                  <a:pt x="903788" y="1596"/>
                </a:lnTo>
                <a:lnTo>
                  <a:pt x="910146" y="2553"/>
                </a:lnTo>
                <a:lnTo>
                  <a:pt x="916186" y="4148"/>
                </a:lnTo>
                <a:lnTo>
                  <a:pt x="922226" y="5744"/>
                </a:lnTo>
                <a:lnTo>
                  <a:pt x="927948" y="7658"/>
                </a:lnTo>
                <a:lnTo>
                  <a:pt x="933670" y="10211"/>
                </a:lnTo>
                <a:lnTo>
                  <a:pt x="939393" y="12764"/>
                </a:lnTo>
                <a:lnTo>
                  <a:pt x="944797" y="15636"/>
                </a:lnTo>
                <a:lnTo>
                  <a:pt x="950201" y="18508"/>
                </a:lnTo>
                <a:lnTo>
                  <a:pt x="954970" y="21699"/>
                </a:lnTo>
                <a:lnTo>
                  <a:pt x="960056" y="25209"/>
                </a:lnTo>
                <a:lnTo>
                  <a:pt x="965142" y="29038"/>
                </a:lnTo>
                <a:lnTo>
                  <a:pt x="969275" y="33186"/>
                </a:lnTo>
                <a:lnTo>
                  <a:pt x="974044" y="37334"/>
                </a:lnTo>
                <a:lnTo>
                  <a:pt x="977858" y="41802"/>
                </a:lnTo>
                <a:lnTo>
                  <a:pt x="982309" y="46269"/>
                </a:lnTo>
                <a:lnTo>
                  <a:pt x="985806" y="51055"/>
                </a:lnTo>
                <a:lnTo>
                  <a:pt x="989303" y="55842"/>
                </a:lnTo>
                <a:lnTo>
                  <a:pt x="992482" y="60947"/>
                </a:lnTo>
                <a:lnTo>
                  <a:pt x="995661" y="66372"/>
                </a:lnTo>
                <a:lnTo>
                  <a:pt x="998522" y="72116"/>
                </a:lnTo>
                <a:lnTo>
                  <a:pt x="1001065" y="77540"/>
                </a:lnTo>
                <a:lnTo>
                  <a:pt x="1003290" y="83284"/>
                </a:lnTo>
                <a:lnTo>
                  <a:pt x="1005516" y="89347"/>
                </a:lnTo>
                <a:lnTo>
                  <a:pt x="1006787" y="95410"/>
                </a:lnTo>
                <a:lnTo>
                  <a:pt x="1008377" y="101472"/>
                </a:lnTo>
                <a:lnTo>
                  <a:pt x="1009330" y="107535"/>
                </a:lnTo>
                <a:lnTo>
                  <a:pt x="1010284" y="113917"/>
                </a:lnTo>
                <a:lnTo>
                  <a:pt x="1010602" y="120299"/>
                </a:lnTo>
                <a:lnTo>
                  <a:pt x="1011238" y="127000"/>
                </a:lnTo>
                <a:lnTo>
                  <a:pt x="1010602" y="133382"/>
                </a:lnTo>
                <a:lnTo>
                  <a:pt x="1010284" y="139764"/>
                </a:lnTo>
                <a:lnTo>
                  <a:pt x="1009330" y="146146"/>
                </a:lnTo>
                <a:lnTo>
                  <a:pt x="1008377" y="152528"/>
                </a:lnTo>
                <a:lnTo>
                  <a:pt x="1006787" y="158590"/>
                </a:lnTo>
                <a:lnTo>
                  <a:pt x="1005516" y="164653"/>
                </a:lnTo>
                <a:lnTo>
                  <a:pt x="1003290" y="170397"/>
                </a:lnTo>
                <a:lnTo>
                  <a:pt x="1001065" y="176141"/>
                </a:lnTo>
                <a:lnTo>
                  <a:pt x="998522" y="181884"/>
                </a:lnTo>
                <a:lnTo>
                  <a:pt x="995661" y="187309"/>
                </a:lnTo>
                <a:lnTo>
                  <a:pt x="992482" y="192734"/>
                </a:lnTo>
                <a:lnTo>
                  <a:pt x="989303" y="197839"/>
                </a:lnTo>
                <a:lnTo>
                  <a:pt x="985806" y="202626"/>
                </a:lnTo>
                <a:lnTo>
                  <a:pt x="982309" y="207731"/>
                </a:lnTo>
                <a:lnTo>
                  <a:pt x="977858" y="212199"/>
                </a:lnTo>
                <a:lnTo>
                  <a:pt x="974044" y="216666"/>
                </a:lnTo>
                <a:lnTo>
                  <a:pt x="969275" y="220495"/>
                </a:lnTo>
                <a:lnTo>
                  <a:pt x="965142" y="224962"/>
                </a:lnTo>
                <a:lnTo>
                  <a:pt x="960056" y="228472"/>
                </a:lnTo>
                <a:lnTo>
                  <a:pt x="954970" y="231982"/>
                </a:lnTo>
                <a:lnTo>
                  <a:pt x="950201" y="235173"/>
                </a:lnTo>
                <a:lnTo>
                  <a:pt x="944797" y="238683"/>
                </a:lnTo>
                <a:lnTo>
                  <a:pt x="939393" y="241555"/>
                </a:lnTo>
                <a:lnTo>
                  <a:pt x="933670" y="243789"/>
                </a:lnTo>
                <a:lnTo>
                  <a:pt x="927948" y="246023"/>
                </a:lnTo>
                <a:lnTo>
                  <a:pt x="922226" y="248256"/>
                </a:lnTo>
                <a:lnTo>
                  <a:pt x="916186" y="249533"/>
                </a:lnTo>
                <a:lnTo>
                  <a:pt x="910146" y="251128"/>
                </a:lnTo>
                <a:lnTo>
                  <a:pt x="903788" y="252085"/>
                </a:lnTo>
                <a:lnTo>
                  <a:pt x="897748" y="253362"/>
                </a:lnTo>
                <a:lnTo>
                  <a:pt x="891390" y="253681"/>
                </a:lnTo>
                <a:lnTo>
                  <a:pt x="884396" y="254000"/>
                </a:lnTo>
                <a:lnTo>
                  <a:pt x="379255" y="254000"/>
                </a:lnTo>
                <a:lnTo>
                  <a:pt x="372897" y="253681"/>
                </a:lnTo>
                <a:lnTo>
                  <a:pt x="366221" y="253362"/>
                </a:lnTo>
                <a:lnTo>
                  <a:pt x="359863" y="252085"/>
                </a:lnTo>
                <a:lnTo>
                  <a:pt x="353505" y="251128"/>
                </a:lnTo>
                <a:lnTo>
                  <a:pt x="347465" y="249533"/>
                </a:lnTo>
                <a:lnTo>
                  <a:pt x="341425" y="248256"/>
                </a:lnTo>
                <a:lnTo>
                  <a:pt x="335702" y="246023"/>
                </a:lnTo>
                <a:lnTo>
                  <a:pt x="329980" y="243789"/>
                </a:lnTo>
                <a:lnTo>
                  <a:pt x="324258" y="241555"/>
                </a:lnTo>
                <a:lnTo>
                  <a:pt x="318854" y="238683"/>
                </a:lnTo>
                <a:lnTo>
                  <a:pt x="313449" y="235173"/>
                </a:lnTo>
                <a:lnTo>
                  <a:pt x="308681" y="231982"/>
                </a:lnTo>
                <a:lnTo>
                  <a:pt x="303595" y="228472"/>
                </a:lnTo>
                <a:lnTo>
                  <a:pt x="298508" y="224962"/>
                </a:lnTo>
                <a:lnTo>
                  <a:pt x="294376" y="220495"/>
                </a:lnTo>
                <a:lnTo>
                  <a:pt x="289607" y="216666"/>
                </a:lnTo>
                <a:lnTo>
                  <a:pt x="285792" y="212199"/>
                </a:lnTo>
                <a:lnTo>
                  <a:pt x="281342" y="207731"/>
                </a:lnTo>
                <a:lnTo>
                  <a:pt x="277845" y="202626"/>
                </a:lnTo>
                <a:lnTo>
                  <a:pt x="274348" y="197839"/>
                </a:lnTo>
                <a:lnTo>
                  <a:pt x="271169" y="192734"/>
                </a:lnTo>
                <a:lnTo>
                  <a:pt x="267990" y="187309"/>
                </a:lnTo>
                <a:lnTo>
                  <a:pt x="265129" y="181884"/>
                </a:lnTo>
                <a:lnTo>
                  <a:pt x="262586" y="176141"/>
                </a:lnTo>
                <a:lnTo>
                  <a:pt x="260360" y="170397"/>
                </a:lnTo>
                <a:lnTo>
                  <a:pt x="258135" y="164653"/>
                </a:lnTo>
                <a:lnTo>
                  <a:pt x="256546" y="158590"/>
                </a:lnTo>
                <a:lnTo>
                  <a:pt x="255274" y="152528"/>
                </a:lnTo>
                <a:lnTo>
                  <a:pt x="254002" y="146146"/>
                </a:lnTo>
                <a:lnTo>
                  <a:pt x="253367" y="139764"/>
                </a:lnTo>
                <a:lnTo>
                  <a:pt x="253049" y="133382"/>
                </a:lnTo>
                <a:lnTo>
                  <a:pt x="252413" y="127000"/>
                </a:lnTo>
                <a:lnTo>
                  <a:pt x="253049" y="120299"/>
                </a:lnTo>
                <a:lnTo>
                  <a:pt x="253367" y="113917"/>
                </a:lnTo>
                <a:lnTo>
                  <a:pt x="254002" y="107535"/>
                </a:lnTo>
                <a:lnTo>
                  <a:pt x="255274" y="101472"/>
                </a:lnTo>
                <a:lnTo>
                  <a:pt x="256546" y="95410"/>
                </a:lnTo>
                <a:lnTo>
                  <a:pt x="258135" y="89347"/>
                </a:lnTo>
                <a:lnTo>
                  <a:pt x="260360" y="83284"/>
                </a:lnTo>
                <a:lnTo>
                  <a:pt x="262586" y="77540"/>
                </a:lnTo>
                <a:lnTo>
                  <a:pt x="265129" y="72116"/>
                </a:lnTo>
                <a:lnTo>
                  <a:pt x="267990" y="66372"/>
                </a:lnTo>
                <a:lnTo>
                  <a:pt x="271169" y="60947"/>
                </a:lnTo>
                <a:lnTo>
                  <a:pt x="274348" y="55842"/>
                </a:lnTo>
                <a:lnTo>
                  <a:pt x="277845" y="51055"/>
                </a:lnTo>
                <a:lnTo>
                  <a:pt x="281342" y="46269"/>
                </a:lnTo>
                <a:lnTo>
                  <a:pt x="285792" y="41802"/>
                </a:lnTo>
                <a:lnTo>
                  <a:pt x="289607" y="37334"/>
                </a:lnTo>
                <a:lnTo>
                  <a:pt x="294376" y="33186"/>
                </a:lnTo>
                <a:lnTo>
                  <a:pt x="298508" y="29038"/>
                </a:lnTo>
                <a:lnTo>
                  <a:pt x="303595" y="25209"/>
                </a:lnTo>
                <a:lnTo>
                  <a:pt x="308681" y="21699"/>
                </a:lnTo>
                <a:lnTo>
                  <a:pt x="313449" y="18508"/>
                </a:lnTo>
                <a:lnTo>
                  <a:pt x="318854" y="15636"/>
                </a:lnTo>
                <a:lnTo>
                  <a:pt x="324258" y="12764"/>
                </a:lnTo>
                <a:lnTo>
                  <a:pt x="329980" y="10211"/>
                </a:lnTo>
                <a:lnTo>
                  <a:pt x="335702" y="7658"/>
                </a:lnTo>
                <a:lnTo>
                  <a:pt x="341425" y="5744"/>
                </a:lnTo>
                <a:lnTo>
                  <a:pt x="347465" y="4148"/>
                </a:lnTo>
                <a:lnTo>
                  <a:pt x="353505" y="2553"/>
                </a:lnTo>
                <a:lnTo>
                  <a:pt x="359863" y="1596"/>
                </a:lnTo>
                <a:lnTo>
                  <a:pt x="366221" y="957"/>
                </a:lnTo>
                <a:lnTo>
                  <a:pt x="372897"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9" name="KSO_Shape"/>
          <p:cNvSpPr/>
          <p:nvPr/>
        </p:nvSpPr>
        <p:spPr bwMode="auto">
          <a:xfrm>
            <a:off x="4409386" y="2746583"/>
            <a:ext cx="781331" cy="781331"/>
          </a:xfrm>
          <a:custGeom>
            <a:avLst/>
            <a:gdLst>
              <a:gd name="T0" fmla="*/ 2013584 w 2019301"/>
              <a:gd name="T1" fmla="*/ 1506294 h 2019300"/>
              <a:gd name="T2" fmla="*/ 2019301 w 2019301"/>
              <a:gd name="T3" fmla="*/ 1584803 h 2019300"/>
              <a:gd name="T4" fmla="*/ 2004690 w 2019301"/>
              <a:gd name="T5" fmla="*/ 1690328 h 2019300"/>
              <a:gd name="T6" fmla="*/ 1945612 w 2019301"/>
              <a:gd name="T7" fmla="*/ 1822235 h 2019300"/>
              <a:gd name="T8" fmla="*/ 1896698 w 2019301"/>
              <a:gd name="T9" fmla="*/ 1883261 h 2019300"/>
              <a:gd name="T10" fmla="*/ 1836666 w 2019301"/>
              <a:gd name="T11" fmla="*/ 1935706 h 2019300"/>
              <a:gd name="T12" fmla="*/ 1765518 w 2019301"/>
              <a:gd name="T13" fmla="*/ 1977344 h 2019300"/>
              <a:gd name="T14" fmla="*/ 1689288 w 2019301"/>
              <a:gd name="T15" fmla="*/ 2005315 h 2019300"/>
              <a:gd name="T16" fmla="*/ 1610835 w 2019301"/>
              <a:gd name="T17" fmla="*/ 2018347 h 2019300"/>
              <a:gd name="T18" fmla="*/ 1523170 w 2019301"/>
              <a:gd name="T19" fmla="*/ 2016122 h 2019300"/>
              <a:gd name="T20" fmla="*/ 1376109 w 2019301"/>
              <a:gd name="T21" fmla="*/ 1970987 h 2019300"/>
              <a:gd name="T22" fmla="*/ 1294797 w 2019301"/>
              <a:gd name="T23" fmla="*/ 1917589 h 2019300"/>
              <a:gd name="T24" fmla="*/ 1238895 w 2019301"/>
              <a:gd name="T25" fmla="*/ 1861330 h 2019300"/>
              <a:gd name="T26" fmla="*/ 1583301 w 2019301"/>
              <a:gd name="T27" fmla="*/ 1135063 h 2019300"/>
              <a:gd name="T28" fmla="*/ 1706931 w 2019301"/>
              <a:gd name="T29" fmla="*/ 1154748 h 2019300"/>
              <a:gd name="T30" fmla="*/ 1828658 w 2019301"/>
              <a:gd name="T31" fmla="*/ 1213485 h 2019300"/>
              <a:gd name="T32" fmla="*/ 1888888 w 2019301"/>
              <a:gd name="T33" fmla="*/ 1263650 h 2019300"/>
              <a:gd name="T34" fmla="*/ 1939925 w 2019301"/>
              <a:gd name="T35" fmla="*/ 1324928 h 2019300"/>
              <a:gd name="T36" fmla="*/ 1142356 w 2019301"/>
              <a:gd name="T37" fmla="*/ 1648143 h 2019300"/>
              <a:gd name="T38" fmla="*/ 1136650 w 2019301"/>
              <a:gd name="T39" fmla="*/ 1569721 h 2019300"/>
              <a:gd name="T40" fmla="*/ 1151232 w 2019301"/>
              <a:gd name="T41" fmla="*/ 1464311 h 2019300"/>
              <a:gd name="T42" fmla="*/ 1210194 w 2019301"/>
              <a:gd name="T43" fmla="*/ 1332230 h 2019300"/>
              <a:gd name="T44" fmla="*/ 1259012 w 2019301"/>
              <a:gd name="T45" fmla="*/ 1271270 h 2019300"/>
              <a:gd name="T46" fmla="*/ 1318924 w 2019301"/>
              <a:gd name="T47" fmla="*/ 1218883 h 2019300"/>
              <a:gd name="T48" fmla="*/ 1389932 w 2019301"/>
              <a:gd name="T49" fmla="*/ 1177290 h 2019300"/>
              <a:gd name="T50" fmla="*/ 1466329 w 2019301"/>
              <a:gd name="T51" fmla="*/ 1149350 h 2019300"/>
              <a:gd name="T52" fmla="*/ 1543993 w 2019301"/>
              <a:gd name="T53" fmla="*/ 1136333 h 2019300"/>
              <a:gd name="T54" fmla="*/ 823090 w 2019301"/>
              <a:gd name="T55" fmla="*/ 1785690 h 2019300"/>
              <a:gd name="T56" fmla="*/ 774542 w 2019301"/>
              <a:gd name="T57" fmla="*/ 1858693 h 2019300"/>
              <a:gd name="T58" fmla="*/ 714889 w 2019301"/>
              <a:gd name="T59" fmla="*/ 1918683 h 2019300"/>
              <a:gd name="T60" fmla="*/ 645082 w 2019301"/>
              <a:gd name="T61" fmla="*/ 1965659 h 2019300"/>
              <a:gd name="T62" fmla="*/ 568294 w 2019301"/>
              <a:gd name="T63" fmla="*/ 1998351 h 2019300"/>
              <a:gd name="T64" fmla="*/ 486112 w 2019301"/>
              <a:gd name="T65" fmla="*/ 2016443 h 2019300"/>
              <a:gd name="T66" fmla="*/ 401391 w 2019301"/>
              <a:gd name="T67" fmla="*/ 2017713 h 2019300"/>
              <a:gd name="T68" fmla="*/ 316353 w 2019301"/>
              <a:gd name="T69" fmla="*/ 2002160 h 2019300"/>
              <a:gd name="T70" fmla="*/ 233219 w 2019301"/>
              <a:gd name="T71" fmla="*/ 1968515 h 2019300"/>
              <a:gd name="T72" fmla="*/ 160557 w 2019301"/>
              <a:gd name="T73" fmla="*/ 1920587 h 2019300"/>
              <a:gd name="T74" fmla="*/ 100268 w 2019301"/>
              <a:gd name="T75" fmla="*/ 1860280 h 2019300"/>
              <a:gd name="T76" fmla="*/ 53307 w 2019301"/>
              <a:gd name="T77" fmla="*/ 1790451 h 2019300"/>
              <a:gd name="T78" fmla="*/ 20308 w 2019301"/>
              <a:gd name="T79" fmla="*/ 1713639 h 2019300"/>
              <a:gd name="T80" fmla="*/ 2856 w 2019301"/>
              <a:gd name="T81" fmla="*/ 1631431 h 2019300"/>
              <a:gd name="T82" fmla="*/ 1587 w 2019301"/>
              <a:gd name="T83" fmla="*/ 1546683 h 2019300"/>
              <a:gd name="T84" fmla="*/ 17134 w 2019301"/>
              <a:gd name="T85" fmla="*/ 1461301 h 2019300"/>
              <a:gd name="T86" fmla="*/ 934986 w 2019301"/>
              <a:gd name="T87" fmla="*/ 0 h 2019300"/>
              <a:gd name="T88" fmla="*/ 1020658 w 2019301"/>
              <a:gd name="T89" fmla="*/ 8887 h 2019300"/>
              <a:gd name="T90" fmla="*/ 1104427 w 2019301"/>
              <a:gd name="T91" fmla="*/ 35549 h 2019300"/>
              <a:gd name="T92" fmla="*/ 1181849 w 2019301"/>
              <a:gd name="T93" fmla="*/ 78717 h 2019300"/>
              <a:gd name="T94" fmla="*/ 1246897 w 2019301"/>
              <a:gd name="T95" fmla="*/ 134580 h 2019300"/>
              <a:gd name="T96" fmla="*/ 1299252 w 2019301"/>
              <a:gd name="T97" fmla="*/ 201235 h 2019300"/>
              <a:gd name="T98" fmla="*/ 1337329 w 2019301"/>
              <a:gd name="T99" fmla="*/ 275508 h 2019300"/>
              <a:gd name="T100" fmla="*/ 1360492 w 2019301"/>
              <a:gd name="T101" fmla="*/ 356129 h 2019300"/>
              <a:gd name="T102" fmla="*/ 1368425 w 2019301"/>
              <a:gd name="T103" fmla="*/ 440242 h 2019300"/>
              <a:gd name="T104" fmla="*/ 1358906 w 2019301"/>
              <a:gd name="T105" fmla="*/ 525624 h 2019300"/>
              <a:gd name="T106" fmla="*/ 1332252 w 2019301"/>
              <a:gd name="T107" fmla="*/ 610053 h 2019300"/>
              <a:gd name="T108" fmla="*/ 556123 w 2019301"/>
              <a:gd name="T109" fmla="*/ 213614 h 2019300"/>
              <a:gd name="T110" fmla="*/ 607209 w 2019301"/>
              <a:gd name="T111" fmla="*/ 143785 h 2019300"/>
              <a:gd name="T112" fmla="*/ 670036 w 2019301"/>
              <a:gd name="T113" fmla="*/ 86969 h 2019300"/>
              <a:gd name="T114" fmla="*/ 741747 w 2019301"/>
              <a:gd name="T115" fmla="*/ 43485 h 2019300"/>
              <a:gd name="T116" fmla="*/ 820439 w 2019301"/>
              <a:gd name="T117" fmla="*/ 14283 h 2019300"/>
              <a:gd name="T118" fmla="*/ 903255 w 2019301"/>
              <a:gd name="T119" fmla="*/ 635 h 2019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019301" h="2019300">
                <a:moveTo>
                  <a:pt x="1996750" y="1438275"/>
                </a:moveTo>
                <a:lnTo>
                  <a:pt x="1999926" y="1447810"/>
                </a:lnTo>
                <a:lnTo>
                  <a:pt x="2002785" y="1457346"/>
                </a:lnTo>
                <a:lnTo>
                  <a:pt x="2005325" y="1467199"/>
                </a:lnTo>
                <a:lnTo>
                  <a:pt x="2007867" y="1477052"/>
                </a:lnTo>
                <a:lnTo>
                  <a:pt x="2010090" y="1486588"/>
                </a:lnTo>
                <a:lnTo>
                  <a:pt x="2011678" y="1496441"/>
                </a:lnTo>
                <a:lnTo>
                  <a:pt x="2013584" y="1506294"/>
                </a:lnTo>
                <a:lnTo>
                  <a:pt x="2015172" y="1515830"/>
                </a:lnTo>
                <a:lnTo>
                  <a:pt x="2016442" y="1526001"/>
                </a:lnTo>
                <a:lnTo>
                  <a:pt x="2017395" y="1535536"/>
                </a:lnTo>
                <a:lnTo>
                  <a:pt x="2018348" y="1545707"/>
                </a:lnTo>
                <a:lnTo>
                  <a:pt x="2018983" y="1555243"/>
                </a:lnTo>
                <a:lnTo>
                  <a:pt x="2019301" y="1565096"/>
                </a:lnTo>
                <a:lnTo>
                  <a:pt x="2019301" y="1574949"/>
                </a:lnTo>
                <a:lnTo>
                  <a:pt x="2019301" y="1584803"/>
                </a:lnTo>
                <a:lnTo>
                  <a:pt x="2018983" y="1594338"/>
                </a:lnTo>
                <a:lnTo>
                  <a:pt x="2018666" y="1604191"/>
                </a:lnTo>
                <a:lnTo>
                  <a:pt x="2018031" y="1613727"/>
                </a:lnTo>
                <a:lnTo>
                  <a:pt x="2016760" y="1623580"/>
                </a:lnTo>
                <a:lnTo>
                  <a:pt x="2015807" y="1633433"/>
                </a:lnTo>
                <a:lnTo>
                  <a:pt x="2012949" y="1652186"/>
                </a:lnTo>
                <a:lnTo>
                  <a:pt x="2009455" y="1671575"/>
                </a:lnTo>
                <a:lnTo>
                  <a:pt x="2004690" y="1690328"/>
                </a:lnTo>
                <a:lnTo>
                  <a:pt x="1999291" y="1708763"/>
                </a:lnTo>
                <a:lnTo>
                  <a:pt x="1993256" y="1727198"/>
                </a:lnTo>
                <a:lnTo>
                  <a:pt x="1986268" y="1745316"/>
                </a:lnTo>
                <a:lnTo>
                  <a:pt x="1978645" y="1763115"/>
                </a:lnTo>
                <a:lnTo>
                  <a:pt x="1970069" y="1780279"/>
                </a:lnTo>
                <a:lnTo>
                  <a:pt x="1960858" y="1797443"/>
                </a:lnTo>
                <a:lnTo>
                  <a:pt x="1951011" y="1813971"/>
                </a:lnTo>
                <a:lnTo>
                  <a:pt x="1945612" y="1822235"/>
                </a:lnTo>
                <a:lnTo>
                  <a:pt x="1940212" y="1830181"/>
                </a:lnTo>
                <a:lnTo>
                  <a:pt x="1934495" y="1838445"/>
                </a:lnTo>
                <a:lnTo>
                  <a:pt x="1928460" y="1846073"/>
                </a:lnTo>
                <a:lnTo>
                  <a:pt x="1922425" y="1853702"/>
                </a:lnTo>
                <a:lnTo>
                  <a:pt x="1916390" y="1861330"/>
                </a:lnTo>
                <a:lnTo>
                  <a:pt x="1910038" y="1868958"/>
                </a:lnTo>
                <a:lnTo>
                  <a:pt x="1903368" y="1875951"/>
                </a:lnTo>
                <a:lnTo>
                  <a:pt x="1896698" y="1883261"/>
                </a:lnTo>
                <a:lnTo>
                  <a:pt x="1889710" y="1890254"/>
                </a:lnTo>
                <a:lnTo>
                  <a:pt x="1882404" y="1897565"/>
                </a:lnTo>
                <a:lnTo>
                  <a:pt x="1875417" y="1904239"/>
                </a:lnTo>
                <a:lnTo>
                  <a:pt x="1867794" y="1910596"/>
                </a:lnTo>
                <a:lnTo>
                  <a:pt x="1860488" y="1916953"/>
                </a:lnTo>
                <a:lnTo>
                  <a:pt x="1852548" y="1923628"/>
                </a:lnTo>
                <a:lnTo>
                  <a:pt x="1844607" y="1929667"/>
                </a:lnTo>
                <a:lnTo>
                  <a:pt x="1836666" y="1935706"/>
                </a:lnTo>
                <a:lnTo>
                  <a:pt x="1828408" y="1941427"/>
                </a:lnTo>
                <a:lnTo>
                  <a:pt x="1819832" y="1947149"/>
                </a:lnTo>
                <a:lnTo>
                  <a:pt x="1811256" y="1952870"/>
                </a:lnTo>
                <a:lnTo>
                  <a:pt x="1802363" y="1957956"/>
                </a:lnTo>
                <a:lnTo>
                  <a:pt x="1793469" y="1963041"/>
                </a:lnTo>
                <a:lnTo>
                  <a:pt x="1784576" y="1968127"/>
                </a:lnTo>
                <a:lnTo>
                  <a:pt x="1775365" y="1972577"/>
                </a:lnTo>
                <a:lnTo>
                  <a:pt x="1765518" y="1977344"/>
                </a:lnTo>
                <a:lnTo>
                  <a:pt x="1756307" y="1981476"/>
                </a:lnTo>
                <a:lnTo>
                  <a:pt x="1746778" y="1985926"/>
                </a:lnTo>
                <a:lnTo>
                  <a:pt x="1737567" y="1989422"/>
                </a:lnTo>
                <a:lnTo>
                  <a:pt x="1727721" y="1992919"/>
                </a:lnTo>
                <a:lnTo>
                  <a:pt x="1718192" y="1996733"/>
                </a:lnTo>
                <a:lnTo>
                  <a:pt x="1708663" y="1999911"/>
                </a:lnTo>
                <a:lnTo>
                  <a:pt x="1698817" y="2002772"/>
                </a:lnTo>
                <a:lnTo>
                  <a:pt x="1689288" y="2005315"/>
                </a:lnTo>
                <a:lnTo>
                  <a:pt x="1679442" y="2007540"/>
                </a:lnTo>
                <a:lnTo>
                  <a:pt x="1669595" y="2009765"/>
                </a:lnTo>
                <a:lnTo>
                  <a:pt x="1660067" y="2011990"/>
                </a:lnTo>
                <a:lnTo>
                  <a:pt x="1650220" y="2013579"/>
                </a:lnTo>
                <a:lnTo>
                  <a:pt x="1640374" y="2015168"/>
                </a:lnTo>
                <a:lnTo>
                  <a:pt x="1630527" y="2016439"/>
                </a:lnTo>
                <a:lnTo>
                  <a:pt x="1620999" y="2017711"/>
                </a:lnTo>
                <a:lnTo>
                  <a:pt x="1610835" y="2018347"/>
                </a:lnTo>
                <a:lnTo>
                  <a:pt x="1601306" y="2018982"/>
                </a:lnTo>
                <a:lnTo>
                  <a:pt x="1591459" y="2019300"/>
                </a:lnTo>
                <a:lnTo>
                  <a:pt x="1581613" y="2019300"/>
                </a:lnTo>
                <a:lnTo>
                  <a:pt x="1571767" y="2019300"/>
                </a:lnTo>
                <a:lnTo>
                  <a:pt x="1562238" y="2019300"/>
                </a:lnTo>
                <a:lnTo>
                  <a:pt x="1552392" y="2018664"/>
                </a:lnTo>
                <a:lnTo>
                  <a:pt x="1542545" y="2018347"/>
                </a:lnTo>
                <a:lnTo>
                  <a:pt x="1523170" y="2016122"/>
                </a:lnTo>
                <a:lnTo>
                  <a:pt x="1504112" y="2013261"/>
                </a:lnTo>
                <a:lnTo>
                  <a:pt x="1485055" y="2009765"/>
                </a:lnTo>
                <a:lnTo>
                  <a:pt x="1466315" y="2005315"/>
                </a:lnTo>
                <a:lnTo>
                  <a:pt x="1447893" y="1999911"/>
                </a:lnTo>
                <a:lnTo>
                  <a:pt x="1429153" y="1993872"/>
                </a:lnTo>
                <a:lnTo>
                  <a:pt x="1411366" y="1986880"/>
                </a:lnTo>
                <a:lnTo>
                  <a:pt x="1393579" y="1979569"/>
                </a:lnTo>
                <a:lnTo>
                  <a:pt x="1376109" y="1970987"/>
                </a:lnTo>
                <a:lnTo>
                  <a:pt x="1358958" y="1961770"/>
                </a:lnTo>
                <a:lnTo>
                  <a:pt x="1342441" y="1951599"/>
                </a:lnTo>
                <a:lnTo>
                  <a:pt x="1334183" y="1946195"/>
                </a:lnTo>
                <a:lnTo>
                  <a:pt x="1326242" y="1941110"/>
                </a:lnTo>
                <a:lnTo>
                  <a:pt x="1317984" y="1935388"/>
                </a:lnTo>
                <a:lnTo>
                  <a:pt x="1310361" y="1929667"/>
                </a:lnTo>
                <a:lnTo>
                  <a:pt x="1302420" y="1923628"/>
                </a:lnTo>
                <a:lnTo>
                  <a:pt x="1294797" y="1917589"/>
                </a:lnTo>
                <a:lnTo>
                  <a:pt x="1287492" y="1910914"/>
                </a:lnTo>
                <a:lnTo>
                  <a:pt x="1279869" y="1904557"/>
                </a:lnTo>
                <a:lnTo>
                  <a:pt x="1272881" y="1897882"/>
                </a:lnTo>
                <a:lnTo>
                  <a:pt x="1265576" y="1891208"/>
                </a:lnTo>
                <a:lnTo>
                  <a:pt x="1258906" y="1883897"/>
                </a:lnTo>
                <a:lnTo>
                  <a:pt x="1252235" y="1876587"/>
                </a:lnTo>
                <a:lnTo>
                  <a:pt x="1245248" y="1869276"/>
                </a:lnTo>
                <a:lnTo>
                  <a:pt x="1238895" y="1861330"/>
                </a:lnTo>
                <a:lnTo>
                  <a:pt x="1232543" y="1854019"/>
                </a:lnTo>
                <a:lnTo>
                  <a:pt x="1226508" y="1845755"/>
                </a:lnTo>
                <a:lnTo>
                  <a:pt x="1220473" y="1837809"/>
                </a:lnTo>
                <a:lnTo>
                  <a:pt x="1214438" y="1829863"/>
                </a:lnTo>
                <a:lnTo>
                  <a:pt x="1996750" y="1438275"/>
                </a:lnTo>
                <a:close/>
                <a:moveTo>
                  <a:pt x="1563647" y="1135063"/>
                </a:moveTo>
                <a:lnTo>
                  <a:pt x="1573157" y="1135063"/>
                </a:lnTo>
                <a:lnTo>
                  <a:pt x="1583301" y="1135063"/>
                </a:lnTo>
                <a:lnTo>
                  <a:pt x="1592811" y="1135063"/>
                </a:lnTo>
                <a:lnTo>
                  <a:pt x="1602321" y="1136015"/>
                </a:lnTo>
                <a:lnTo>
                  <a:pt x="1612465" y="1136650"/>
                </a:lnTo>
                <a:lnTo>
                  <a:pt x="1631485" y="1138238"/>
                </a:lnTo>
                <a:lnTo>
                  <a:pt x="1650822" y="1141095"/>
                </a:lnTo>
                <a:lnTo>
                  <a:pt x="1669525" y="1144905"/>
                </a:lnTo>
                <a:lnTo>
                  <a:pt x="1688545" y="1149350"/>
                </a:lnTo>
                <a:lnTo>
                  <a:pt x="1706931" y="1154748"/>
                </a:lnTo>
                <a:lnTo>
                  <a:pt x="1725634" y="1160780"/>
                </a:lnTo>
                <a:lnTo>
                  <a:pt x="1743703" y="1167448"/>
                </a:lnTo>
                <a:lnTo>
                  <a:pt x="1761138" y="1175385"/>
                </a:lnTo>
                <a:lnTo>
                  <a:pt x="1778573" y="1183640"/>
                </a:lnTo>
                <a:lnTo>
                  <a:pt x="1795691" y="1192848"/>
                </a:lnTo>
                <a:lnTo>
                  <a:pt x="1812175" y="1203008"/>
                </a:lnTo>
                <a:lnTo>
                  <a:pt x="1820416" y="1208088"/>
                </a:lnTo>
                <a:lnTo>
                  <a:pt x="1828658" y="1213485"/>
                </a:lnTo>
                <a:lnTo>
                  <a:pt x="1836583" y="1219200"/>
                </a:lnTo>
                <a:lnTo>
                  <a:pt x="1844191" y="1224915"/>
                </a:lnTo>
                <a:lnTo>
                  <a:pt x="1852116" y="1230948"/>
                </a:lnTo>
                <a:lnTo>
                  <a:pt x="1859724" y="1236980"/>
                </a:lnTo>
                <a:lnTo>
                  <a:pt x="1867015" y="1243330"/>
                </a:lnTo>
                <a:lnTo>
                  <a:pt x="1874623" y="1250315"/>
                </a:lnTo>
                <a:lnTo>
                  <a:pt x="1881597" y="1256665"/>
                </a:lnTo>
                <a:lnTo>
                  <a:pt x="1888888" y="1263650"/>
                </a:lnTo>
                <a:lnTo>
                  <a:pt x="1895545" y="1270953"/>
                </a:lnTo>
                <a:lnTo>
                  <a:pt x="1902202" y="1277938"/>
                </a:lnTo>
                <a:lnTo>
                  <a:pt x="1908859" y="1285558"/>
                </a:lnTo>
                <a:lnTo>
                  <a:pt x="1915516" y="1292860"/>
                </a:lnTo>
                <a:lnTo>
                  <a:pt x="1921856" y="1300798"/>
                </a:lnTo>
                <a:lnTo>
                  <a:pt x="1927879" y="1308735"/>
                </a:lnTo>
                <a:lnTo>
                  <a:pt x="1933902" y="1316673"/>
                </a:lnTo>
                <a:lnTo>
                  <a:pt x="1939925" y="1324928"/>
                </a:lnTo>
                <a:lnTo>
                  <a:pt x="1159157" y="1716088"/>
                </a:lnTo>
                <a:lnTo>
                  <a:pt x="1156304" y="1706563"/>
                </a:lnTo>
                <a:lnTo>
                  <a:pt x="1153451" y="1696721"/>
                </a:lnTo>
                <a:lnTo>
                  <a:pt x="1150598" y="1686878"/>
                </a:lnTo>
                <a:lnTo>
                  <a:pt x="1148062" y="1677353"/>
                </a:lnTo>
                <a:lnTo>
                  <a:pt x="1145843" y="1667511"/>
                </a:lnTo>
                <a:lnTo>
                  <a:pt x="1143941" y="1657668"/>
                </a:lnTo>
                <a:lnTo>
                  <a:pt x="1142356" y="1648143"/>
                </a:lnTo>
                <a:lnTo>
                  <a:pt x="1140771" y="1637983"/>
                </a:lnTo>
                <a:lnTo>
                  <a:pt x="1139503" y="1628458"/>
                </a:lnTo>
                <a:lnTo>
                  <a:pt x="1138235" y="1618616"/>
                </a:lnTo>
                <a:lnTo>
                  <a:pt x="1137601" y="1608773"/>
                </a:lnTo>
                <a:lnTo>
                  <a:pt x="1136967" y="1598931"/>
                </a:lnTo>
                <a:lnTo>
                  <a:pt x="1136650" y="1589406"/>
                </a:lnTo>
                <a:lnTo>
                  <a:pt x="1136650" y="1579246"/>
                </a:lnTo>
                <a:lnTo>
                  <a:pt x="1136650" y="1569721"/>
                </a:lnTo>
                <a:lnTo>
                  <a:pt x="1136967" y="1560196"/>
                </a:lnTo>
                <a:lnTo>
                  <a:pt x="1137284" y="1550036"/>
                </a:lnTo>
                <a:lnTo>
                  <a:pt x="1137918" y="1540511"/>
                </a:lnTo>
                <a:lnTo>
                  <a:pt x="1139186" y="1530986"/>
                </a:lnTo>
                <a:lnTo>
                  <a:pt x="1140137" y="1521143"/>
                </a:lnTo>
                <a:lnTo>
                  <a:pt x="1142990" y="1502093"/>
                </a:lnTo>
                <a:lnTo>
                  <a:pt x="1146477" y="1483043"/>
                </a:lnTo>
                <a:lnTo>
                  <a:pt x="1151232" y="1464311"/>
                </a:lnTo>
                <a:lnTo>
                  <a:pt x="1156621" y="1445896"/>
                </a:lnTo>
                <a:lnTo>
                  <a:pt x="1162644" y="1427163"/>
                </a:lnTo>
                <a:lnTo>
                  <a:pt x="1169618" y="1409383"/>
                </a:lnTo>
                <a:lnTo>
                  <a:pt x="1177226" y="1391603"/>
                </a:lnTo>
                <a:lnTo>
                  <a:pt x="1185785" y="1374140"/>
                </a:lnTo>
                <a:lnTo>
                  <a:pt x="1194978" y="1356995"/>
                </a:lnTo>
                <a:lnTo>
                  <a:pt x="1204805" y="1340485"/>
                </a:lnTo>
                <a:lnTo>
                  <a:pt x="1210194" y="1332230"/>
                </a:lnTo>
                <a:lnTo>
                  <a:pt x="1215900" y="1324293"/>
                </a:lnTo>
                <a:lnTo>
                  <a:pt x="1221606" y="1316038"/>
                </a:lnTo>
                <a:lnTo>
                  <a:pt x="1227312" y="1308735"/>
                </a:lnTo>
                <a:lnTo>
                  <a:pt x="1233335" y="1300798"/>
                </a:lnTo>
                <a:lnTo>
                  <a:pt x="1239358" y="1293178"/>
                </a:lnTo>
                <a:lnTo>
                  <a:pt x="1245698" y="1285875"/>
                </a:lnTo>
                <a:lnTo>
                  <a:pt x="1252672" y="1278255"/>
                </a:lnTo>
                <a:lnTo>
                  <a:pt x="1259012" y="1271270"/>
                </a:lnTo>
                <a:lnTo>
                  <a:pt x="1265986" y="1263968"/>
                </a:lnTo>
                <a:lnTo>
                  <a:pt x="1273276" y="1257300"/>
                </a:lnTo>
                <a:lnTo>
                  <a:pt x="1280250" y="1250633"/>
                </a:lnTo>
                <a:lnTo>
                  <a:pt x="1287858" y="1243965"/>
                </a:lnTo>
                <a:lnTo>
                  <a:pt x="1295149" y="1237298"/>
                </a:lnTo>
                <a:lnTo>
                  <a:pt x="1303074" y="1230948"/>
                </a:lnTo>
                <a:lnTo>
                  <a:pt x="1310999" y="1224915"/>
                </a:lnTo>
                <a:lnTo>
                  <a:pt x="1318924" y="1218883"/>
                </a:lnTo>
                <a:lnTo>
                  <a:pt x="1327483" y="1213168"/>
                </a:lnTo>
                <a:lnTo>
                  <a:pt x="1335725" y="1207453"/>
                </a:lnTo>
                <a:lnTo>
                  <a:pt x="1344284" y="1201738"/>
                </a:lnTo>
                <a:lnTo>
                  <a:pt x="1353160" y="1196658"/>
                </a:lnTo>
                <a:lnTo>
                  <a:pt x="1362036" y="1191578"/>
                </a:lnTo>
                <a:lnTo>
                  <a:pt x="1371229" y="1186498"/>
                </a:lnTo>
                <a:lnTo>
                  <a:pt x="1380422" y="1181735"/>
                </a:lnTo>
                <a:lnTo>
                  <a:pt x="1389932" y="1177290"/>
                </a:lnTo>
                <a:lnTo>
                  <a:pt x="1399125" y="1172845"/>
                </a:lnTo>
                <a:lnTo>
                  <a:pt x="1408635" y="1169035"/>
                </a:lnTo>
                <a:lnTo>
                  <a:pt x="1418145" y="1165225"/>
                </a:lnTo>
                <a:lnTo>
                  <a:pt x="1427655" y="1161415"/>
                </a:lnTo>
                <a:lnTo>
                  <a:pt x="1437165" y="1157923"/>
                </a:lnTo>
                <a:lnTo>
                  <a:pt x="1446675" y="1155065"/>
                </a:lnTo>
                <a:lnTo>
                  <a:pt x="1456185" y="1151890"/>
                </a:lnTo>
                <a:lnTo>
                  <a:pt x="1466329" y="1149350"/>
                </a:lnTo>
                <a:lnTo>
                  <a:pt x="1475839" y="1146810"/>
                </a:lnTo>
                <a:lnTo>
                  <a:pt x="1485349" y="1144905"/>
                </a:lnTo>
                <a:lnTo>
                  <a:pt x="1495493" y="1142683"/>
                </a:lnTo>
                <a:lnTo>
                  <a:pt x="1505003" y="1141095"/>
                </a:lnTo>
                <a:lnTo>
                  <a:pt x="1514830" y="1139508"/>
                </a:lnTo>
                <a:lnTo>
                  <a:pt x="1524657" y="1138238"/>
                </a:lnTo>
                <a:lnTo>
                  <a:pt x="1534167" y="1137285"/>
                </a:lnTo>
                <a:lnTo>
                  <a:pt x="1543993" y="1136333"/>
                </a:lnTo>
                <a:lnTo>
                  <a:pt x="1553820" y="1135380"/>
                </a:lnTo>
                <a:lnTo>
                  <a:pt x="1563647" y="1135063"/>
                </a:lnTo>
                <a:close/>
                <a:moveTo>
                  <a:pt x="233219" y="952500"/>
                </a:moveTo>
                <a:lnTo>
                  <a:pt x="1035050" y="1298472"/>
                </a:lnTo>
                <a:lnTo>
                  <a:pt x="837369" y="1755219"/>
                </a:lnTo>
                <a:lnTo>
                  <a:pt x="832609" y="1765693"/>
                </a:lnTo>
                <a:lnTo>
                  <a:pt x="828167" y="1775533"/>
                </a:lnTo>
                <a:lnTo>
                  <a:pt x="823090" y="1785690"/>
                </a:lnTo>
                <a:lnTo>
                  <a:pt x="817696" y="1795529"/>
                </a:lnTo>
                <a:lnTo>
                  <a:pt x="811984" y="1805051"/>
                </a:lnTo>
                <a:lnTo>
                  <a:pt x="806273" y="1814574"/>
                </a:lnTo>
                <a:lnTo>
                  <a:pt x="800561" y="1823778"/>
                </a:lnTo>
                <a:lnTo>
                  <a:pt x="794215" y="1832666"/>
                </a:lnTo>
                <a:lnTo>
                  <a:pt x="788186" y="1841553"/>
                </a:lnTo>
                <a:lnTo>
                  <a:pt x="781523" y="1850123"/>
                </a:lnTo>
                <a:lnTo>
                  <a:pt x="774542" y="1858693"/>
                </a:lnTo>
                <a:lnTo>
                  <a:pt x="767879" y="1866628"/>
                </a:lnTo>
                <a:lnTo>
                  <a:pt x="760898" y="1874881"/>
                </a:lnTo>
                <a:lnTo>
                  <a:pt x="753600" y="1882816"/>
                </a:lnTo>
                <a:lnTo>
                  <a:pt x="746302" y="1890116"/>
                </a:lnTo>
                <a:lnTo>
                  <a:pt x="738369" y="1897734"/>
                </a:lnTo>
                <a:lnTo>
                  <a:pt x="730754" y="1904717"/>
                </a:lnTo>
                <a:lnTo>
                  <a:pt x="722822" y="1912017"/>
                </a:lnTo>
                <a:lnTo>
                  <a:pt x="714889" y="1918683"/>
                </a:lnTo>
                <a:lnTo>
                  <a:pt x="706639" y="1925348"/>
                </a:lnTo>
                <a:lnTo>
                  <a:pt x="698072" y="1932014"/>
                </a:lnTo>
                <a:lnTo>
                  <a:pt x="689505" y="1938044"/>
                </a:lnTo>
                <a:lnTo>
                  <a:pt x="680937" y="1944075"/>
                </a:lnTo>
                <a:lnTo>
                  <a:pt x="672053" y="1949788"/>
                </a:lnTo>
                <a:lnTo>
                  <a:pt x="663168" y="1955502"/>
                </a:lnTo>
                <a:lnTo>
                  <a:pt x="654284" y="1960897"/>
                </a:lnTo>
                <a:lnTo>
                  <a:pt x="645082" y="1965659"/>
                </a:lnTo>
                <a:lnTo>
                  <a:pt x="635880" y="1970737"/>
                </a:lnTo>
                <a:lnTo>
                  <a:pt x="626361" y="1975498"/>
                </a:lnTo>
                <a:lnTo>
                  <a:pt x="616842" y="1979942"/>
                </a:lnTo>
                <a:lnTo>
                  <a:pt x="607322" y="1984385"/>
                </a:lnTo>
                <a:lnTo>
                  <a:pt x="597803" y="1988194"/>
                </a:lnTo>
                <a:lnTo>
                  <a:pt x="587649" y="1991686"/>
                </a:lnTo>
                <a:lnTo>
                  <a:pt x="577813" y="1995177"/>
                </a:lnTo>
                <a:lnTo>
                  <a:pt x="568294" y="1998351"/>
                </a:lnTo>
                <a:lnTo>
                  <a:pt x="557823" y="2001843"/>
                </a:lnTo>
                <a:lnTo>
                  <a:pt x="547986" y="2004699"/>
                </a:lnTo>
                <a:lnTo>
                  <a:pt x="537515" y="2006921"/>
                </a:lnTo>
                <a:lnTo>
                  <a:pt x="527679" y="2009143"/>
                </a:lnTo>
                <a:lnTo>
                  <a:pt x="517208" y="2011365"/>
                </a:lnTo>
                <a:lnTo>
                  <a:pt x="507054" y="2012952"/>
                </a:lnTo>
                <a:lnTo>
                  <a:pt x="496266" y="2014856"/>
                </a:lnTo>
                <a:lnTo>
                  <a:pt x="486112" y="2016443"/>
                </a:lnTo>
                <a:lnTo>
                  <a:pt x="475641" y="2017396"/>
                </a:lnTo>
                <a:lnTo>
                  <a:pt x="464852" y="2018030"/>
                </a:lnTo>
                <a:lnTo>
                  <a:pt x="454381" y="2018665"/>
                </a:lnTo>
                <a:lnTo>
                  <a:pt x="443910" y="2018665"/>
                </a:lnTo>
                <a:lnTo>
                  <a:pt x="433439" y="2019300"/>
                </a:lnTo>
                <a:lnTo>
                  <a:pt x="422651" y="2018665"/>
                </a:lnTo>
                <a:lnTo>
                  <a:pt x="411862" y="2018348"/>
                </a:lnTo>
                <a:lnTo>
                  <a:pt x="401391" y="2017713"/>
                </a:lnTo>
                <a:lnTo>
                  <a:pt x="390603" y="2016761"/>
                </a:lnTo>
                <a:lnTo>
                  <a:pt x="379815" y="2015174"/>
                </a:lnTo>
                <a:lnTo>
                  <a:pt x="369343" y="2013904"/>
                </a:lnTo>
                <a:lnTo>
                  <a:pt x="358555" y="2012000"/>
                </a:lnTo>
                <a:lnTo>
                  <a:pt x="347767" y="2009778"/>
                </a:lnTo>
                <a:lnTo>
                  <a:pt x="337296" y="2007556"/>
                </a:lnTo>
                <a:lnTo>
                  <a:pt x="326507" y="2005017"/>
                </a:lnTo>
                <a:lnTo>
                  <a:pt x="316353" y="2002160"/>
                </a:lnTo>
                <a:lnTo>
                  <a:pt x="305565" y="1998986"/>
                </a:lnTo>
                <a:lnTo>
                  <a:pt x="294777" y="1995177"/>
                </a:lnTo>
                <a:lnTo>
                  <a:pt x="284623" y="1991368"/>
                </a:lnTo>
                <a:lnTo>
                  <a:pt x="274152" y="1987560"/>
                </a:lnTo>
                <a:lnTo>
                  <a:pt x="263998" y="1983116"/>
                </a:lnTo>
                <a:lnTo>
                  <a:pt x="253527" y="1978672"/>
                </a:lnTo>
                <a:lnTo>
                  <a:pt x="243373" y="1973594"/>
                </a:lnTo>
                <a:lnTo>
                  <a:pt x="233219" y="1968515"/>
                </a:lnTo>
                <a:lnTo>
                  <a:pt x="223700" y="1963119"/>
                </a:lnTo>
                <a:lnTo>
                  <a:pt x="214181" y="1958041"/>
                </a:lnTo>
                <a:lnTo>
                  <a:pt x="204662" y="1952328"/>
                </a:lnTo>
                <a:lnTo>
                  <a:pt x="195460" y="1946297"/>
                </a:lnTo>
                <a:lnTo>
                  <a:pt x="186258" y="1939949"/>
                </a:lnTo>
                <a:lnTo>
                  <a:pt x="177691" y="1933601"/>
                </a:lnTo>
                <a:lnTo>
                  <a:pt x="168806" y="1927252"/>
                </a:lnTo>
                <a:lnTo>
                  <a:pt x="160557" y="1920587"/>
                </a:lnTo>
                <a:lnTo>
                  <a:pt x="151989" y="1913604"/>
                </a:lnTo>
                <a:lnTo>
                  <a:pt x="144374" y="1906621"/>
                </a:lnTo>
                <a:lnTo>
                  <a:pt x="136441" y="1899003"/>
                </a:lnTo>
                <a:lnTo>
                  <a:pt x="128509" y="1891703"/>
                </a:lnTo>
                <a:lnTo>
                  <a:pt x="121211" y="1884085"/>
                </a:lnTo>
                <a:lnTo>
                  <a:pt x="113913" y="1876468"/>
                </a:lnTo>
                <a:lnTo>
                  <a:pt x="106932" y="1868532"/>
                </a:lnTo>
                <a:lnTo>
                  <a:pt x="100268" y="1860280"/>
                </a:lnTo>
                <a:lnTo>
                  <a:pt x="93288" y="1852027"/>
                </a:lnTo>
                <a:lnTo>
                  <a:pt x="86942" y="1843457"/>
                </a:lnTo>
                <a:lnTo>
                  <a:pt x="80913" y="1835205"/>
                </a:lnTo>
                <a:lnTo>
                  <a:pt x="74884" y="1826635"/>
                </a:lnTo>
                <a:lnTo>
                  <a:pt x="69173" y="1817748"/>
                </a:lnTo>
                <a:lnTo>
                  <a:pt x="63461" y="1808860"/>
                </a:lnTo>
                <a:lnTo>
                  <a:pt x="58067" y="1799973"/>
                </a:lnTo>
                <a:lnTo>
                  <a:pt x="53307" y="1790451"/>
                </a:lnTo>
                <a:lnTo>
                  <a:pt x="48230" y="1781246"/>
                </a:lnTo>
                <a:lnTo>
                  <a:pt x="43471" y="1772041"/>
                </a:lnTo>
                <a:lnTo>
                  <a:pt x="39346" y="1762519"/>
                </a:lnTo>
                <a:lnTo>
                  <a:pt x="34904" y="1752679"/>
                </a:lnTo>
                <a:lnTo>
                  <a:pt x="31096" y="1743157"/>
                </a:lnTo>
                <a:lnTo>
                  <a:pt x="27288" y="1733318"/>
                </a:lnTo>
                <a:lnTo>
                  <a:pt x="23481" y="1723478"/>
                </a:lnTo>
                <a:lnTo>
                  <a:pt x="20308" y="1713639"/>
                </a:lnTo>
                <a:lnTo>
                  <a:pt x="17452" y="1703482"/>
                </a:lnTo>
                <a:lnTo>
                  <a:pt x="14596" y="1693325"/>
                </a:lnTo>
                <a:lnTo>
                  <a:pt x="11740" y="1683168"/>
                </a:lnTo>
                <a:lnTo>
                  <a:pt x="9836" y="1673011"/>
                </a:lnTo>
                <a:lnTo>
                  <a:pt x="7615" y="1662854"/>
                </a:lnTo>
                <a:lnTo>
                  <a:pt x="5711" y="1652379"/>
                </a:lnTo>
                <a:lnTo>
                  <a:pt x="4442" y="1641588"/>
                </a:lnTo>
                <a:lnTo>
                  <a:pt x="2856" y="1631431"/>
                </a:lnTo>
                <a:lnTo>
                  <a:pt x="1904" y="1620956"/>
                </a:lnTo>
                <a:lnTo>
                  <a:pt x="1269" y="1610482"/>
                </a:lnTo>
                <a:lnTo>
                  <a:pt x="317" y="1599690"/>
                </a:lnTo>
                <a:lnTo>
                  <a:pt x="0" y="1588898"/>
                </a:lnTo>
                <a:lnTo>
                  <a:pt x="0" y="1578741"/>
                </a:lnTo>
                <a:lnTo>
                  <a:pt x="317" y="1567949"/>
                </a:lnTo>
                <a:lnTo>
                  <a:pt x="952" y="1557475"/>
                </a:lnTo>
                <a:lnTo>
                  <a:pt x="1587" y="1546683"/>
                </a:lnTo>
                <a:lnTo>
                  <a:pt x="2538" y="1535891"/>
                </a:lnTo>
                <a:lnTo>
                  <a:pt x="3808" y="1525417"/>
                </a:lnTo>
                <a:lnTo>
                  <a:pt x="5394" y="1514625"/>
                </a:lnTo>
                <a:lnTo>
                  <a:pt x="7298" y="1503834"/>
                </a:lnTo>
                <a:lnTo>
                  <a:pt x="9519" y="1493359"/>
                </a:lnTo>
                <a:lnTo>
                  <a:pt x="11423" y="1482567"/>
                </a:lnTo>
                <a:lnTo>
                  <a:pt x="14279" y="1471776"/>
                </a:lnTo>
                <a:lnTo>
                  <a:pt x="17134" y="1461301"/>
                </a:lnTo>
                <a:lnTo>
                  <a:pt x="20308" y="1450827"/>
                </a:lnTo>
                <a:lnTo>
                  <a:pt x="24115" y="1440352"/>
                </a:lnTo>
                <a:lnTo>
                  <a:pt x="27606" y="1429878"/>
                </a:lnTo>
                <a:lnTo>
                  <a:pt x="31731" y="1419086"/>
                </a:lnTo>
                <a:lnTo>
                  <a:pt x="36173" y="1408929"/>
                </a:lnTo>
                <a:lnTo>
                  <a:pt x="233219" y="952500"/>
                </a:lnTo>
                <a:close/>
                <a:moveTo>
                  <a:pt x="924515" y="0"/>
                </a:moveTo>
                <a:lnTo>
                  <a:pt x="934986" y="0"/>
                </a:lnTo>
                <a:lnTo>
                  <a:pt x="945774" y="0"/>
                </a:lnTo>
                <a:lnTo>
                  <a:pt x="956563" y="635"/>
                </a:lnTo>
                <a:lnTo>
                  <a:pt x="967034" y="1270"/>
                </a:lnTo>
                <a:lnTo>
                  <a:pt x="977822" y="2222"/>
                </a:lnTo>
                <a:lnTo>
                  <a:pt x="988611" y="3491"/>
                </a:lnTo>
                <a:lnTo>
                  <a:pt x="999082" y="5079"/>
                </a:lnTo>
                <a:lnTo>
                  <a:pt x="1009870" y="6666"/>
                </a:lnTo>
                <a:lnTo>
                  <a:pt x="1020658" y="8887"/>
                </a:lnTo>
                <a:lnTo>
                  <a:pt x="1030812" y="11427"/>
                </a:lnTo>
                <a:lnTo>
                  <a:pt x="1041601" y="13966"/>
                </a:lnTo>
                <a:lnTo>
                  <a:pt x="1052072" y="16823"/>
                </a:lnTo>
                <a:lnTo>
                  <a:pt x="1062860" y="19997"/>
                </a:lnTo>
                <a:lnTo>
                  <a:pt x="1073331" y="23488"/>
                </a:lnTo>
                <a:lnTo>
                  <a:pt x="1083802" y="27297"/>
                </a:lnTo>
                <a:lnTo>
                  <a:pt x="1094273" y="31423"/>
                </a:lnTo>
                <a:lnTo>
                  <a:pt x="1104427" y="35549"/>
                </a:lnTo>
                <a:lnTo>
                  <a:pt x="1114898" y="40311"/>
                </a:lnTo>
                <a:lnTo>
                  <a:pt x="1125052" y="45072"/>
                </a:lnTo>
                <a:lnTo>
                  <a:pt x="1134888" y="50150"/>
                </a:lnTo>
                <a:lnTo>
                  <a:pt x="1144725" y="55546"/>
                </a:lnTo>
                <a:lnTo>
                  <a:pt x="1154244" y="60942"/>
                </a:lnTo>
                <a:lnTo>
                  <a:pt x="1163446" y="66655"/>
                </a:lnTo>
                <a:lnTo>
                  <a:pt x="1172965" y="72686"/>
                </a:lnTo>
                <a:lnTo>
                  <a:pt x="1181849" y="78717"/>
                </a:lnTo>
                <a:lnTo>
                  <a:pt x="1190734" y="85065"/>
                </a:lnTo>
                <a:lnTo>
                  <a:pt x="1199301" y="91413"/>
                </a:lnTo>
                <a:lnTo>
                  <a:pt x="1207869" y="98396"/>
                </a:lnTo>
                <a:lnTo>
                  <a:pt x="1215801" y="105379"/>
                </a:lnTo>
                <a:lnTo>
                  <a:pt x="1224051" y="112362"/>
                </a:lnTo>
                <a:lnTo>
                  <a:pt x="1231984" y="119662"/>
                </a:lnTo>
                <a:lnTo>
                  <a:pt x="1239282" y="126962"/>
                </a:lnTo>
                <a:lnTo>
                  <a:pt x="1246897" y="134580"/>
                </a:lnTo>
                <a:lnTo>
                  <a:pt x="1254512" y="142515"/>
                </a:lnTo>
                <a:lnTo>
                  <a:pt x="1261176" y="150133"/>
                </a:lnTo>
                <a:lnTo>
                  <a:pt x="1268157" y="158385"/>
                </a:lnTo>
                <a:lnTo>
                  <a:pt x="1274820" y="166638"/>
                </a:lnTo>
                <a:lnTo>
                  <a:pt x="1281166" y="175208"/>
                </a:lnTo>
                <a:lnTo>
                  <a:pt x="1287512" y="183778"/>
                </a:lnTo>
                <a:lnTo>
                  <a:pt x="1293224" y="192348"/>
                </a:lnTo>
                <a:lnTo>
                  <a:pt x="1299252" y="201235"/>
                </a:lnTo>
                <a:lnTo>
                  <a:pt x="1304647" y="210122"/>
                </a:lnTo>
                <a:lnTo>
                  <a:pt x="1310041" y="219010"/>
                </a:lnTo>
                <a:lnTo>
                  <a:pt x="1315118" y="228215"/>
                </a:lnTo>
                <a:lnTo>
                  <a:pt x="1319877" y="237419"/>
                </a:lnTo>
                <a:lnTo>
                  <a:pt x="1324637" y="246624"/>
                </a:lnTo>
                <a:lnTo>
                  <a:pt x="1329079" y="256464"/>
                </a:lnTo>
                <a:lnTo>
                  <a:pt x="1333521" y="265986"/>
                </a:lnTo>
                <a:lnTo>
                  <a:pt x="1337329" y="275508"/>
                </a:lnTo>
                <a:lnTo>
                  <a:pt x="1340819" y="285665"/>
                </a:lnTo>
                <a:lnTo>
                  <a:pt x="1344310" y="295187"/>
                </a:lnTo>
                <a:lnTo>
                  <a:pt x="1347483" y="305027"/>
                </a:lnTo>
                <a:lnTo>
                  <a:pt x="1350973" y="315501"/>
                </a:lnTo>
                <a:lnTo>
                  <a:pt x="1353829" y="325341"/>
                </a:lnTo>
                <a:lnTo>
                  <a:pt x="1356050" y="335815"/>
                </a:lnTo>
                <a:lnTo>
                  <a:pt x="1358589" y="345655"/>
                </a:lnTo>
                <a:lnTo>
                  <a:pt x="1360492" y="356129"/>
                </a:lnTo>
                <a:lnTo>
                  <a:pt x="1362713" y="366286"/>
                </a:lnTo>
                <a:lnTo>
                  <a:pt x="1363983" y="377078"/>
                </a:lnTo>
                <a:lnTo>
                  <a:pt x="1365569" y="387552"/>
                </a:lnTo>
                <a:lnTo>
                  <a:pt x="1366521" y="397709"/>
                </a:lnTo>
                <a:lnTo>
                  <a:pt x="1367156" y="408501"/>
                </a:lnTo>
                <a:lnTo>
                  <a:pt x="1367790" y="418975"/>
                </a:lnTo>
                <a:lnTo>
                  <a:pt x="1367790" y="429450"/>
                </a:lnTo>
                <a:lnTo>
                  <a:pt x="1368425" y="440242"/>
                </a:lnTo>
                <a:lnTo>
                  <a:pt x="1367790" y="450716"/>
                </a:lnTo>
                <a:lnTo>
                  <a:pt x="1367473" y="461508"/>
                </a:lnTo>
                <a:lnTo>
                  <a:pt x="1366839" y="471982"/>
                </a:lnTo>
                <a:lnTo>
                  <a:pt x="1365887" y="482774"/>
                </a:lnTo>
                <a:lnTo>
                  <a:pt x="1364300" y="493566"/>
                </a:lnTo>
                <a:lnTo>
                  <a:pt x="1363031" y="504040"/>
                </a:lnTo>
                <a:lnTo>
                  <a:pt x="1361127" y="514832"/>
                </a:lnTo>
                <a:lnTo>
                  <a:pt x="1358906" y="525624"/>
                </a:lnTo>
                <a:lnTo>
                  <a:pt x="1356685" y="536098"/>
                </a:lnTo>
                <a:lnTo>
                  <a:pt x="1354146" y="546890"/>
                </a:lnTo>
                <a:lnTo>
                  <a:pt x="1351291" y="557364"/>
                </a:lnTo>
                <a:lnTo>
                  <a:pt x="1348117" y="567839"/>
                </a:lnTo>
                <a:lnTo>
                  <a:pt x="1344310" y="578630"/>
                </a:lnTo>
                <a:lnTo>
                  <a:pt x="1340502" y="588787"/>
                </a:lnTo>
                <a:lnTo>
                  <a:pt x="1336694" y="599579"/>
                </a:lnTo>
                <a:lnTo>
                  <a:pt x="1332252" y="610053"/>
                </a:lnTo>
                <a:lnTo>
                  <a:pt x="1134888" y="1066800"/>
                </a:lnTo>
                <a:lnTo>
                  <a:pt x="333375" y="720193"/>
                </a:lnTo>
                <a:lnTo>
                  <a:pt x="530739" y="263447"/>
                </a:lnTo>
                <a:lnTo>
                  <a:pt x="535181" y="253290"/>
                </a:lnTo>
                <a:lnTo>
                  <a:pt x="540258" y="242815"/>
                </a:lnTo>
                <a:lnTo>
                  <a:pt x="545335" y="232976"/>
                </a:lnTo>
                <a:lnTo>
                  <a:pt x="550729" y="223136"/>
                </a:lnTo>
                <a:lnTo>
                  <a:pt x="556123" y="213614"/>
                </a:lnTo>
                <a:lnTo>
                  <a:pt x="561518" y="204409"/>
                </a:lnTo>
                <a:lnTo>
                  <a:pt x="567864" y="195204"/>
                </a:lnTo>
                <a:lnTo>
                  <a:pt x="573892" y="186317"/>
                </a:lnTo>
                <a:lnTo>
                  <a:pt x="580239" y="177430"/>
                </a:lnTo>
                <a:lnTo>
                  <a:pt x="586585" y="168860"/>
                </a:lnTo>
                <a:lnTo>
                  <a:pt x="593248" y="160290"/>
                </a:lnTo>
                <a:lnTo>
                  <a:pt x="600229" y="152037"/>
                </a:lnTo>
                <a:lnTo>
                  <a:pt x="607209" y="143785"/>
                </a:lnTo>
                <a:lnTo>
                  <a:pt x="614825" y="136167"/>
                </a:lnTo>
                <a:lnTo>
                  <a:pt x="622123" y="128549"/>
                </a:lnTo>
                <a:lnTo>
                  <a:pt x="629738" y="120932"/>
                </a:lnTo>
                <a:lnTo>
                  <a:pt x="637353" y="113631"/>
                </a:lnTo>
                <a:lnTo>
                  <a:pt x="645286" y="106966"/>
                </a:lnTo>
                <a:lnTo>
                  <a:pt x="653536" y="99983"/>
                </a:lnTo>
                <a:lnTo>
                  <a:pt x="661786" y="93317"/>
                </a:lnTo>
                <a:lnTo>
                  <a:pt x="670036" y="86969"/>
                </a:lnTo>
                <a:lnTo>
                  <a:pt x="678286" y="80938"/>
                </a:lnTo>
                <a:lnTo>
                  <a:pt x="687170" y="74908"/>
                </a:lnTo>
                <a:lnTo>
                  <a:pt x="695738" y="68877"/>
                </a:lnTo>
                <a:lnTo>
                  <a:pt x="704622" y="63481"/>
                </a:lnTo>
                <a:lnTo>
                  <a:pt x="714141" y="58085"/>
                </a:lnTo>
                <a:lnTo>
                  <a:pt x="723343" y="53007"/>
                </a:lnTo>
                <a:lnTo>
                  <a:pt x="732545" y="47928"/>
                </a:lnTo>
                <a:lnTo>
                  <a:pt x="741747" y="43485"/>
                </a:lnTo>
                <a:lnTo>
                  <a:pt x="751266" y="38723"/>
                </a:lnTo>
                <a:lnTo>
                  <a:pt x="761103" y="34597"/>
                </a:lnTo>
                <a:lnTo>
                  <a:pt x="770622" y="30471"/>
                </a:lnTo>
                <a:lnTo>
                  <a:pt x="780141" y="26979"/>
                </a:lnTo>
                <a:lnTo>
                  <a:pt x="790295" y="23488"/>
                </a:lnTo>
                <a:lnTo>
                  <a:pt x="800131" y="20314"/>
                </a:lnTo>
                <a:lnTo>
                  <a:pt x="810285" y="17140"/>
                </a:lnTo>
                <a:lnTo>
                  <a:pt x="820439" y="14283"/>
                </a:lnTo>
                <a:lnTo>
                  <a:pt x="830275" y="11744"/>
                </a:lnTo>
                <a:lnTo>
                  <a:pt x="840746" y="9522"/>
                </a:lnTo>
                <a:lnTo>
                  <a:pt x="851217" y="7618"/>
                </a:lnTo>
                <a:lnTo>
                  <a:pt x="861371" y="5713"/>
                </a:lnTo>
                <a:lnTo>
                  <a:pt x="871842" y="3809"/>
                </a:lnTo>
                <a:lnTo>
                  <a:pt x="882313" y="2857"/>
                </a:lnTo>
                <a:lnTo>
                  <a:pt x="892784" y="1270"/>
                </a:lnTo>
                <a:lnTo>
                  <a:pt x="903255" y="635"/>
                </a:lnTo>
                <a:lnTo>
                  <a:pt x="913726" y="317"/>
                </a:lnTo>
                <a:lnTo>
                  <a:pt x="924515"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请输入第四章大标题</a:t>
            </a:r>
            <a:endParaRPr lang="zh-CN" altLang="en-US" dirty="0"/>
          </a:p>
        </p:txBody>
      </p:sp>
      <p:sp>
        <p:nvSpPr>
          <p:cNvPr id="9219" name="文本占位符 2"/>
          <p:cNvSpPr>
            <a:spLocks noGrp="1"/>
          </p:cNvSpPr>
          <p:nvPr>
            <p:ph type="body" idx="1"/>
          </p:nvPr>
        </p:nvSpPr>
        <p:spPr/>
        <p:txBody>
          <a:bodyPr/>
          <a:lstStyle/>
          <a:p>
            <a:r>
              <a:rPr lang="zh-CN" altLang="en-US"/>
              <a:t>请输入第四章说明小标题</a:t>
            </a:r>
            <a:endParaRPr lang="zh-CN"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4" name="任意多边形 25"/>
          <p:cNvSpPr/>
          <p:nvPr/>
        </p:nvSpPr>
        <p:spPr bwMode="auto">
          <a:xfrm rot="16200000" flipH="1">
            <a:off x="4990245" y="2628836"/>
            <a:ext cx="2211510" cy="4002228"/>
          </a:xfrm>
          <a:custGeom>
            <a:avLst/>
            <a:gdLst>
              <a:gd name="connsiteX0" fmla="*/ 924780 w 2211510"/>
              <a:gd name="connsiteY0" fmla="*/ 3687839 h 4002228"/>
              <a:gd name="connsiteX1" fmla="*/ 1077180 w 2211510"/>
              <a:gd name="connsiteY1" fmla="*/ 3535439 h 4002228"/>
              <a:gd name="connsiteX2" fmla="*/ 1229580 w 2211510"/>
              <a:gd name="connsiteY2" fmla="*/ 3687839 h 4002228"/>
              <a:gd name="connsiteX3" fmla="*/ 1077180 w 2211510"/>
              <a:gd name="connsiteY3" fmla="*/ 3840239 h 4002228"/>
              <a:gd name="connsiteX4" fmla="*/ 924780 w 2211510"/>
              <a:gd name="connsiteY4" fmla="*/ 3687839 h 4002228"/>
              <a:gd name="connsiteX5" fmla="*/ 924780 w 2211510"/>
              <a:gd name="connsiteY5" fmla="*/ 314389 h 4002228"/>
              <a:gd name="connsiteX6" fmla="*/ 1077180 w 2211510"/>
              <a:gd name="connsiteY6" fmla="*/ 161989 h 4002228"/>
              <a:gd name="connsiteX7" fmla="*/ 1229580 w 2211510"/>
              <a:gd name="connsiteY7" fmla="*/ 314389 h 4002228"/>
              <a:gd name="connsiteX8" fmla="*/ 1077180 w 2211510"/>
              <a:gd name="connsiteY8" fmla="*/ 466789 h 4002228"/>
              <a:gd name="connsiteX9" fmla="*/ 924780 w 2211510"/>
              <a:gd name="connsiteY9" fmla="*/ 314389 h 4002228"/>
              <a:gd name="connsiteX10" fmla="*/ 0 w 2211510"/>
              <a:gd name="connsiteY10" fmla="*/ 619189 h 4002228"/>
              <a:gd name="connsiteX11" fmla="*/ 0 w 2211510"/>
              <a:gd name="connsiteY11" fmla="*/ 2000249 h 4002228"/>
              <a:gd name="connsiteX12" fmla="*/ 0 w 2211510"/>
              <a:gd name="connsiteY12" fmla="*/ 2001979 h 4002228"/>
              <a:gd name="connsiteX13" fmla="*/ 0 w 2211510"/>
              <a:gd name="connsiteY13" fmla="*/ 3383039 h 4002228"/>
              <a:gd name="connsiteX14" fmla="*/ 109599 w 2211510"/>
              <a:gd name="connsiteY14" fmla="*/ 3383039 h 4002228"/>
              <a:gd name="connsiteX15" fmla="*/ 366672 w 2211510"/>
              <a:gd name="connsiteY15" fmla="*/ 3446124 h 4002228"/>
              <a:gd name="connsiteX16" fmla="*/ 758123 w 2211510"/>
              <a:gd name="connsiteY16" fmla="*/ 3847022 h 4002228"/>
              <a:gd name="connsiteX17" fmla="*/ 1072160 w 2211510"/>
              <a:gd name="connsiteY17" fmla="*/ 4002192 h 4002228"/>
              <a:gd name="connsiteX18" fmla="*/ 1377434 w 2211510"/>
              <a:gd name="connsiteY18" fmla="*/ 3873477 h 4002228"/>
              <a:gd name="connsiteX19" fmla="*/ 1827311 w 2211510"/>
              <a:gd name="connsiteY19" fmla="*/ 3456299 h 4002228"/>
              <a:gd name="connsiteX20" fmla="*/ 2101911 w 2211510"/>
              <a:gd name="connsiteY20" fmla="*/ 3383039 h 4002228"/>
              <a:gd name="connsiteX21" fmla="*/ 2211510 w 2211510"/>
              <a:gd name="connsiteY21" fmla="*/ 3383039 h 4002228"/>
              <a:gd name="connsiteX22" fmla="*/ 2211510 w 2211510"/>
              <a:gd name="connsiteY22" fmla="*/ 2001979 h 4002228"/>
              <a:gd name="connsiteX23" fmla="*/ 2211510 w 2211510"/>
              <a:gd name="connsiteY23" fmla="*/ 2000249 h 4002228"/>
              <a:gd name="connsiteX24" fmla="*/ 2211510 w 2211510"/>
              <a:gd name="connsiteY24" fmla="*/ 619189 h 4002228"/>
              <a:gd name="connsiteX25" fmla="*/ 2101911 w 2211510"/>
              <a:gd name="connsiteY25" fmla="*/ 619189 h 4002228"/>
              <a:gd name="connsiteX26" fmla="*/ 1827311 w 2211510"/>
              <a:gd name="connsiteY26" fmla="*/ 545929 h 4002228"/>
              <a:gd name="connsiteX27" fmla="*/ 1377434 w 2211510"/>
              <a:gd name="connsiteY27" fmla="*/ 128751 h 4002228"/>
              <a:gd name="connsiteX28" fmla="*/ 1072160 w 2211510"/>
              <a:gd name="connsiteY28" fmla="*/ 36 h 4002228"/>
              <a:gd name="connsiteX29" fmla="*/ 758123 w 2211510"/>
              <a:gd name="connsiteY29" fmla="*/ 155206 h 4002228"/>
              <a:gd name="connsiteX30" fmla="*/ 366672 w 2211510"/>
              <a:gd name="connsiteY30" fmla="*/ 556104 h 4002228"/>
              <a:gd name="connsiteX31" fmla="*/ 109599 w 2211510"/>
              <a:gd name="connsiteY31" fmla="*/ 619189 h 4002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211510" h="4002228">
                <a:moveTo>
                  <a:pt x="924780" y="3687839"/>
                </a:moveTo>
                <a:cubicBezTo>
                  <a:pt x="924780" y="3603671"/>
                  <a:pt x="993012" y="3535439"/>
                  <a:pt x="1077180" y="3535439"/>
                </a:cubicBezTo>
                <a:cubicBezTo>
                  <a:pt x="1161348" y="3535439"/>
                  <a:pt x="1229580" y="3603671"/>
                  <a:pt x="1229580" y="3687839"/>
                </a:cubicBezTo>
                <a:cubicBezTo>
                  <a:pt x="1229580" y="3772007"/>
                  <a:pt x="1161348" y="3840239"/>
                  <a:pt x="1077180" y="3840239"/>
                </a:cubicBezTo>
                <a:cubicBezTo>
                  <a:pt x="993012" y="3840239"/>
                  <a:pt x="924780" y="3772007"/>
                  <a:pt x="924780" y="3687839"/>
                </a:cubicBezTo>
                <a:close/>
                <a:moveTo>
                  <a:pt x="924780" y="314389"/>
                </a:moveTo>
                <a:cubicBezTo>
                  <a:pt x="924780" y="230221"/>
                  <a:pt x="993012" y="161989"/>
                  <a:pt x="1077180" y="161989"/>
                </a:cubicBezTo>
                <a:cubicBezTo>
                  <a:pt x="1161348" y="161989"/>
                  <a:pt x="1229580" y="230221"/>
                  <a:pt x="1229580" y="314389"/>
                </a:cubicBezTo>
                <a:cubicBezTo>
                  <a:pt x="1229580" y="398557"/>
                  <a:pt x="1161348" y="466789"/>
                  <a:pt x="1077180" y="466789"/>
                </a:cubicBezTo>
                <a:cubicBezTo>
                  <a:pt x="993012" y="466789"/>
                  <a:pt x="924780" y="398557"/>
                  <a:pt x="924780" y="314389"/>
                </a:cubicBezTo>
                <a:close/>
                <a:moveTo>
                  <a:pt x="0" y="619189"/>
                </a:moveTo>
                <a:lnTo>
                  <a:pt x="0" y="2000249"/>
                </a:lnTo>
                <a:lnTo>
                  <a:pt x="0" y="2001979"/>
                </a:lnTo>
                <a:lnTo>
                  <a:pt x="0" y="3383039"/>
                </a:lnTo>
                <a:lnTo>
                  <a:pt x="109599" y="3383039"/>
                </a:lnTo>
                <a:cubicBezTo>
                  <a:pt x="168025" y="3383039"/>
                  <a:pt x="284876" y="3399319"/>
                  <a:pt x="366672" y="3446124"/>
                </a:cubicBezTo>
                <a:cubicBezTo>
                  <a:pt x="524421" y="3535665"/>
                  <a:pt x="664642" y="3747307"/>
                  <a:pt x="758123" y="3847022"/>
                </a:cubicBezTo>
                <a:cubicBezTo>
                  <a:pt x="857447" y="3957931"/>
                  <a:pt x="965534" y="4003718"/>
                  <a:pt x="1072160" y="4002192"/>
                </a:cubicBezTo>
                <a:cubicBezTo>
                  <a:pt x="1178787" y="4000666"/>
                  <a:pt x="1283953" y="3951825"/>
                  <a:pt x="1377434" y="3873477"/>
                </a:cubicBezTo>
                <a:cubicBezTo>
                  <a:pt x="1546868" y="3733061"/>
                  <a:pt x="1657877" y="3590610"/>
                  <a:pt x="1827311" y="3456299"/>
                </a:cubicBezTo>
                <a:cubicBezTo>
                  <a:pt x="1903264" y="3401354"/>
                  <a:pt x="2002588" y="3385074"/>
                  <a:pt x="2101911" y="3383039"/>
                </a:cubicBezTo>
                <a:lnTo>
                  <a:pt x="2211510" y="3383039"/>
                </a:lnTo>
                <a:lnTo>
                  <a:pt x="2211510" y="2001979"/>
                </a:lnTo>
                <a:lnTo>
                  <a:pt x="2211510" y="2000249"/>
                </a:lnTo>
                <a:lnTo>
                  <a:pt x="2211510" y="619189"/>
                </a:lnTo>
                <a:lnTo>
                  <a:pt x="2101911" y="619189"/>
                </a:lnTo>
                <a:cubicBezTo>
                  <a:pt x="2002588" y="617154"/>
                  <a:pt x="1903264" y="600874"/>
                  <a:pt x="1827311" y="545929"/>
                </a:cubicBezTo>
                <a:cubicBezTo>
                  <a:pt x="1657877" y="411618"/>
                  <a:pt x="1546868" y="269167"/>
                  <a:pt x="1377434" y="128751"/>
                </a:cubicBezTo>
                <a:cubicBezTo>
                  <a:pt x="1283953" y="50403"/>
                  <a:pt x="1178787" y="1562"/>
                  <a:pt x="1072160" y="36"/>
                </a:cubicBezTo>
                <a:cubicBezTo>
                  <a:pt x="965534" y="-1490"/>
                  <a:pt x="857447" y="44297"/>
                  <a:pt x="758123" y="155206"/>
                </a:cubicBezTo>
                <a:cubicBezTo>
                  <a:pt x="664642" y="254921"/>
                  <a:pt x="524421" y="466563"/>
                  <a:pt x="366672" y="556104"/>
                </a:cubicBezTo>
                <a:cubicBezTo>
                  <a:pt x="284876" y="602909"/>
                  <a:pt x="168025" y="619189"/>
                  <a:pt x="109599" y="619189"/>
                </a:cubicBezTo>
                <a:close/>
              </a:path>
            </a:pathLst>
          </a:custGeom>
          <a:solidFill>
            <a:schemeClr val="accent1"/>
          </a:solidFill>
          <a:ln w="9525">
            <a:noFill/>
            <a:round/>
          </a:ln>
        </p:spPr>
        <p:txBody>
          <a:bodyPr vert="horz" wrap="square" lIns="121920" tIns="60960" rIns="121920" bIns="60960" numCol="1" anchor="ctr" anchorCtr="0" compatLnSpc="1">
            <a:noAutofit/>
          </a:bodyPr>
          <a:lstStyle/>
          <a:p>
            <a:pPr algn="ctr"/>
            <a:endParaRPr lang="en-US" sz="2000" dirty="0">
              <a:solidFill>
                <a:srgbClr val="FFFFFF"/>
              </a:solidFill>
              <a:latin typeface="+mn-ea"/>
              <a:ea typeface="+mn-ea"/>
            </a:endParaRPr>
          </a:p>
        </p:txBody>
      </p:sp>
      <p:sp>
        <p:nvSpPr>
          <p:cNvPr id="25" name="KSO_Shape"/>
          <p:cNvSpPr/>
          <p:nvPr/>
        </p:nvSpPr>
        <p:spPr bwMode="auto">
          <a:xfrm>
            <a:off x="5143500" y="3844137"/>
            <a:ext cx="1905000" cy="1571625"/>
          </a:xfrm>
          <a:custGeom>
            <a:avLst/>
            <a:gdLst>
              <a:gd name="T0" fmla="*/ 1279283 w 2143125"/>
              <a:gd name="T1" fmla="*/ 1305240 h 1766887"/>
              <a:gd name="T2" fmla="*/ 1267519 w 2143125"/>
              <a:gd name="T3" fmla="*/ 1253823 h 1766887"/>
              <a:gd name="T4" fmla="*/ 1344451 w 2143125"/>
              <a:gd name="T5" fmla="*/ 1258049 h 1766887"/>
              <a:gd name="T6" fmla="*/ 1336452 w 2143125"/>
              <a:gd name="T7" fmla="*/ 1318623 h 1766887"/>
              <a:gd name="T8" fmla="*/ 1466318 w 2143125"/>
              <a:gd name="T9" fmla="*/ 1229876 h 1766887"/>
              <a:gd name="T10" fmla="*/ 969674 w 2143125"/>
              <a:gd name="T11" fmla="*/ 1306884 h 1766887"/>
              <a:gd name="T12" fmla="*/ 1327252 w 2143125"/>
              <a:gd name="T13" fmla="*/ 813114 h 1766887"/>
              <a:gd name="T14" fmla="*/ 1439362 w 2143125"/>
              <a:gd name="T15" fmla="*/ 916019 h 1766887"/>
              <a:gd name="T16" fmla="*/ 1480257 w 2143125"/>
              <a:gd name="T17" fmla="*/ 1017509 h 1766887"/>
              <a:gd name="T18" fmla="*/ 1436541 w 2143125"/>
              <a:gd name="T19" fmla="*/ 1079441 h 1766887"/>
              <a:gd name="T20" fmla="*/ 1362271 w 2143125"/>
              <a:gd name="T21" fmla="*/ 1193177 h 1766887"/>
              <a:gd name="T22" fmla="*/ 1260737 w 2143125"/>
              <a:gd name="T23" fmla="*/ 1210132 h 1766887"/>
              <a:gd name="T24" fmla="*/ 1175186 w 2143125"/>
              <a:gd name="T25" fmla="*/ 1100634 h 1766887"/>
              <a:gd name="T26" fmla="*/ 1122303 w 2143125"/>
              <a:gd name="T27" fmla="*/ 1026693 h 1766887"/>
              <a:gd name="T28" fmla="*/ 1157793 w 2143125"/>
              <a:gd name="T29" fmla="*/ 924496 h 1766887"/>
              <a:gd name="T30" fmla="*/ 1265203 w 2143125"/>
              <a:gd name="T31" fmla="*/ 814762 h 1766887"/>
              <a:gd name="T32" fmla="*/ 385810 w 2143125"/>
              <a:gd name="T33" fmla="*/ 1029489 h 1766887"/>
              <a:gd name="T34" fmla="*/ 529548 w 2143125"/>
              <a:gd name="T35" fmla="*/ 1235110 h 1766887"/>
              <a:gd name="T36" fmla="*/ 746212 w 2143125"/>
              <a:gd name="T37" fmla="*/ 1366944 h 1766887"/>
              <a:gd name="T38" fmla="*/ 652113 w 2143125"/>
              <a:gd name="T39" fmla="*/ 1523216 h 1766887"/>
              <a:gd name="T40" fmla="*/ 375223 w 2143125"/>
              <a:gd name="T41" fmla="*/ 1335454 h 1766887"/>
              <a:gd name="T42" fmla="*/ 201844 w 2143125"/>
              <a:gd name="T43" fmla="*/ 1051579 h 1766887"/>
              <a:gd name="T44" fmla="*/ 786664 w 2143125"/>
              <a:gd name="T45" fmla="*/ 537348 h 1766887"/>
              <a:gd name="T46" fmla="*/ 784594 w 2143125"/>
              <a:gd name="T47" fmla="*/ 574903 h 1766887"/>
              <a:gd name="T48" fmla="*/ 753533 w 2143125"/>
              <a:gd name="T49" fmla="*/ 555527 h 1766887"/>
              <a:gd name="T50" fmla="*/ 846053 w 2143125"/>
              <a:gd name="T51" fmla="*/ 505771 h 1766887"/>
              <a:gd name="T52" fmla="*/ 851284 w 2143125"/>
              <a:gd name="T53" fmla="*/ 542884 h 1766887"/>
              <a:gd name="T54" fmla="*/ 816336 w 2143125"/>
              <a:gd name="T55" fmla="*/ 530037 h 1766887"/>
              <a:gd name="T56" fmla="*/ 716280 w 2143125"/>
              <a:gd name="T57" fmla="*/ 504344 h 1766887"/>
              <a:gd name="T58" fmla="*/ 728576 w 2143125"/>
              <a:gd name="T59" fmla="*/ 539791 h 1766887"/>
              <a:gd name="T60" fmla="*/ 691924 w 2143125"/>
              <a:gd name="T61" fmla="*/ 534320 h 1766887"/>
              <a:gd name="T62" fmla="*/ 588624 w 2143125"/>
              <a:gd name="T63" fmla="*/ 494458 h 1766887"/>
              <a:gd name="T64" fmla="*/ 732969 w 2143125"/>
              <a:gd name="T65" fmla="*/ 612130 h 1766887"/>
              <a:gd name="T66" fmla="*/ 855451 w 2143125"/>
              <a:gd name="T67" fmla="*/ 585300 h 1766887"/>
              <a:gd name="T68" fmla="*/ 995093 w 2143125"/>
              <a:gd name="T69" fmla="*/ 514226 h 1766887"/>
              <a:gd name="T70" fmla="*/ 584863 w 2143125"/>
              <a:gd name="T71" fmla="*/ 494692 h 1766887"/>
              <a:gd name="T72" fmla="*/ 922629 w 2143125"/>
              <a:gd name="T73" fmla="*/ 499118 h 1766887"/>
              <a:gd name="T74" fmla="*/ 888632 w 2143125"/>
              <a:gd name="T75" fmla="*/ 514543 h 1766887"/>
              <a:gd name="T76" fmla="*/ 890533 w 2143125"/>
              <a:gd name="T77" fmla="*/ 478397 h 1766887"/>
              <a:gd name="T78" fmla="*/ 670041 w 2143125"/>
              <a:gd name="T79" fmla="*/ 494973 h 1766887"/>
              <a:gd name="T80" fmla="*/ 639847 w 2143125"/>
              <a:gd name="T81" fmla="*/ 516384 h 1766887"/>
              <a:gd name="T82" fmla="*/ 634617 w 2143125"/>
              <a:gd name="T83" fmla="*/ 480700 h 1766887"/>
              <a:gd name="T84" fmla="*/ 670748 w 2143125"/>
              <a:gd name="T85" fmla="*/ 265081 h 1766887"/>
              <a:gd name="T86" fmla="*/ 733778 w 2143125"/>
              <a:gd name="T87" fmla="*/ 400180 h 1766887"/>
              <a:gd name="T88" fmla="*/ 834203 w 2143125"/>
              <a:gd name="T89" fmla="*/ 396185 h 1766887"/>
              <a:gd name="T90" fmla="*/ 892528 w 2143125"/>
              <a:gd name="T91" fmla="*/ 256857 h 1766887"/>
              <a:gd name="T92" fmla="*/ 726252 w 2143125"/>
              <a:gd name="T93" fmla="*/ 196709 h 1766887"/>
              <a:gd name="T94" fmla="*/ 835143 w 2143125"/>
              <a:gd name="T95" fmla="*/ 34590 h 1766887"/>
              <a:gd name="T96" fmla="*/ 950854 w 2143125"/>
              <a:gd name="T97" fmla="*/ 143374 h 1766887"/>
              <a:gd name="T98" fmla="*/ 1025878 w 2143125"/>
              <a:gd name="T99" fmla="*/ 371280 h 1766887"/>
              <a:gd name="T100" fmla="*/ 957910 w 2143125"/>
              <a:gd name="T101" fmla="*/ 411692 h 1766887"/>
              <a:gd name="T102" fmla="*/ 794220 w 2143125"/>
              <a:gd name="T103" fmla="*/ 456333 h 1766887"/>
              <a:gd name="T104" fmla="*/ 636176 w 2143125"/>
              <a:gd name="T105" fmla="*/ 410048 h 1766887"/>
              <a:gd name="T106" fmla="*/ 547981 w 2143125"/>
              <a:gd name="T107" fmla="*/ 385142 h 1766887"/>
              <a:gd name="T108" fmla="*/ 599957 w 2143125"/>
              <a:gd name="T109" fmla="*/ 210806 h 1766887"/>
              <a:gd name="T110" fmla="*/ 710965 w 2143125"/>
              <a:gd name="T111" fmla="*/ 41168 h 1766887"/>
              <a:gd name="T112" fmla="*/ 1265775 w 2143125"/>
              <a:gd name="T113" fmla="*/ 50847 h 1766887"/>
              <a:gd name="T114" fmla="*/ 1534996 w 2143125"/>
              <a:gd name="T115" fmla="*/ 240110 h 1766887"/>
              <a:gd name="T116" fmla="*/ 1704140 w 2143125"/>
              <a:gd name="T117" fmla="*/ 521180 h 1766887"/>
              <a:gd name="T118" fmla="*/ 1547917 w 2143125"/>
              <a:gd name="T119" fmla="*/ 622168 h 1766887"/>
              <a:gd name="T120" fmla="*/ 1435859 w 2143125"/>
              <a:gd name="T121" fmla="*/ 400183 h 1766887"/>
              <a:gd name="T122" fmla="*/ 1246511 w 2143125"/>
              <a:gd name="T123" fmla="*/ 240581 h 176688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143125" h="1766887">
                <a:moveTo>
                  <a:pt x="1324590" y="1368425"/>
                </a:moveTo>
                <a:lnTo>
                  <a:pt x="1334118" y="1388221"/>
                </a:lnTo>
                <a:lnTo>
                  <a:pt x="1345499" y="1411449"/>
                </a:lnTo>
                <a:lnTo>
                  <a:pt x="1358468" y="1437052"/>
                </a:lnTo>
                <a:lnTo>
                  <a:pt x="1372231" y="1463183"/>
                </a:lnTo>
                <a:lnTo>
                  <a:pt x="1386523" y="1489050"/>
                </a:lnTo>
                <a:lnTo>
                  <a:pt x="1393405" y="1501455"/>
                </a:lnTo>
                <a:lnTo>
                  <a:pt x="1400286" y="1513069"/>
                </a:lnTo>
                <a:lnTo>
                  <a:pt x="1407168" y="1523891"/>
                </a:lnTo>
                <a:lnTo>
                  <a:pt x="1413255" y="1533657"/>
                </a:lnTo>
                <a:lnTo>
                  <a:pt x="1419343" y="1542104"/>
                </a:lnTo>
                <a:lnTo>
                  <a:pt x="1425165" y="1549494"/>
                </a:lnTo>
                <a:lnTo>
                  <a:pt x="1425165" y="1515709"/>
                </a:lnTo>
                <a:lnTo>
                  <a:pt x="1425165" y="1511749"/>
                </a:lnTo>
                <a:lnTo>
                  <a:pt x="1425959" y="1507526"/>
                </a:lnTo>
                <a:lnTo>
                  <a:pt x="1426753" y="1503567"/>
                </a:lnTo>
                <a:lnTo>
                  <a:pt x="1427812" y="1499080"/>
                </a:lnTo>
                <a:lnTo>
                  <a:pt x="1430459" y="1490897"/>
                </a:lnTo>
                <a:lnTo>
                  <a:pt x="1433370" y="1482451"/>
                </a:lnTo>
                <a:lnTo>
                  <a:pt x="1436282" y="1474797"/>
                </a:lnTo>
                <a:lnTo>
                  <a:pt x="1439193" y="1467406"/>
                </a:lnTo>
                <a:lnTo>
                  <a:pt x="1439987" y="1463711"/>
                </a:lnTo>
                <a:lnTo>
                  <a:pt x="1441046" y="1460807"/>
                </a:lnTo>
                <a:lnTo>
                  <a:pt x="1441310" y="1457640"/>
                </a:lnTo>
                <a:lnTo>
                  <a:pt x="1441575" y="1455000"/>
                </a:lnTo>
                <a:lnTo>
                  <a:pt x="1441310" y="1452361"/>
                </a:lnTo>
                <a:lnTo>
                  <a:pt x="1440781" y="1450249"/>
                </a:lnTo>
                <a:lnTo>
                  <a:pt x="1439987" y="1448138"/>
                </a:lnTo>
                <a:lnTo>
                  <a:pt x="1438928" y="1446026"/>
                </a:lnTo>
                <a:lnTo>
                  <a:pt x="1436017" y="1442331"/>
                </a:lnTo>
                <a:lnTo>
                  <a:pt x="1432576" y="1438899"/>
                </a:lnTo>
                <a:lnTo>
                  <a:pt x="1429665" y="1434940"/>
                </a:lnTo>
                <a:lnTo>
                  <a:pt x="1428077" y="1433093"/>
                </a:lnTo>
                <a:lnTo>
                  <a:pt x="1426753" y="1430981"/>
                </a:lnTo>
                <a:lnTo>
                  <a:pt x="1425695" y="1428342"/>
                </a:lnTo>
                <a:lnTo>
                  <a:pt x="1424636" y="1425966"/>
                </a:lnTo>
                <a:lnTo>
                  <a:pt x="1424107" y="1423326"/>
                </a:lnTo>
                <a:lnTo>
                  <a:pt x="1424107" y="1419895"/>
                </a:lnTo>
                <a:lnTo>
                  <a:pt x="1424107" y="1416728"/>
                </a:lnTo>
                <a:lnTo>
                  <a:pt x="1424371" y="1414352"/>
                </a:lnTo>
                <a:lnTo>
                  <a:pt x="1424901" y="1411977"/>
                </a:lnTo>
                <a:lnTo>
                  <a:pt x="1425959" y="1409601"/>
                </a:lnTo>
                <a:lnTo>
                  <a:pt x="1427018" y="1408281"/>
                </a:lnTo>
                <a:lnTo>
                  <a:pt x="1428606" y="1406698"/>
                </a:lnTo>
                <a:lnTo>
                  <a:pt x="1430194" y="1405642"/>
                </a:lnTo>
                <a:lnTo>
                  <a:pt x="1432312" y="1404850"/>
                </a:lnTo>
                <a:lnTo>
                  <a:pt x="1434958" y="1403794"/>
                </a:lnTo>
                <a:lnTo>
                  <a:pt x="1437605" y="1403266"/>
                </a:lnTo>
                <a:lnTo>
                  <a:pt x="1444222" y="1402738"/>
                </a:lnTo>
                <a:lnTo>
                  <a:pt x="1452427" y="1402738"/>
                </a:lnTo>
                <a:lnTo>
                  <a:pt x="1462220" y="1402211"/>
                </a:lnTo>
                <a:lnTo>
                  <a:pt x="1474924" y="1402211"/>
                </a:lnTo>
                <a:lnTo>
                  <a:pt x="1484717" y="1402738"/>
                </a:lnTo>
                <a:lnTo>
                  <a:pt x="1492922" y="1402738"/>
                </a:lnTo>
                <a:lnTo>
                  <a:pt x="1499538" y="1403266"/>
                </a:lnTo>
                <a:lnTo>
                  <a:pt x="1502450" y="1403794"/>
                </a:lnTo>
                <a:lnTo>
                  <a:pt x="1504832" y="1404850"/>
                </a:lnTo>
                <a:lnTo>
                  <a:pt x="1506685" y="1405642"/>
                </a:lnTo>
                <a:lnTo>
                  <a:pt x="1508537" y="1406698"/>
                </a:lnTo>
                <a:lnTo>
                  <a:pt x="1510125" y="1408281"/>
                </a:lnTo>
                <a:lnTo>
                  <a:pt x="1511184" y="1409601"/>
                </a:lnTo>
                <a:lnTo>
                  <a:pt x="1511978" y="1411977"/>
                </a:lnTo>
                <a:lnTo>
                  <a:pt x="1512507" y="1414352"/>
                </a:lnTo>
                <a:lnTo>
                  <a:pt x="1513037" y="1416728"/>
                </a:lnTo>
                <a:lnTo>
                  <a:pt x="1513037" y="1419895"/>
                </a:lnTo>
                <a:lnTo>
                  <a:pt x="1512772" y="1423326"/>
                </a:lnTo>
                <a:lnTo>
                  <a:pt x="1512507" y="1425966"/>
                </a:lnTo>
                <a:lnTo>
                  <a:pt x="1511713" y="1428342"/>
                </a:lnTo>
                <a:lnTo>
                  <a:pt x="1510390" y="1430981"/>
                </a:lnTo>
                <a:lnTo>
                  <a:pt x="1509067" y="1433093"/>
                </a:lnTo>
                <a:lnTo>
                  <a:pt x="1507479" y="1434940"/>
                </a:lnTo>
                <a:lnTo>
                  <a:pt x="1504303" y="1438899"/>
                </a:lnTo>
                <a:lnTo>
                  <a:pt x="1501127" y="1442331"/>
                </a:lnTo>
                <a:lnTo>
                  <a:pt x="1498480" y="1446026"/>
                </a:lnTo>
                <a:lnTo>
                  <a:pt x="1497156" y="1448138"/>
                </a:lnTo>
                <a:lnTo>
                  <a:pt x="1496098" y="1450249"/>
                </a:lnTo>
                <a:lnTo>
                  <a:pt x="1495833" y="1452361"/>
                </a:lnTo>
                <a:lnTo>
                  <a:pt x="1495568" y="1455000"/>
                </a:lnTo>
                <a:lnTo>
                  <a:pt x="1495833" y="1457640"/>
                </a:lnTo>
                <a:lnTo>
                  <a:pt x="1496098" y="1460807"/>
                </a:lnTo>
                <a:lnTo>
                  <a:pt x="1497156" y="1463711"/>
                </a:lnTo>
                <a:lnTo>
                  <a:pt x="1497950" y="1467406"/>
                </a:lnTo>
                <a:lnTo>
                  <a:pt x="1500862" y="1474797"/>
                </a:lnTo>
                <a:lnTo>
                  <a:pt x="1503509" y="1482451"/>
                </a:lnTo>
                <a:lnTo>
                  <a:pt x="1506685" y="1490897"/>
                </a:lnTo>
                <a:lnTo>
                  <a:pt x="1509331" y="1499080"/>
                </a:lnTo>
                <a:lnTo>
                  <a:pt x="1510390" y="1503567"/>
                </a:lnTo>
                <a:lnTo>
                  <a:pt x="1511184" y="1507526"/>
                </a:lnTo>
                <a:lnTo>
                  <a:pt x="1511713" y="1511749"/>
                </a:lnTo>
                <a:lnTo>
                  <a:pt x="1511978" y="1515709"/>
                </a:lnTo>
                <a:lnTo>
                  <a:pt x="1511978" y="1549494"/>
                </a:lnTo>
                <a:lnTo>
                  <a:pt x="1517536" y="1542104"/>
                </a:lnTo>
                <a:lnTo>
                  <a:pt x="1523624" y="1533921"/>
                </a:lnTo>
                <a:lnTo>
                  <a:pt x="1529711" y="1524155"/>
                </a:lnTo>
                <a:lnTo>
                  <a:pt x="1536328" y="1513597"/>
                </a:lnTo>
                <a:lnTo>
                  <a:pt x="1542945" y="1502247"/>
                </a:lnTo>
                <a:lnTo>
                  <a:pt x="1549826" y="1490369"/>
                </a:lnTo>
                <a:lnTo>
                  <a:pt x="1563589" y="1465030"/>
                </a:lnTo>
                <a:lnTo>
                  <a:pt x="1577352" y="1439163"/>
                </a:lnTo>
                <a:lnTo>
                  <a:pt x="1590321" y="1414352"/>
                </a:lnTo>
                <a:lnTo>
                  <a:pt x="1601702" y="1391125"/>
                </a:lnTo>
                <a:lnTo>
                  <a:pt x="1611495" y="1371329"/>
                </a:lnTo>
                <a:lnTo>
                  <a:pt x="1624464" y="1375024"/>
                </a:lnTo>
                <a:lnTo>
                  <a:pt x="1637168" y="1378719"/>
                </a:lnTo>
                <a:lnTo>
                  <a:pt x="1649608" y="1382678"/>
                </a:lnTo>
                <a:lnTo>
                  <a:pt x="1662047" y="1386638"/>
                </a:lnTo>
                <a:lnTo>
                  <a:pt x="1673693" y="1390597"/>
                </a:lnTo>
                <a:lnTo>
                  <a:pt x="1685603" y="1395348"/>
                </a:lnTo>
                <a:lnTo>
                  <a:pt x="1696984" y="1399571"/>
                </a:lnTo>
                <a:lnTo>
                  <a:pt x="1708101" y="1404058"/>
                </a:lnTo>
                <a:lnTo>
                  <a:pt x="1729274" y="1413032"/>
                </a:lnTo>
                <a:lnTo>
                  <a:pt x="1749390" y="1422271"/>
                </a:lnTo>
                <a:lnTo>
                  <a:pt x="1767917" y="1431509"/>
                </a:lnTo>
                <a:lnTo>
                  <a:pt x="1784591" y="1440483"/>
                </a:lnTo>
                <a:lnTo>
                  <a:pt x="1799942" y="1448666"/>
                </a:lnTo>
                <a:lnTo>
                  <a:pt x="1813176" y="1456320"/>
                </a:lnTo>
                <a:lnTo>
                  <a:pt x="1824821" y="1463447"/>
                </a:lnTo>
                <a:lnTo>
                  <a:pt x="1834614" y="1469781"/>
                </a:lnTo>
                <a:lnTo>
                  <a:pt x="1848113" y="1478492"/>
                </a:lnTo>
                <a:lnTo>
                  <a:pt x="1852612" y="1481923"/>
                </a:lnTo>
                <a:lnTo>
                  <a:pt x="1852612" y="1698625"/>
                </a:lnTo>
                <a:lnTo>
                  <a:pt x="1462220" y="1698625"/>
                </a:lnTo>
                <a:lnTo>
                  <a:pt x="1071562" y="1698625"/>
                </a:lnTo>
                <a:lnTo>
                  <a:pt x="1071562" y="1481923"/>
                </a:lnTo>
                <a:lnTo>
                  <a:pt x="1076591" y="1478492"/>
                </a:lnTo>
                <a:lnTo>
                  <a:pt x="1090883" y="1469254"/>
                </a:lnTo>
                <a:lnTo>
                  <a:pt x="1100941" y="1462919"/>
                </a:lnTo>
                <a:lnTo>
                  <a:pt x="1113381" y="1455528"/>
                </a:lnTo>
                <a:lnTo>
                  <a:pt x="1127408" y="1447082"/>
                </a:lnTo>
                <a:lnTo>
                  <a:pt x="1143553" y="1438636"/>
                </a:lnTo>
                <a:lnTo>
                  <a:pt x="1161022" y="1429397"/>
                </a:lnTo>
                <a:lnTo>
                  <a:pt x="1180608" y="1420159"/>
                </a:lnTo>
                <a:lnTo>
                  <a:pt x="1201252" y="1410657"/>
                </a:lnTo>
                <a:lnTo>
                  <a:pt x="1223220" y="1401419"/>
                </a:lnTo>
                <a:lnTo>
                  <a:pt x="1235130" y="1396668"/>
                </a:lnTo>
                <a:lnTo>
                  <a:pt x="1247040" y="1392181"/>
                </a:lnTo>
                <a:lnTo>
                  <a:pt x="1259215" y="1387957"/>
                </a:lnTo>
                <a:lnTo>
                  <a:pt x="1271655" y="1383470"/>
                </a:lnTo>
                <a:lnTo>
                  <a:pt x="1284359" y="1379511"/>
                </a:lnTo>
                <a:lnTo>
                  <a:pt x="1297593" y="1375552"/>
                </a:lnTo>
                <a:lnTo>
                  <a:pt x="1310827" y="1371856"/>
                </a:lnTo>
                <a:lnTo>
                  <a:pt x="1324590" y="1368425"/>
                </a:lnTo>
                <a:close/>
                <a:moveTo>
                  <a:pt x="1462222" y="911225"/>
                </a:moveTo>
                <a:lnTo>
                  <a:pt x="1469889" y="911490"/>
                </a:lnTo>
                <a:lnTo>
                  <a:pt x="1477557" y="912019"/>
                </a:lnTo>
                <a:lnTo>
                  <a:pt x="1485490" y="913078"/>
                </a:lnTo>
                <a:lnTo>
                  <a:pt x="1493158" y="914137"/>
                </a:lnTo>
                <a:lnTo>
                  <a:pt x="1500826" y="915990"/>
                </a:lnTo>
                <a:lnTo>
                  <a:pt x="1508493" y="918108"/>
                </a:lnTo>
                <a:lnTo>
                  <a:pt x="1515897" y="920756"/>
                </a:lnTo>
                <a:lnTo>
                  <a:pt x="1523300" y="923403"/>
                </a:lnTo>
                <a:lnTo>
                  <a:pt x="1530704" y="926845"/>
                </a:lnTo>
                <a:lnTo>
                  <a:pt x="1537843" y="930286"/>
                </a:lnTo>
                <a:lnTo>
                  <a:pt x="1544718" y="934257"/>
                </a:lnTo>
                <a:lnTo>
                  <a:pt x="1551857" y="938758"/>
                </a:lnTo>
                <a:lnTo>
                  <a:pt x="1558467" y="943523"/>
                </a:lnTo>
                <a:lnTo>
                  <a:pt x="1565077" y="948818"/>
                </a:lnTo>
                <a:lnTo>
                  <a:pt x="1571423" y="954377"/>
                </a:lnTo>
                <a:lnTo>
                  <a:pt x="1577505" y="960201"/>
                </a:lnTo>
                <a:lnTo>
                  <a:pt x="1583322" y="966290"/>
                </a:lnTo>
                <a:lnTo>
                  <a:pt x="1588874" y="973173"/>
                </a:lnTo>
                <a:lnTo>
                  <a:pt x="1594162" y="979792"/>
                </a:lnTo>
                <a:lnTo>
                  <a:pt x="1598922" y="987204"/>
                </a:lnTo>
                <a:lnTo>
                  <a:pt x="1603681" y="995411"/>
                </a:lnTo>
                <a:lnTo>
                  <a:pt x="1608176" y="1003353"/>
                </a:lnTo>
                <a:lnTo>
                  <a:pt x="1612407" y="1011560"/>
                </a:lnTo>
                <a:lnTo>
                  <a:pt x="1616109" y="1020561"/>
                </a:lnTo>
                <a:lnTo>
                  <a:pt x="1619282" y="1029827"/>
                </a:lnTo>
                <a:lnTo>
                  <a:pt x="1622190" y="1039357"/>
                </a:lnTo>
                <a:lnTo>
                  <a:pt x="1624570" y="1049152"/>
                </a:lnTo>
                <a:lnTo>
                  <a:pt x="1626685" y="1059742"/>
                </a:lnTo>
                <a:lnTo>
                  <a:pt x="1628271" y="1070596"/>
                </a:lnTo>
                <a:lnTo>
                  <a:pt x="1629594" y="1081450"/>
                </a:lnTo>
                <a:lnTo>
                  <a:pt x="1630387" y="1093098"/>
                </a:lnTo>
                <a:lnTo>
                  <a:pt x="1630387" y="1104747"/>
                </a:lnTo>
                <a:lnTo>
                  <a:pt x="1630122" y="1113218"/>
                </a:lnTo>
                <a:lnTo>
                  <a:pt x="1630387" y="1113218"/>
                </a:lnTo>
                <a:lnTo>
                  <a:pt x="1634353" y="1113483"/>
                </a:lnTo>
                <a:lnTo>
                  <a:pt x="1638055" y="1114012"/>
                </a:lnTo>
                <a:lnTo>
                  <a:pt x="1641756" y="1115336"/>
                </a:lnTo>
                <a:lnTo>
                  <a:pt x="1645194" y="1117189"/>
                </a:lnTo>
                <a:lnTo>
                  <a:pt x="1648631" y="1119307"/>
                </a:lnTo>
                <a:lnTo>
                  <a:pt x="1651804" y="1121690"/>
                </a:lnTo>
                <a:lnTo>
                  <a:pt x="1654448" y="1124602"/>
                </a:lnTo>
                <a:lnTo>
                  <a:pt x="1657357" y="1128043"/>
                </a:lnTo>
                <a:lnTo>
                  <a:pt x="1659736" y="1131220"/>
                </a:lnTo>
                <a:lnTo>
                  <a:pt x="1661852" y="1135191"/>
                </a:lnTo>
                <a:lnTo>
                  <a:pt x="1663703" y="1139427"/>
                </a:lnTo>
                <a:lnTo>
                  <a:pt x="1665289" y="1143927"/>
                </a:lnTo>
                <a:lnTo>
                  <a:pt x="1666876" y="1148693"/>
                </a:lnTo>
                <a:lnTo>
                  <a:pt x="1667669" y="1153193"/>
                </a:lnTo>
                <a:lnTo>
                  <a:pt x="1667933" y="1158488"/>
                </a:lnTo>
                <a:lnTo>
                  <a:pt x="1668462" y="1163253"/>
                </a:lnTo>
                <a:lnTo>
                  <a:pt x="1668462" y="1166165"/>
                </a:lnTo>
                <a:lnTo>
                  <a:pt x="1667933" y="1168548"/>
                </a:lnTo>
                <a:lnTo>
                  <a:pt x="1667404" y="1171195"/>
                </a:lnTo>
                <a:lnTo>
                  <a:pt x="1666876" y="1173578"/>
                </a:lnTo>
                <a:lnTo>
                  <a:pt x="1665025" y="1178608"/>
                </a:lnTo>
                <a:lnTo>
                  <a:pt x="1662381" y="1183108"/>
                </a:lnTo>
                <a:lnTo>
                  <a:pt x="1659472" y="1187344"/>
                </a:lnTo>
                <a:lnTo>
                  <a:pt x="1656035" y="1191844"/>
                </a:lnTo>
                <a:lnTo>
                  <a:pt x="1652069" y="1195551"/>
                </a:lnTo>
                <a:lnTo>
                  <a:pt x="1648102" y="1199257"/>
                </a:lnTo>
                <a:lnTo>
                  <a:pt x="1643343" y="1202434"/>
                </a:lnTo>
                <a:lnTo>
                  <a:pt x="1638848" y="1205346"/>
                </a:lnTo>
                <a:lnTo>
                  <a:pt x="1634089" y="1207729"/>
                </a:lnTo>
                <a:lnTo>
                  <a:pt x="1629594" y="1209846"/>
                </a:lnTo>
                <a:lnTo>
                  <a:pt x="1624834" y="1211700"/>
                </a:lnTo>
                <a:lnTo>
                  <a:pt x="1620339" y="1213023"/>
                </a:lnTo>
                <a:lnTo>
                  <a:pt x="1616109" y="1213553"/>
                </a:lnTo>
                <a:lnTo>
                  <a:pt x="1611878" y="1214082"/>
                </a:lnTo>
                <a:lnTo>
                  <a:pt x="1611349" y="1214082"/>
                </a:lnTo>
                <a:lnTo>
                  <a:pt x="1608705" y="1222024"/>
                </a:lnTo>
                <a:lnTo>
                  <a:pt x="1605532" y="1229966"/>
                </a:lnTo>
                <a:lnTo>
                  <a:pt x="1602095" y="1237908"/>
                </a:lnTo>
                <a:lnTo>
                  <a:pt x="1598657" y="1245586"/>
                </a:lnTo>
                <a:lnTo>
                  <a:pt x="1595220" y="1253528"/>
                </a:lnTo>
                <a:lnTo>
                  <a:pt x="1591518" y="1261205"/>
                </a:lnTo>
                <a:lnTo>
                  <a:pt x="1587552" y="1268618"/>
                </a:lnTo>
                <a:lnTo>
                  <a:pt x="1583586" y="1275501"/>
                </a:lnTo>
                <a:lnTo>
                  <a:pt x="1579620" y="1282649"/>
                </a:lnTo>
                <a:lnTo>
                  <a:pt x="1575389" y="1289532"/>
                </a:lnTo>
                <a:lnTo>
                  <a:pt x="1570895" y="1296415"/>
                </a:lnTo>
                <a:lnTo>
                  <a:pt x="1566664" y="1302769"/>
                </a:lnTo>
                <a:lnTo>
                  <a:pt x="1562169" y="1308857"/>
                </a:lnTo>
                <a:lnTo>
                  <a:pt x="1557410" y="1315211"/>
                </a:lnTo>
                <a:lnTo>
                  <a:pt x="1552650" y="1320771"/>
                </a:lnTo>
                <a:lnTo>
                  <a:pt x="1547626" y="1326330"/>
                </a:lnTo>
                <a:lnTo>
                  <a:pt x="1542603" y="1331360"/>
                </a:lnTo>
                <a:lnTo>
                  <a:pt x="1537843" y="1336655"/>
                </a:lnTo>
                <a:lnTo>
                  <a:pt x="1532555" y="1341420"/>
                </a:lnTo>
                <a:lnTo>
                  <a:pt x="1527531" y="1345920"/>
                </a:lnTo>
                <a:lnTo>
                  <a:pt x="1522243" y="1349891"/>
                </a:lnTo>
                <a:lnTo>
                  <a:pt x="1516690" y="1353862"/>
                </a:lnTo>
                <a:lnTo>
                  <a:pt x="1511666" y="1357304"/>
                </a:lnTo>
                <a:lnTo>
                  <a:pt x="1506378" y="1360481"/>
                </a:lnTo>
                <a:lnTo>
                  <a:pt x="1500826" y="1363393"/>
                </a:lnTo>
                <a:lnTo>
                  <a:pt x="1495273" y="1366040"/>
                </a:lnTo>
                <a:lnTo>
                  <a:pt x="1489720" y="1368158"/>
                </a:lnTo>
                <a:lnTo>
                  <a:pt x="1484432" y="1370011"/>
                </a:lnTo>
                <a:lnTo>
                  <a:pt x="1478879" y="1371335"/>
                </a:lnTo>
                <a:lnTo>
                  <a:pt x="1473327" y="1372129"/>
                </a:lnTo>
                <a:lnTo>
                  <a:pt x="1467774" y="1373188"/>
                </a:lnTo>
                <a:lnTo>
                  <a:pt x="1462222" y="1373188"/>
                </a:lnTo>
                <a:lnTo>
                  <a:pt x="1456669" y="1372659"/>
                </a:lnTo>
                <a:lnTo>
                  <a:pt x="1451116" y="1372129"/>
                </a:lnTo>
                <a:lnTo>
                  <a:pt x="1445564" y="1371335"/>
                </a:lnTo>
                <a:lnTo>
                  <a:pt x="1440011" y="1370011"/>
                </a:lnTo>
                <a:lnTo>
                  <a:pt x="1434458" y="1368158"/>
                </a:lnTo>
                <a:lnTo>
                  <a:pt x="1428906" y="1366040"/>
                </a:lnTo>
                <a:lnTo>
                  <a:pt x="1423353" y="1363393"/>
                </a:lnTo>
                <a:lnTo>
                  <a:pt x="1418329" y="1360481"/>
                </a:lnTo>
                <a:lnTo>
                  <a:pt x="1412777" y="1357304"/>
                </a:lnTo>
                <a:lnTo>
                  <a:pt x="1407488" y="1353598"/>
                </a:lnTo>
                <a:lnTo>
                  <a:pt x="1401936" y="1349891"/>
                </a:lnTo>
                <a:lnTo>
                  <a:pt x="1396648" y="1345656"/>
                </a:lnTo>
                <a:lnTo>
                  <a:pt x="1391624" y="1341420"/>
                </a:lnTo>
                <a:lnTo>
                  <a:pt x="1386600" y="1336390"/>
                </a:lnTo>
                <a:lnTo>
                  <a:pt x="1381576" y="1331360"/>
                </a:lnTo>
                <a:lnTo>
                  <a:pt x="1376288" y="1326330"/>
                </a:lnTo>
                <a:lnTo>
                  <a:pt x="1371793" y="1320771"/>
                </a:lnTo>
                <a:lnTo>
                  <a:pt x="1366769" y="1314682"/>
                </a:lnTo>
                <a:lnTo>
                  <a:pt x="1362274" y="1308593"/>
                </a:lnTo>
                <a:lnTo>
                  <a:pt x="1357515" y="1302504"/>
                </a:lnTo>
                <a:lnTo>
                  <a:pt x="1353284" y="1295885"/>
                </a:lnTo>
                <a:lnTo>
                  <a:pt x="1348525" y="1289267"/>
                </a:lnTo>
                <a:lnTo>
                  <a:pt x="1344559" y="1282384"/>
                </a:lnTo>
                <a:lnTo>
                  <a:pt x="1340328" y="1275236"/>
                </a:lnTo>
                <a:lnTo>
                  <a:pt x="1336362" y="1267824"/>
                </a:lnTo>
                <a:lnTo>
                  <a:pt x="1332660" y="1260411"/>
                </a:lnTo>
                <a:lnTo>
                  <a:pt x="1328958" y="1252998"/>
                </a:lnTo>
                <a:lnTo>
                  <a:pt x="1325521" y="1245321"/>
                </a:lnTo>
                <a:lnTo>
                  <a:pt x="1322084" y="1237379"/>
                </a:lnTo>
                <a:lnTo>
                  <a:pt x="1318646" y="1229437"/>
                </a:lnTo>
                <a:lnTo>
                  <a:pt x="1315738" y="1221230"/>
                </a:lnTo>
                <a:lnTo>
                  <a:pt x="1312829" y="1213288"/>
                </a:lnTo>
                <a:lnTo>
                  <a:pt x="1308863" y="1212494"/>
                </a:lnTo>
                <a:lnTo>
                  <a:pt x="1304632" y="1211170"/>
                </a:lnTo>
                <a:lnTo>
                  <a:pt x="1300137" y="1209582"/>
                </a:lnTo>
                <a:lnTo>
                  <a:pt x="1295907" y="1207729"/>
                </a:lnTo>
                <a:lnTo>
                  <a:pt x="1291676" y="1205346"/>
                </a:lnTo>
                <a:lnTo>
                  <a:pt x="1287446" y="1202963"/>
                </a:lnTo>
                <a:lnTo>
                  <a:pt x="1283215" y="1199787"/>
                </a:lnTo>
                <a:lnTo>
                  <a:pt x="1279513" y="1196610"/>
                </a:lnTo>
                <a:lnTo>
                  <a:pt x="1275812" y="1193168"/>
                </a:lnTo>
                <a:lnTo>
                  <a:pt x="1272639" y="1189462"/>
                </a:lnTo>
                <a:lnTo>
                  <a:pt x="1269466" y="1185491"/>
                </a:lnTo>
                <a:lnTo>
                  <a:pt x="1267086" y="1181520"/>
                </a:lnTo>
                <a:lnTo>
                  <a:pt x="1264971" y="1177284"/>
                </a:lnTo>
                <a:lnTo>
                  <a:pt x="1263384" y="1173048"/>
                </a:lnTo>
                <a:lnTo>
                  <a:pt x="1262327" y="1168283"/>
                </a:lnTo>
                <a:lnTo>
                  <a:pt x="1262062" y="1163253"/>
                </a:lnTo>
                <a:lnTo>
                  <a:pt x="1262062" y="1158753"/>
                </a:lnTo>
                <a:lnTo>
                  <a:pt x="1262591" y="1154252"/>
                </a:lnTo>
                <a:lnTo>
                  <a:pt x="1263384" y="1149752"/>
                </a:lnTo>
                <a:lnTo>
                  <a:pt x="1264442" y="1145516"/>
                </a:lnTo>
                <a:lnTo>
                  <a:pt x="1265764" y="1141545"/>
                </a:lnTo>
                <a:lnTo>
                  <a:pt x="1267350" y="1137574"/>
                </a:lnTo>
                <a:lnTo>
                  <a:pt x="1269201" y="1134132"/>
                </a:lnTo>
                <a:lnTo>
                  <a:pt x="1271317" y="1130426"/>
                </a:lnTo>
                <a:lnTo>
                  <a:pt x="1273432" y="1127249"/>
                </a:lnTo>
                <a:lnTo>
                  <a:pt x="1275812" y="1124602"/>
                </a:lnTo>
                <a:lnTo>
                  <a:pt x="1278720" y="1121690"/>
                </a:lnTo>
                <a:lnTo>
                  <a:pt x="1281364" y="1119572"/>
                </a:lnTo>
                <a:lnTo>
                  <a:pt x="1284537" y="1117454"/>
                </a:lnTo>
                <a:lnTo>
                  <a:pt x="1287710" y="1115865"/>
                </a:lnTo>
                <a:lnTo>
                  <a:pt x="1290619" y="1114542"/>
                </a:lnTo>
                <a:lnTo>
                  <a:pt x="1294056" y="1113748"/>
                </a:lnTo>
                <a:lnTo>
                  <a:pt x="1293792" y="1104747"/>
                </a:lnTo>
                <a:lnTo>
                  <a:pt x="1294056" y="1093098"/>
                </a:lnTo>
                <a:lnTo>
                  <a:pt x="1294849" y="1081450"/>
                </a:lnTo>
                <a:lnTo>
                  <a:pt x="1295907" y="1070596"/>
                </a:lnTo>
                <a:lnTo>
                  <a:pt x="1297758" y="1059742"/>
                </a:lnTo>
                <a:lnTo>
                  <a:pt x="1299873" y="1049152"/>
                </a:lnTo>
                <a:lnTo>
                  <a:pt x="1302517" y="1039357"/>
                </a:lnTo>
                <a:lnTo>
                  <a:pt x="1305161" y="1029827"/>
                </a:lnTo>
                <a:lnTo>
                  <a:pt x="1308599" y="1020561"/>
                </a:lnTo>
                <a:lnTo>
                  <a:pt x="1312300" y="1011560"/>
                </a:lnTo>
                <a:lnTo>
                  <a:pt x="1316267" y="1003353"/>
                </a:lnTo>
                <a:lnTo>
                  <a:pt x="1320497" y="995411"/>
                </a:lnTo>
                <a:lnTo>
                  <a:pt x="1325257" y="987204"/>
                </a:lnTo>
                <a:lnTo>
                  <a:pt x="1330545" y="979792"/>
                </a:lnTo>
                <a:lnTo>
                  <a:pt x="1335569" y="973173"/>
                </a:lnTo>
                <a:lnTo>
                  <a:pt x="1341121" y="966290"/>
                </a:lnTo>
                <a:lnTo>
                  <a:pt x="1347203" y="960201"/>
                </a:lnTo>
                <a:lnTo>
                  <a:pt x="1353284" y="954377"/>
                </a:lnTo>
                <a:lnTo>
                  <a:pt x="1359366" y="948818"/>
                </a:lnTo>
                <a:lnTo>
                  <a:pt x="1365976" y="943523"/>
                </a:lnTo>
                <a:lnTo>
                  <a:pt x="1372586" y="938758"/>
                </a:lnTo>
                <a:lnTo>
                  <a:pt x="1379461" y="934257"/>
                </a:lnTo>
                <a:lnTo>
                  <a:pt x="1386600" y="930286"/>
                </a:lnTo>
                <a:lnTo>
                  <a:pt x="1393475" y="926845"/>
                </a:lnTo>
                <a:lnTo>
                  <a:pt x="1400878" y="923403"/>
                </a:lnTo>
                <a:lnTo>
                  <a:pt x="1408282" y="920756"/>
                </a:lnTo>
                <a:lnTo>
                  <a:pt x="1415950" y="918108"/>
                </a:lnTo>
                <a:lnTo>
                  <a:pt x="1423353" y="915990"/>
                </a:lnTo>
                <a:lnTo>
                  <a:pt x="1431285" y="914137"/>
                </a:lnTo>
                <a:lnTo>
                  <a:pt x="1438953" y="913078"/>
                </a:lnTo>
                <a:lnTo>
                  <a:pt x="1446621" y="912019"/>
                </a:lnTo>
                <a:lnTo>
                  <a:pt x="1454289" y="911490"/>
                </a:lnTo>
                <a:lnTo>
                  <a:pt x="1462222" y="911225"/>
                </a:lnTo>
                <a:close/>
                <a:moveTo>
                  <a:pt x="291651" y="693737"/>
                </a:moveTo>
                <a:lnTo>
                  <a:pt x="583302" y="984877"/>
                </a:lnTo>
                <a:lnTo>
                  <a:pt x="385339" y="984877"/>
                </a:lnTo>
                <a:lnTo>
                  <a:pt x="387986" y="998615"/>
                </a:lnTo>
                <a:lnTo>
                  <a:pt x="390103" y="1012618"/>
                </a:lnTo>
                <a:lnTo>
                  <a:pt x="392749" y="1026356"/>
                </a:lnTo>
                <a:lnTo>
                  <a:pt x="395925" y="1040094"/>
                </a:lnTo>
                <a:lnTo>
                  <a:pt x="399101" y="1053567"/>
                </a:lnTo>
                <a:lnTo>
                  <a:pt x="402806" y="1066777"/>
                </a:lnTo>
                <a:lnTo>
                  <a:pt x="406512" y="1080251"/>
                </a:lnTo>
                <a:lnTo>
                  <a:pt x="410481" y="1093460"/>
                </a:lnTo>
                <a:lnTo>
                  <a:pt x="414716" y="1106406"/>
                </a:lnTo>
                <a:lnTo>
                  <a:pt x="418950" y="1119351"/>
                </a:lnTo>
                <a:lnTo>
                  <a:pt x="423979" y="1132297"/>
                </a:lnTo>
                <a:lnTo>
                  <a:pt x="429007" y="1144978"/>
                </a:lnTo>
                <a:lnTo>
                  <a:pt x="434036" y="1157395"/>
                </a:lnTo>
                <a:lnTo>
                  <a:pt x="439594" y="1170076"/>
                </a:lnTo>
                <a:lnTo>
                  <a:pt x="445151" y="1182493"/>
                </a:lnTo>
                <a:lnTo>
                  <a:pt x="451238" y="1194646"/>
                </a:lnTo>
                <a:lnTo>
                  <a:pt x="457326" y="1206799"/>
                </a:lnTo>
                <a:lnTo>
                  <a:pt x="463677" y="1218688"/>
                </a:lnTo>
                <a:lnTo>
                  <a:pt x="470558" y="1230576"/>
                </a:lnTo>
                <a:lnTo>
                  <a:pt x="477439" y="1242201"/>
                </a:lnTo>
                <a:lnTo>
                  <a:pt x="484320" y="1253825"/>
                </a:lnTo>
                <a:lnTo>
                  <a:pt x="491731" y="1265186"/>
                </a:lnTo>
                <a:lnTo>
                  <a:pt x="499141" y="1276282"/>
                </a:lnTo>
                <a:lnTo>
                  <a:pt x="506816" y="1287378"/>
                </a:lnTo>
                <a:lnTo>
                  <a:pt x="515021" y="1298210"/>
                </a:lnTo>
                <a:lnTo>
                  <a:pt x="523225" y="1309042"/>
                </a:lnTo>
                <a:lnTo>
                  <a:pt x="531694" y="1319609"/>
                </a:lnTo>
                <a:lnTo>
                  <a:pt x="539898" y="1330177"/>
                </a:lnTo>
                <a:lnTo>
                  <a:pt x="548897" y="1340216"/>
                </a:lnTo>
                <a:lnTo>
                  <a:pt x="557895" y="1350256"/>
                </a:lnTo>
                <a:lnTo>
                  <a:pt x="567158" y="1360295"/>
                </a:lnTo>
                <a:lnTo>
                  <a:pt x="576156" y="1369806"/>
                </a:lnTo>
                <a:lnTo>
                  <a:pt x="585948" y="1379317"/>
                </a:lnTo>
                <a:lnTo>
                  <a:pt x="595741" y="1388563"/>
                </a:lnTo>
                <a:lnTo>
                  <a:pt x="605533" y="1397810"/>
                </a:lnTo>
                <a:lnTo>
                  <a:pt x="615855" y="1406793"/>
                </a:lnTo>
                <a:lnTo>
                  <a:pt x="625912" y="1415775"/>
                </a:lnTo>
                <a:lnTo>
                  <a:pt x="636498" y="1424229"/>
                </a:lnTo>
                <a:lnTo>
                  <a:pt x="647084" y="1432684"/>
                </a:lnTo>
                <a:lnTo>
                  <a:pt x="657935" y="1440609"/>
                </a:lnTo>
                <a:lnTo>
                  <a:pt x="668786" y="1448535"/>
                </a:lnTo>
                <a:lnTo>
                  <a:pt x="680166" y="1456461"/>
                </a:lnTo>
                <a:lnTo>
                  <a:pt x="691282" y="1464123"/>
                </a:lnTo>
                <a:lnTo>
                  <a:pt x="702927" y="1471520"/>
                </a:lnTo>
                <a:lnTo>
                  <a:pt x="714836" y="1478389"/>
                </a:lnTo>
                <a:lnTo>
                  <a:pt x="726481" y="1485258"/>
                </a:lnTo>
                <a:lnTo>
                  <a:pt x="738391" y="1492127"/>
                </a:lnTo>
                <a:lnTo>
                  <a:pt x="750565" y="1498203"/>
                </a:lnTo>
                <a:lnTo>
                  <a:pt x="762739" y="1504544"/>
                </a:lnTo>
                <a:lnTo>
                  <a:pt x="775178" y="1510620"/>
                </a:lnTo>
                <a:lnTo>
                  <a:pt x="787882" y="1516433"/>
                </a:lnTo>
                <a:lnTo>
                  <a:pt x="800320" y="1521717"/>
                </a:lnTo>
                <a:lnTo>
                  <a:pt x="813289" y="1526736"/>
                </a:lnTo>
                <a:lnTo>
                  <a:pt x="826257" y="1532020"/>
                </a:lnTo>
                <a:lnTo>
                  <a:pt x="839489" y="1536776"/>
                </a:lnTo>
                <a:lnTo>
                  <a:pt x="852722" y="1541267"/>
                </a:lnTo>
                <a:lnTo>
                  <a:pt x="865955" y="1545494"/>
                </a:lnTo>
                <a:lnTo>
                  <a:pt x="879717" y="1549193"/>
                </a:lnTo>
                <a:lnTo>
                  <a:pt x="893479" y="1553420"/>
                </a:lnTo>
                <a:lnTo>
                  <a:pt x="906977" y="1556590"/>
                </a:lnTo>
                <a:lnTo>
                  <a:pt x="921004" y="1559760"/>
                </a:lnTo>
                <a:lnTo>
                  <a:pt x="935030" y="1562931"/>
                </a:lnTo>
                <a:lnTo>
                  <a:pt x="949322" y="1565308"/>
                </a:lnTo>
                <a:lnTo>
                  <a:pt x="963613" y="1567686"/>
                </a:lnTo>
                <a:lnTo>
                  <a:pt x="932119" y="1766887"/>
                </a:lnTo>
                <a:lnTo>
                  <a:pt x="913329" y="1763717"/>
                </a:lnTo>
                <a:lnTo>
                  <a:pt x="894538" y="1760018"/>
                </a:lnTo>
                <a:lnTo>
                  <a:pt x="876012" y="1756319"/>
                </a:lnTo>
                <a:lnTo>
                  <a:pt x="857486" y="1752092"/>
                </a:lnTo>
                <a:lnTo>
                  <a:pt x="839225" y="1747601"/>
                </a:lnTo>
                <a:lnTo>
                  <a:pt x="821493" y="1742581"/>
                </a:lnTo>
                <a:lnTo>
                  <a:pt x="803496" y="1737033"/>
                </a:lnTo>
                <a:lnTo>
                  <a:pt x="785500" y="1731485"/>
                </a:lnTo>
                <a:lnTo>
                  <a:pt x="768032" y="1725409"/>
                </a:lnTo>
                <a:lnTo>
                  <a:pt x="750830" y="1719068"/>
                </a:lnTo>
                <a:lnTo>
                  <a:pt x="733627" y="1712464"/>
                </a:lnTo>
                <a:lnTo>
                  <a:pt x="716689" y="1705330"/>
                </a:lnTo>
                <a:lnTo>
                  <a:pt x="700016" y="1697933"/>
                </a:lnTo>
                <a:lnTo>
                  <a:pt x="683342" y="1690271"/>
                </a:lnTo>
                <a:lnTo>
                  <a:pt x="666934" y="1682346"/>
                </a:lnTo>
                <a:lnTo>
                  <a:pt x="650525" y="1673891"/>
                </a:lnTo>
                <a:lnTo>
                  <a:pt x="634646" y="1665437"/>
                </a:lnTo>
                <a:lnTo>
                  <a:pt x="618766" y="1656455"/>
                </a:lnTo>
                <a:lnTo>
                  <a:pt x="603416" y="1647208"/>
                </a:lnTo>
                <a:lnTo>
                  <a:pt x="588066" y="1637697"/>
                </a:lnTo>
                <a:lnTo>
                  <a:pt x="572980" y="1627658"/>
                </a:lnTo>
                <a:lnTo>
                  <a:pt x="558160" y="1617618"/>
                </a:lnTo>
                <a:lnTo>
                  <a:pt x="543339" y="1607051"/>
                </a:lnTo>
                <a:lnTo>
                  <a:pt x="528783" y="1596483"/>
                </a:lnTo>
                <a:lnTo>
                  <a:pt x="514756" y="1585651"/>
                </a:lnTo>
                <a:lnTo>
                  <a:pt x="500729" y="1574291"/>
                </a:lnTo>
                <a:lnTo>
                  <a:pt x="487232" y="1562931"/>
                </a:lnTo>
                <a:lnTo>
                  <a:pt x="473734" y="1550778"/>
                </a:lnTo>
                <a:lnTo>
                  <a:pt x="460237" y="1538889"/>
                </a:lnTo>
                <a:lnTo>
                  <a:pt x="447533" y="1526472"/>
                </a:lnTo>
                <a:lnTo>
                  <a:pt x="434830" y="1514319"/>
                </a:lnTo>
                <a:lnTo>
                  <a:pt x="422126" y="1501374"/>
                </a:lnTo>
                <a:lnTo>
                  <a:pt x="410217" y="1488428"/>
                </a:lnTo>
                <a:lnTo>
                  <a:pt x="398043" y="1474954"/>
                </a:lnTo>
                <a:lnTo>
                  <a:pt x="386398" y="1461216"/>
                </a:lnTo>
                <a:lnTo>
                  <a:pt x="375018" y="1447743"/>
                </a:lnTo>
                <a:lnTo>
                  <a:pt x="363902" y="1433476"/>
                </a:lnTo>
                <a:lnTo>
                  <a:pt x="353051" y="1419474"/>
                </a:lnTo>
                <a:lnTo>
                  <a:pt x="342729" y="1404943"/>
                </a:lnTo>
                <a:lnTo>
                  <a:pt x="332408" y="1390413"/>
                </a:lnTo>
                <a:lnTo>
                  <a:pt x="322616" y="1375354"/>
                </a:lnTo>
                <a:lnTo>
                  <a:pt x="312823" y="1360295"/>
                </a:lnTo>
                <a:lnTo>
                  <a:pt x="303560" y="1345236"/>
                </a:lnTo>
                <a:lnTo>
                  <a:pt x="294562" y="1329649"/>
                </a:lnTo>
                <a:lnTo>
                  <a:pt x="285564" y="1314061"/>
                </a:lnTo>
                <a:lnTo>
                  <a:pt x="277359" y="1298210"/>
                </a:lnTo>
                <a:lnTo>
                  <a:pt x="268890" y="1282094"/>
                </a:lnTo>
                <a:lnTo>
                  <a:pt x="261215" y="1265978"/>
                </a:lnTo>
                <a:lnTo>
                  <a:pt x="253805" y="1249598"/>
                </a:lnTo>
                <a:lnTo>
                  <a:pt x="246395" y="1232954"/>
                </a:lnTo>
                <a:lnTo>
                  <a:pt x="239514" y="1216310"/>
                </a:lnTo>
                <a:lnTo>
                  <a:pt x="233162" y="1199402"/>
                </a:lnTo>
                <a:lnTo>
                  <a:pt x="227075" y="1182229"/>
                </a:lnTo>
                <a:lnTo>
                  <a:pt x="221252" y="1164792"/>
                </a:lnTo>
                <a:lnTo>
                  <a:pt x="215695" y="1147620"/>
                </a:lnTo>
                <a:lnTo>
                  <a:pt x="210666" y="1130183"/>
                </a:lnTo>
                <a:lnTo>
                  <a:pt x="205638" y="1112218"/>
                </a:lnTo>
                <a:lnTo>
                  <a:pt x="201403" y="1094517"/>
                </a:lnTo>
                <a:lnTo>
                  <a:pt x="197169" y="1076552"/>
                </a:lnTo>
                <a:lnTo>
                  <a:pt x="193463" y="1058323"/>
                </a:lnTo>
                <a:lnTo>
                  <a:pt x="190023" y="1040358"/>
                </a:lnTo>
                <a:lnTo>
                  <a:pt x="186847" y="1022128"/>
                </a:lnTo>
                <a:lnTo>
                  <a:pt x="184465" y="1003635"/>
                </a:lnTo>
                <a:lnTo>
                  <a:pt x="182083" y="984877"/>
                </a:lnTo>
                <a:lnTo>
                  <a:pt x="0" y="984877"/>
                </a:lnTo>
                <a:lnTo>
                  <a:pt x="291651" y="693737"/>
                </a:lnTo>
                <a:close/>
                <a:moveTo>
                  <a:pt x="869208" y="600075"/>
                </a:moveTo>
                <a:lnTo>
                  <a:pt x="871538" y="600075"/>
                </a:lnTo>
                <a:lnTo>
                  <a:pt x="874126" y="600075"/>
                </a:lnTo>
                <a:lnTo>
                  <a:pt x="876456" y="600344"/>
                </a:lnTo>
                <a:lnTo>
                  <a:pt x="878526" y="600882"/>
                </a:lnTo>
                <a:lnTo>
                  <a:pt x="880597" y="601958"/>
                </a:lnTo>
                <a:lnTo>
                  <a:pt x="882668" y="602764"/>
                </a:lnTo>
                <a:lnTo>
                  <a:pt x="884997" y="604109"/>
                </a:lnTo>
                <a:lnTo>
                  <a:pt x="886809" y="605723"/>
                </a:lnTo>
                <a:lnTo>
                  <a:pt x="888621" y="607067"/>
                </a:lnTo>
                <a:lnTo>
                  <a:pt x="889915" y="608681"/>
                </a:lnTo>
                <a:lnTo>
                  <a:pt x="891209" y="610563"/>
                </a:lnTo>
                <a:lnTo>
                  <a:pt x="892503" y="612715"/>
                </a:lnTo>
                <a:lnTo>
                  <a:pt x="893538" y="615135"/>
                </a:lnTo>
                <a:lnTo>
                  <a:pt x="894315" y="617286"/>
                </a:lnTo>
                <a:lnTo>
                  <a:pt x="894833" y="619438"/>
                </a:lnTo>
                <a:lnTo>
                  <a:pt x="895091" y="621858"/>
                </a:lnTo>
                <a:lnTo>
                  <a:pt x="895350" y="624547"/>
                </a:lnTo>
                <a:lnTo>
                  <a:pt x="895091" y="626967"/>
                </a:lnTo>
                <a:lnTo>
                  <a:pt x="894833" y="629388"/>
                </a:lnTo>
                <a:lnTo>
                  <a:pt x="894315" y="632077"/>
                </a:lnTo>
                <a:lnTo>
                  <a:pt x="893538" y="634228"/>
                </a:lnTo>
                <a:lnTo>
                  <a:pt x="892503" y="636380"/>
                </a:lnTo>
                <a:lnTo>
                  <a:pt x="891209" y="638531"/>
                </a:lnTo>
                <a:lnTo>
                  <a:pt x="889915" y="640414"/>
                </a:lnTo>
                <a:lnTo>
                  <a:pt x="888621" y="642027"/>
                </a:lnTo>
                <a:lnTo>
                  <a:pt x="886809" y="643641"/>
                </a:lnTo>
                <a:lnTo>
                  <a:pt x="884997" y="644985"/>
                </a:lnTo>
                <a:lnTo>
                  <a:pt x="882668" y="646330"/>
                </a:lnTo>
                <a:lnTo>
                  <a:pt x="880597" y="647406"/>
                </a:lnTo>
                <a:lnTo>
                  <a:pt x="878526" y="648212"/>
                </a:lnTo>
                <a:lnTo>
                  <a:pt x="876456" y="648750"/>
                </a:lnTo>
                <a:lnTo>
                  <a:pt x="874126" y="649288"/>
                </a:lnTo>
                <a:lnTo>
                  <a:pt x="871538" y="649288"/>
                </a:lnTo>
                <a:lnTo>
                  <a:pt x="869208" y="649288"/>
                </a:lnTo>
                <a:lnTo>
                  <a:pt x="866879" y="648750"/>
                </a:lnTo>
                <a:lnTo>
                  <a:pt x="864290" y="648212"/>
                </a:lnTo>
                <a:lnTo>
                  <a:pt x="862220" y="647406"/>
                </a:lnTo>
                <a:lnTo>
                  <a:pt x="860149" y="646330"/>
                </a:lnTo>
                <a:lnTo>
                  <a:pt x="858337" y="644985"/>
                </a:lnTo>
                <a:lnTo>
                  <a:pt x="856267" y="643641"/>
                </a:lnTo>
                <a:lnTo>
                  <a:pt x="854714" y="642027"/>
                </a:lnTo>
                <a:lnTo>
                  <a:pt x="853161" y="640414"/>
                </a:lnTo>
                <a:lnTo>
                  <a:pt x="851608" y="638531"/>
                </a:lnTo>
                <a:lnTo>
                  <a:pt x="850572" y="636380"/>
                </a:lnTo>
                <a:lnTo>
                  <a:pt x="849537" y="634228"/>
                </a:lnTo>
                <a:lnTo>
                  <a:pt x="848761" y="632077"/>
                </a:lnTo>
                <a:lnTo>
                  <a:pt x="847984" y="629388"/>
                </a:lnTo>
                <a:lnTo>
                  <a:pt x="847725" y="626967"/>
                </a:lnTo>
                <a:lnTo>
                  <a:pt x="847725" y="624547"/>
                </a:lnTo>
                <a:lnTo>
                  <a:pt x="847725" y="621858"/>
                </a:lnTo>
                <a:lnTo>
                  <a:pt x="847984" y="619438"/>
                </a:lnTo>
                <a:lnTo>
                  <a:pt x="848761" y="617286"/>
                </a:lnTo>
                <a:lnTo>
                  <a:pt x="849537" y="615135"/>
                </a:lnTo>
                <a:lnTo>
                  <a:pt x="850572" y="612715"/>
                </a:lnTo>
                <a:lnTo>
                  <a:pt x="851608" y="610563"/>
                </a:lnTo>
                <a:lnTo>
                  <a:pt x="853161" y="608681"/>
                </a:lnTo>
                <a:lnTo>
                  <a:pt x="854714" y="607067"/>
                </a:lnTo>
                <a:lnTo>
                  <a:pt x="856267" y="605723"/>
                </a:lnTo>
                <a:lnTo>
                  <a:pt x="858337" y="604109"/>
                </a:lnTo>
                <a:lnTo>
                  <a:pt x="860149" y="602764"/>
                </a:lnTo>
                <a:lnTo>
                  <a:pt x="862220" y="601958"/>
                </a:lnTo>
                <a:lnTo>
                  <a:pt x="864290" y="600882"/>
                </a:lnTo>
                <a:lnTo>
                  <a:pt x="866879" y="600344"/>
                </a:lnTo>
                <a:lnTo>
                  <a:pt x="869208" y="600075"/>
                </a:lnTo>
                <a:close/>
                <a:moveTo>
                  <a:pt x="939775" y="566737"/>
                </a:moveTo>
                <a:lnTo>
                  <a:pt x="942182" y="566737"/>
                </a:lnTo>
                <a:lnTo>
                  <a:pt x="944856" y="566737"/>
                </a:lnTo>
                <a:lnTo>
                  <a:pt x="947264" y="567005"/>
                </a:lnTo>
                <a:lnTo>
                  <a:pt x="949671" y="567540"/>
                </a:lnTo>
                <a:lnTo>
                  <a:pt x="951810" y="568609"/>
                </a:lnTo>
                <a:lnTo>
                  <a:pt x="953950" y="569412"/>
                </a:lnTo>
                <a:lnTo>
                  <a:pt x="955822" y="570749"/>
                </a:lnTo>
                <a:lnTo>
                  <a:pt x="957695" y="572354"/>
                </a:lnTo>
                <a:lnTo>
                  <a:pt x="959567" y="573959"/>
                </a:lnTo>
                <a:lnTo>
                  <a:pt x="961172" y="575563"/>
                </a:lnTo>
                <a:lnTo>
                  <a:pt x="962776" y="577436"/>
                </a:lnTo>
                <a:lnTo>
                  <a:pt x="964114" y="579575"/>
                </a:lnTo>
                <a:lnTo>
                  <a:pt x="964916" y="581715"/>
                </a:lnTo>
                <a:lnTo>
                  <a:pt x="965986" y="583855"/>
                </a:lnTo>
                <a:lnTo>
                  <a:pt x="966521" y="586262"/>
                </a:lnTo>
                <a:lnTo>
                  <a:pt x="966788" y="588402"/>
                </a:lnTo>
                <a:lnTo>
                  <a:pt x="966788" y="591076"/>
                </a:lnTo>
                <a:lnTo>
                  <a:pt x="966788" y="593751"/>
                </a:lnTo>
                <a:lnTo>
                  <a:pt x="966521" y="595890"/>
                </a:lnTo>
                <a:lnTo>
                  <a:pt x="965986" y="598565"/>
                </a:lnTo>
                <a:lnTo>
                  <a:pt x="964916" y="600705"/>
                </a:lnTo>
                <a:lnTo>
                  <a:pt x="964114" y="602844"/>
                </a:lnTo>
                <a:lnTo>
                  <a:pt x="962776" y="604984"/>
                </a:lnTo>
                <a:lnTo>
                  <a:pt x="961172" y="606856"/>
                </a:lnTo>
                <a:lnTo>
                  <a:pt x="959567" y="608461"/>
                </a:lnTo>
                <a:lnTo>
                  <a:pt x="957695" y="610333"/>
                </a:lnTo>
                <a:lnTo>
                  <a:pt x="955822" y="611671"/>
                </a:lnTo>
                <a:lnTo>
                  <a:pt x="953950" y="612741"/>
                </a:lnTo>
                <a:lnTo>
                  <a:pt x="951810" y="613810"/>
                </a:lnTo>
                <a:lnTo>
                  <a:pt x="949671" y="614613"/>
                </a:lnTo>
                <a:lnTo>
                  <a:pt x="947264" y="615415"/>
                </a:lnTo>
                <a:lnTo>
                  <a:pt x="944856" y="615683"/>
                </a:lnTo>
                <a:lnTo>
                  <a:pt x="942182" y="615950"/>
                </a:lnTo>
                <a:lnTo>
                  <a:pt x="939775" y="615683"/>
                </a:lnTo>
                <a:lnTo>
                  <a:pt x="937367" y="615415"/>
                </a:lnTo>
                <a:lnTo>
                  <a:pt x="934960" y="614613"/>
                </a:lnTo>
                <a:lnTo>
                  <a:pt x="932553" y="613810"/>
                </a:lnTo>
                <a:lnTo>
                  <a:pt x="930413" y="612741"/>
                </a:lnTo>
                <a:lnTo>
                  <a:pt x="928541" y="611671"/>
                </a:lnTo>
                <a:lnTo>
                  <a:pt x="926669" y="610333"/>
                </a:lnTo>
                <a:lnTo>
                  <a:pt x="924797" y="608461"/>
                </a:lnTo>
                <a:lnTo>
                  <a:pt x="923192" y="606856"/>
                </a:lnTo>
                <a:lnTo>
                  <a:pt x="922122" y="604984"/>
                </a:lnTo>
                <a:lnTo>
                  <a:pt x="920785" y="602844"/>
                </a:lnTo>
                <a:lnTo>
                  <a:pt x="919447" y="600705"/>
                </a:lnTo>
                <a:lnTo>
                  <a:pt x="918913" y="598565"/>
                </a:lnTo>
                <a:lnTo>
                  <a:pt x="918378" y="595890"/>
                </a:lnTo>
                <a:lnTo>
                  <a:pt x="917575" y="593751"/>
                </a:lnTo>
                <a:lnTo>
                  <a:pt x="917575" y="591076"/>
                </a:lnTo>
                <a:lnTo>
                  <a:pt x="917575" y="588402"/>
                </a:lnTo>
                <a:lnTo>
                  <a:pt x="918378" y="586262"/>
                </a:lnTo>
                <a:lnTo>
                  <a:pt x="918913" y="583855"/>
                </a:lnTo>
                <a:lnTo>
                  <a:pt x="919447" y="581715"/>
                </a:lnTo>
                <a:lnTo>
                  <a:pt x="920785" y="579575"/>
                </a:lnTo>
                <a:lnTo>
                  <a:pt x="922122" y="577436"/>
                </a:lnTo>
                <a:lnTo>
                  <a:pt x="923192" y="575563"/>
                </a:lnTo>
                <a:lnTo>
                  <a:pt x="924797" y="573959"/>
                </a:lnTo>
                <a:lnTo>
                  <a:pt x="926669" y="572354"/>
                </a:lnTo>
                <a:lnTo>
                  <a:pt x="928541" y="570749"/>
                </a:lnTo>
                <a:lnTo>
                  <a:pt x="930413" y="569412"/>
                </a:lnTo>
                <a:lnTo>
                  <a:pt x="932553" y="568609"/>
                </a:lnTo>
                <a:lnTo>
                  <a:pt x="934960" y="567540"/>
                </a:lnTo>
                <a:lnTo>
                  <a:pt x="937367" y="567005"/>
                </a:lnTo>
                <a:lnTo>
                  <a:pt x="939775" y="566737"/>
                </a:lnTo>
                <a:close/>
                <a:moveTo>
                  <a:pt x="798367" y="566737"/>
                </a:moveTo>
                <a:lnTo>
                  <a:pt x="801027" y="566737"/>
                </a:lnTo>
                <a:lnTo>
                  <a:pt x="803687" y="566737"/>
                </a:lnTo>
                <a:lnTo>
                  <a:pt x="805815" y="567005"/>
                </a:lnTo>
                <a:lnTo>
                  <a:pt x="808209" y="567540"/>
                </a:lnTo>
                <a:lnTo>
                  <a:pt x="810337" y="568609"/>
                </a:lnTo>
                <a:lnTo>
                  <a:pt x="812465" y="569412"/>
                </a:lnTo>
                <a:lnTo>
                  <a:pt x="814860" y="570749"/>
                </a:lnTo>
                <a:lnTo>
                  <a:pt x="816722" y="572354"/>
                </a:lnTo>
                <a:lnTo>
                  <a:pt x="818052" y="573959"/>
                </a:lnTo>
                <a:lnTo>
                  <a:pt x="819648" y="575563"/>
                </a:lnTo>
                <a:lnTo>
                  <a:pt x="821244" y="577436"/>
                </a:lnTo>
                <a:lnTo>
                  <a:pt x="822574" y="579575"/>
                </a:lnTo>
                <a:lnTo>
                  <a:pt x="823372" y="581715"/>
                </a:lnTo>
                <a:lnTo>
                  <a:pt x="824436" y="583855"/>
                </a:lnTo>
                <a:lnTo>
                  <a:pt x="824968" y="586262"/>
                </a:lnTo>
                <a:lnTo>
                  <a:pt x="825234" y="588402"/>
                </a:lnTo>
                <a:lnTo>
                  <a:pt x="825500" y="591076"/>
                </a:lnTo>
                <a:lnTo>
                  <a:pt x="825234" y="593751"/>
                </a:lnTo>
                <a:lnTo>
                  <a:pt x="824968" y="595890"/>
                </a:lnTo>
                <a:lnTo>
                  <a:pt x="824436" y="598565"/>
                </a:lnTo>
                <a:lnTo>
                  <a:pt x="823372" y="600705"/>
                </a:lnTo>
                <a:lnTo>
                  <a:pt x="822574" y="602844"/>
                </a:lnTo>
                <a:lnTo>
                  <a:pt x="821244" y="604984"/>
                </a:lnTo>
                <a:lnTo>
                  <a:pt x="819648" y="606856"/>
                </a:lnTo>
                <a:lnTo>
                  <a:pt x="818052" y="608461"/>
                </a:lnTo>
                <a:lnTo>
                  <a:pt x="816722" y="610333"/>
                </a:lnTo>
                <a:lnTo>
                  <a:pt x="814860" y="611671"/>
                </a:lnTo>
                <a:lnTo>
                  <a:pt x="812465" y="612741"/>
                </a:lnTo>
                <a:lnTo>
                  <a:pt x="810337" y="613810"/>
                </a:lnTo>
                <a:lnTo>
                  <a:pt x="808209" y="614613"/>
                </a:lnTo>
                <a:lnTo>
                  <a:pt x="805815" y="615415"/>
                </a:lnTo>
                <a:lnTo>
                  <a:pt x="803687" y="615683"/>
                </a:lnTo>
                <a:lnTo>
                  <a:pt x="801027" y="615950"/>
                </a:lnTo>
                <a:lnTo>
                  <a:pt x="798367" y="615683"/>
                </a:lnTo>
                <a:lnTo>
                  <a:pt x="796238" y="615415"/>
                </a:lnTo>
                <a:lnTo>
                  <a:pt x="793578" y="614613"/>
                </a:lnTo>
                <a:lnTo>
                  <a:pt x="791450" y="613810"/>
                </a:lnTo>
                <a:lnTo>
                  <a:pt x="789322" y="612741"/>
                </a:lnTo>
                <a:lnTo>
                  <a:pt x="787194" y="611671"/>
                </a:lnTo>
                <a:lnTo>
                  <a:pt x="785332" y="610333"/>
                </a:lnTo>
                <a:lnTo>
                  <a:pt x="783736" y="608461"/>
                </a:lnTo>
                <a:lnTo>
                  <a:pt x="781874" y="606856"/>
                </a:lnTo>
                <a:lnTo>
                  <a:pt x="780544" y="604984"/>
                </a:lnTo>
                <a:lnTo>
                  <a:pt x="779479" y="602844"/>
                </a:lnTo>
                <a:lnTo>
                  <a:pt x="778415" y="600705"/>
                </a:lnTo>
                <a:lnTo>
                  <a:pt x="777617" y="598565"/>
                </a:lnTo>
                <a:lnTo>
                  <a:pt x="777085" y="595890"/>
                </a:lnTo>
                <a:lnTo>
                  <a:pt x="776553" y="593751"/>
                </a:lnTo>
                <a:lnTo>
                  <a:pt x="776287" y="591076"/>
                </a:lnTo>
                <a:lnTo>
                  <a:pt x="776553" y="588402"/>
                </a:lnTo>
                <a:lnTo>
                  <a:pt x="777085" y="586262"/>
                </a:lnTo>
                <a:lnTo>
                  <a:pt x="777617" y="583855"/>
                </a:lnTo>
                <a:lnTo>
                  <a:pt x="778415" y="581715"/>
                </a:lnTo>
                <a:lnTo>
                  <a:pt x="779479" y="579575"/>
                </a:lnTo>
                <a:lnTo>
                  <a:pt x="780544" y="577436"/>
                </a:lnTo>
                <a:lnTo>
                  <a:pt x="781874" y="575563"/>
                </a:lnTo>
                <a:lnTo>
                  <a:pt x="783736" y="573959"/>
                </a:lnTo>
                <a:lnTo>
                  <a:pt x="785332" y="572354"/>
                </a:lnTo>
                <a:lnTo>
                  <a:pt x="787194" y="570749"/>
                </a:lnTo>
                <a:lnTo>
                  <a:pt x="789322" y="569412"/>
                </a:lnTo>
                <a:lnTo>
                  <a:pt x="791450" y="568609"/>
                </a:lnTo>
                <a:lnTo>
                  <a:pt x="793578" y="567540"/>
                </a:lnTo>
                <a:lnTo>
                  <a:pt x="796238" y="567005"/>
                </a:lnTo>
                <a:lnTo>
                  <a:pt x="798367" y="566737"/>
                </a:lnTo>
                <a:close/>
                <a:moveTo>
                  <a:pt x="660880" y="555625"/>
                </a:moveTo>
                <a:lnTo>
                  <a:pt x="662202" y="555890"/>
                </a:lnTo>
                <a:lnTo>
                  <a:pt x="663789" y="555890"/>
                </a:lnTo>
                <a:lnTo>
                  <a:pt x="667227" y="557213"/>
                </a:lnTo>
                <a:lnTo>
                  <a:pt x="670930" y="559065"/>
                </a:lnTo>
                <a:lnTo>
                  <a:pt x="675162" y="561711"/>
                </a:lnTo>
                <a:lnTo>
                  <a:pt x="679658" y="565150"/>
                </a:lnTo>
                <a:lnTo>
                  <a:pt x="684154" y="569119"/>
                </a:lnTo>
                <a:lnTo>
                  <a:pt x="689443" y="573352"/>
                </a:lnTo>
                <a:lnTo>
                  <a:pt x="700287" y="583936"/>
                </a:lnTo>
                <a:lnTo>
                  <a:pt x="711924" y="595842"/>
                </a:lnTo>
                <a:lnTo>
                  <a:pt x="724883" y="609071"/>
                </a:lnTo>
                <a:lnTo>
                  <a:pt x="738371" y="622829"/>
                </a:lnTo>
                <a:lnTo>
                  <a:pt x="752653" y="636588"/>
                </a:lnTo>
                <a:lnTo>
                  <a:pt x="760323" y="643467"/>
                </a:lnTo>
                <a:lnTo>
                  <a:pt x="767728" y="650082"/>
                </a:lnTo>
                <a:lnTo>
                  <a:pt x="775662" y="656696"/>
                </a:lnTo>
                <a:lnTo>
                  <a:pt x="783332" y="662782"/>
                </a:lnTo>
                <a:lnTo>
                  <a:pt x="791266" y="668602"/>
                </a:lnTo>
                <a:lnTo>
                  <a:pt x="799730" y="674159"/>
                </a:lnTo>
                <a:lnTo>
                  <a:pt x="807928" y="679450"/>
                </a:lnTo>
                <a:lnTo>
                  <a:pt x="816392" y="684213"/>
                </a:lnTo>
                <a:lnTo>
                  <a:pt x="824590" y="688182"/>
                </a:lnTo>
                <a:lnTo>
                  <a:pt x="833318" y="691621"/>
                </a:lnTo>
                <a:lnTo>
                  <a:pt x="841781" y="694267"/>
                </a:lnTo>
                <a:lnTo>
                  <a:pt x="846277" y="695590"/>
                </a:lnTo>
                <a:lnTo>
                  <a:pt x="850509" y="696384"/>
                </a:lnTo>
                <a:lnTo>
                  <a:pt x="854740" y="696913"/>
                </a:lnTo>
                <a:lnTo>
                  <a:pt x="859237" y="697707"/>
                </a:lnTo>
                <a:lnTo>
                  <a:pt x="863468" y="697971"/>
                </a:lnTo>
                <a:lnTo>
                  <a:pt x="867700" y="697971"/>
                </a:lnTo>
                <a:lnTo>
                  <a:pt x="872196" y="697971"/>
                </a:lnTo>
                <a:lnTo>
                  <a:pt x="876427" y="697707"/>
                </a:lnTo>
                <a:lnTo>
                  <a:pt x="880924" y="696913"/>
                </a:lnTo>
                <a:lnTo>
                  <a:pt x="885420" y="696384"/>
                </a:lnTo>
                <a:lnTo>
                  <a:pt x="893883" y="694267"/>
                </a:lnTo>
                <a:lnTo>
                  <a:pt x="902875" y="691886"/>
                </a:lnTo>
                <a:lnTo>
                  <a:pt x="911603" y="688446"/>
                </a:lnTo>
                <a:lnTo>
                  <a:pt x="920066" y="684477"/>
                </a:lnTo>
                <a:lnTo>
                  <a:pt x="928794" y="679980"/>
                </a:lnTo>
                <a:lnTo>
                  <a:pt x="937521" y="675217"/>
                </a:lnTo>
                <a:lnTo>
                  <a:pt x="945720" y="669661"/>
                </a:lnTo>
                <a:lnTo>
                  <a:pt x="953919" y="664104"/>
                </a:lnTo>
                <a:lnTo>
                  <a:pt x="962382" y="658019"/>
                </a:lnTo>
                <a:lnTo>
                  <a:pt x="970316" y="651669"/>
                </a:lnTo>
                <a:lnTo>
                  <a:pt x="978515" y="645319"/>
                </a:lnTo>
                <a:lnTo>
                  <a:pt x="986449" y="638704"/>
                </a:lnTo>
                <a:lnTo>
                  <a:pt x="1001524" y="625475"/>
                </a:lnTo>
                <a:lnTo>
                  <a:pt x="1016070" y="612246"/>
                </a:lnTo>
                <a:lnTo>
                  <a:pt x="1029559" y="599546"/>
                </a:lnTo>
                <a:lnTo>
                  <a:pt x="1042253" y="588169"/>
                </a:lnTo>
                <a:lnTo>
                  <a:pt x="1053626" y="578115"/>
                </a:lnTo>
                <a:lnTo>
                  <a:pt x="1059180" y="573881"/>
                </a:lnTo>
                <a:lnTo>
                  <a:pt x="1063940" y="570177"/>
                </a:lnTo>
                <a:lnTo>
                  <a:pt x="1068701" y="567002"/>
                </a:lnTo>
                <a:lnTo>
                  <a:pt x="1072933" y="564621"/>
                </a:lnTo>
                <a:lnTo>
                  <a:pt x="1076900" y="562769"/>
                </a:lnTo>
                <a:lnTo>
                  <a:pt x="1080602" y="561711"/>
                </a:lnTo>
                <a:lnTo>
                  <a:pt x="1082454" y="561446"/>
                </a:lnTo>
                <a:lnTo>
                  <a:pt x="1084041" y="561711"/>
                </a:lnTo>
                <a:lnTo>
                  <a:pt x="1085627" y="561711"/>
                </a:lnTo>
                <a:lnTo>
                  <a:pt x="1086950" y="562240"/>
                </a:lnTo>
                <a:lnTo>
                  <a:pt x="1098322" y="567531"/>
                </a:lnTo>
                <a:lnTo>
                  <a:pt x="1109430" y="572823"/>
                </a:lnTo>
                <a:lnTo>
                  <a:pt x="1119480" y="578115"/>
                </a:lnTo>
                <a:lnTo>
                  <a:pt x="1129266" y="582877"/>
                </a:lnTo>
                <a:lnTo>
                  <a:pt x="1146721" y="592931"/>
                </a:lnTo>
                <a:lnTo>
                  <a:pt x="1161267" y="601398"/>
                </a:lnTo>
                <a:lnTo>
                  <a:pt x="1173433" y="608806"/>
                </a:lnTo>
                <a:lnTo>
                  <a:pt x="1182161" y="614363"/>
                </a:lnTo>
                <a:lnTo>
                  <a:pt x="1189037" y="619390"/>
                </a:lnTo>
                <a:lnTo>
                  <a:pt x="1189037" y="656961"/>
                </a:lnTo>
                <a:lnTo>
                  <a:pt x="1189037" y="823913"/>
                </a:lnTo>
                <a:lnTo>
                  <a:pt x="541337" y="823913"/>
                </a:lnTo>
                <a:lnTo>
                  <a:pt x="541337" y="656961"/>
                </a:lnTo>
                <a:lnTo>
                  <a:pt x="541337" y="619390"/>
                </a:lnTo>
                <a:lnTo>
                  <a:pt x="549535" y="613834"/>
                </a:lnTo>
                <a:lnTo>
                  <a:pt x="559321" y="607219"/>
                </a:lnTo>
                <a:lnTo>
                  <a:pt x="573074" y="599017"/>
                </a:lnTo>
                <a:lnTo>
                  <a:pt x="590000" y="589492"/>
                </a:lnTo>
                <a:lnTo>
                  <a:pt x="599521" y="584200"/>
                </a:lnTo>
                <a:lnTo>
                  <a:pt x="609836" y="578644"/>
                </a:lnTo>
                <a:lnTo>
                  <a:pt x="620944" y="573088"/>
                </a:lnTo>
                <a:lnTo>
                  <a:pt x="632846" y="567531"/>
                </a:lnTo>
                <a:lnTo>
                  <a:pt x="645012" y="561975"/>
                </a:lnTo>
                <a:lnTo>
                  <a:pt x="657971" y="556154"/>
                </a:lnTo>
                <a:lnTo>
                  <a:pt x="659293" y="555890"/>
                </a:lnTo>
                <a:lnTo>
                  <a:pt x="660880" y="555625"/>
                </a:lnTo>
                <a:close/>
                <a:moveTo>
                  <a:pt x="1010944" y="534987"/>
                </a:moveTo>
                <a:lnTo>
                  <a:pt x="1013351" y="534987"/>
                </a:lnTo>
                <a:lnTo>
                  <a:pt x="1015758" y="534987"/>
                </a:lnTo>
                <a:lnTo>
                  <a:pt x="1018433" y="535246"/>
                </a:lnTo>
                <a:lnTo>
                  <a:pt x="1020840" y="536022"/>
                </a:lnTo>
                <a:lnTo>
                  <a:pt x="1022980" y="536799"/>
                </a:lnTo>
                <a:lnTo>
                  <a:pt x="1025120" y="537834"/>
                </a:lnTo>
                <a:lnTo>
                  <a:pt x="1027527" y="538870"/>
                </a:lnTo>
                <a:lnTo>
                  <a:pt x="1029399" y="540423"/>
                </a:lnTo>
                <a:lnTo>
                  <a:pt x="1030736" y="541976"/>
                </a:lnTo>
                <a:lnTo>
                  <a:pt x="1032341" y="543787"/>
                </a:lnTo>
                <a:lnTo>
                  <a:pt x="1033946" y="545599"/>
                </a:lnTo>
                <a:lnTo>
                  <a:pt x="1035283" y="547411"/>
                </a:lnTo>
                <a:lnTo>
                  <a:pt x="1036086" y="549482"/>
                </a:lnTo>
                <a:lnTo>
                  <a:pt x="1037155" y="551552"/>
                </a:lnTo>
                <a:lnTo>
                  <a:pt x="1037690" y="553882"/>
                </a:lnTo>
                <a:lnTo>
                  <a:pt x="1037958" y="556470"/>
                </a:lnTo>
                <a:lnTo>
                  <a:pt x="1038225" y="558800"/>
                </a:lnTo>
                <a:lnTo>
                  <a:pt x="1037958" y="561129"/>
                </a:lnTo>
                <a:lnTo>
                  <a:pt x="1037690" y="563717"/>
                </a:lnTo>
                <a:lnTo>
                  <a:pt x="1037155" y="565788"/>
                </a:lnTo>
                <a:lnTo>
                  <a:pt x="1036086" y="568118"/>
                </a:lnTo>
                <a:lnTo>
                  <a:pt x="1035283" y="569929"/>
                </a:lnTo>
                <a:lnTo>
                  <a:pt x="1033946" y="572000"/>
                </a:lnTo>
                <a:lnTo>
                  <a:pt x="1032341" y="573812"/>
                </a:lnTo>
                <a:lnTo>
                  <a:pt x="1030736" y="575624"/>
                </a:lnTo>
                <a:lnTo>
                  <a:pt x="1029399" y="577177"/>
                </a:lnTo>
                <a:lnTo>
                  <a:pt x="1027527" y="578471"/>
                </a:lnTo>
                <a:lnTo>
                  <a:pt x="1025120" y="579506"/>
                </a:lnTo>
                <a:lnTo>
                  <a:pt x="1022980" y="580541"/>
                </a:lnTo>
                <a:lnTo>
                  <a:pt x="1020840" y="581318"/>
                </a:lnTo>
                <a:lnTo>
                  <a:pt x="1018433" y="582094"/>
                </a:lnTo>
                <a:lnTo>
                  <a:pt x="1015758" y="582353"/>
                </a:lnTo>
                <a:lnTo>
                  <a:pt x="1013351" y="582612"/>
                </a:lnTo>
                <a:lnTo>
                  <a:pt x="1010944" y="582353"/>
                </a:lnTo>
                <a:lnTo>
                  <a:pt x="1008537" y="582094"/>
                </a:lnTo>
                <a:lnTo>
                  <a:pt x="1006130" y="581318"/>
                </a:lnTo>
                <a:lnTo>
                  <a:pt x="1003990" y="580541"/>
                </a:lnTo>
                <a:lnTo>
                  <a:pt x="1001850" y="579506"/>
                </a:lnTo>
                <a:lnTo>
                  <a:pt x="999711" y="578471"/>
                </a:lnTo>
                <a:lnTo>
                  <a:pt x="997838" y="577177"/>
                </a:lnTo>
                <a:lnTo>
                  <a:pt x="996234" y="575624"/>
                </a:lnTo>
                <a:lnTo>
                  <a:pt x="994629" y="573812"/>
                </a:lnTo>
                <a:lnTo>
                  <a:pt x="993024" y="572000"/>
                </a:lnTo>
                <a:lnTo>
                  <a:pt x="991954" y="569929"/>
                </a:lnTo>
                <a:lnTo>
                  <a:pt x="990884" y="568118"/>
                </a:lnTo>
                <a:lnTo>
                  <a:pt x="990082" y="565788"/>
                </a:lnTo>
                <a:lnTo>
                  <a:pt x="989280" y="563717"/>
                </a:lnTo>
                <a:lnTo>
                  <a:pt x="989012" y="561129"/>
                </a:lnTo>
                <a:lnTo>
                  <a:pt x="989012" y="558800"/>
                </a:lnTo>
                <a:lnTo>
                  <a:pt x="989012" y="556470"/>
                </a:lnTo>
                <a:lnTo>
                  <a:pt x="989280" y="553882"/>
                </a:lnTo>
                <a:lnTo>
                  <a:pt x="990082" y="551552"/>
                </a:lnTo>
                <a:lnTo>
                  <a:pt x="990884" y="549482"/>
                </a:lnTo>
                <a:lnTo>
                  <a:pt x="991954" y="547411"/>
                </a:lnTo>
                <a:lnTo>
                  <a:pt x="993024" y="545599"/>
                </a:lnTo>
                <a:lnTo>
                  <a:pt x="994629" y="543787"/>
                </a:lnTo>
                <a:lnTo>
                  <a:pt x="996234" y="541976"/>
                </a:lnTo>
                <a:lnTo>
                  <a:pt x="997838" y="540423"/>
                </a:lnTo>
                <a:lnTo>
                  <a:pt x="999711" y="538870"/>
                </a:lnTo>
                <a:lnTo>
                  <a:pt x="1001850" y="537834"/>
                </a:lnTo>
                <a:lnTo>
                  <a:pt x="1003990" y="536799"/>
                </a:lnTo>
                <a:lnTo>
                  <a:pt x="1006130" y="536022"/>
                </a:lnTo>
                <a:lnTo>
                  <a:pt x="1008537" y="535246"/>
                </a:lnTo>
                <a:lnTo>
                  <a:pt x="1010944" y="534987"/>
                </a:lnTo>
                <a:close/>
                <a:moveTo>
                  <a:pt x="727050" y="534987"/>
                </a:moveTo>
                <a:lnTo>
                  <a:pt x="729457" y="534987"/>
                </a:lnTo>
                <a:lnTo>
                  <a:pt x="732131" y="534987"/>
                </a:lnTo>
                <a:lnTo>
                  <a:pt x="734539" y="535246"/>
                </a:lnTo>
                <a:lnTo>
                  <a:pt x="736678" y="536022"/>
                </a:lnTo>
                <a:lnTo>
                  <a:pt x="739085" y="536799"/>
                </a:lnTo>
                <a:lnTo>
                  <a:pt x="741493" y="537834"/>
                </a:lnTo>
                <a:lnTo>
                  <a:pt x="743365" y="538870"/>
                </a:lnTo>
                <a:lnTo>
                  <a:pt x="745237" y="540423"/>
                </a:lnTo>
                <a:lnTo>
                  <a:pt x="747109" y="541976"/>
                </a:lnTo>
                <a:lnTo>
                  <a:pt x="748447" y="543787"/>
                </a:lnTo>
                <a:lnTo>
                  <a:pt x="749784" y="545599"/>
                </a:lnTo>
                <a:lnTo>
                  <a:pt x="751121" y="547411"/>
                </a:lnTo>
                <a:lnTo>
                  <a:pt x="752191" y="549482"/>
                </a:lnTo>
                <a:lnTo>
                  <a:pt x="752993" y="551552"/>
                </a:lnTo>
                <a:lnTo>
                  <a:pt x="753528" y="553882"/>
                </a:lnTo>
                <a:lnTo>
                  <a:pt x="753796" y="556470"/>
                </a:lnTo>
                <a:lnTo>
                  <a:pt x="754063" y="558800"/>
                </a:lnTo>
                <a:lnTo>
                  <a:pt x="753796" y="561129"/>
                </a:lnTo>
                <a:lnTo>
                  <a:pt x="753528" y="563717"/>
                </a:lnTo>
                <a:lnTo>
                  <a:pt x="752993" y="565788"/>
                </a:lnTo>
                <a:lnTo>
                  <a:pt x="752191" y="568118"/>
                </a:lnTo>
                <a:lnTo>
                  <a:pt x="751121" y="569929"/>
                </a:lnTo>
                <a:lnTo>
                  <a:pt x="749784" y="572000"/>
                </a:lnTo>
                <a:lnTo>
                  <a:pt x="748447" y="573812"/>
                </a:lnTo>
                <a:lnTo>
                  <a:pt x="747109" y="575624"/>
                </a:lnTo>
                <a:lnTo>
                  <a:pt x="745237" y="577177"/>
                </a:lnTo>
                <a:lnTo>
                  <a:pt x="743365" y="578471"/>
                </a:lnTo>
                <a:lnTo>
                  <a:pt x="741493" y="579506"/>
                </a:lnTo>
                <a:lnTo>
                  <a:pt x="739085" y="580541"/>
                </a:lnTo>
                <a:lnTo>
                  <a:pt x="736678" y="581318"/>
                </a:lnTo>
                <a:lnTo>
                  <a:pt x="734539" y="582094"/>
                </a:lnTo>
                <a:lnTo>
                  <a:pt x="732131" y="582353"/>
                </a:lnTo>
                <a:lnTo>
                  <a:pt x="729457" y="582612"/>
                </a:lnTo>
                <a:lnTo>
                  <a:pt x="727050" y="582353"/>
                </a:lnTo>
                <a:lnTo>
                  <a:pt x="724642" y="582094"/>
                </a:lnTo>
                <a:lnTo>
                  <a:pt x="722235" y="581318"/>
                </a:lnTo>
                <a:lnTo>
                  <a:pt x="719828" y="580541"/>
                </a:lnTo>
                <a:lnTo>
                  <a:pt x="717688" y="579506"/>
                </a:lnTo>
                <a:lnTo>
                  <a:pt x="715816" y="578471"/>
                </a:lnTo>
                <a:lnTo>
                  <a:pt x="713944" y="577177"/>
                </a:lnTo>
                <a:lnTo>
                  <a:pt x="712072" y="575624"/>
                </a:lnTo>
                <a:lnTo>
                  <a:pt x="710467" y="573812"/>
                </a:lnTo>
                <a:lnTo>
                  <a:pt x="708862" y="572000"/>
                </a:lnTo>
                <a:lnTo>
                  <a:pt x="707792" y="569929"/>
                </a:lnTo>
                <a:lnTo>
                  <a:pt x="706722" y="568118"/>
                </a:lnTo>
                <a:lnTo>
                  <a:pt x="705920" y="565788"/>
                </a:lnTo>
                <a:lnTo>
                  <a:pt x="705118" y="563717"/>
                </a:lnTo>
                <a:lnTo>
                  <a:pt x="704850" y="561129"/>
                </a:lnTo>
                <a:lnTo>
                  <a:pt x="704850" y="558800"/>
                </a:lnTo>
                <a:lnTo>
                  <a:pt x="704850" y="556470"/>
                </a:lnTo>
                <a:lnTo>
                  <a:pt x="705118" y="553882"/>
                </a:lnTo>
                <a:lnTo>
                  <a:pt x="705920" y="551552"/>
                </a:lnTo>
                <a:lnTo>
                  <a:pt x="706722" y="549482"/>
                </a:lnTo>
                <a:lnTo>
                  <a:pt x="707792" y="547411"/>
                </a:lnTo>
                <a:lnTo>
                  <a:pt x="708862" y="545599"/>
                </a:lnTo>
                <a:lnTo>
                  <a:pt x="710467" y="543787"/>
                </a:lnTo>
                <a:lnTo>
                  <a:pt x="712072" y="541976"/>
                </a:lnTo>
                <a:lnTo>
                  <a:pt x="713944" y="540423"/>
                </a:lnTo>
                <a:lnTo>
                  <a:pt x="715816" y="538870"/>
                </a:lnTo>
                <a:lnTo>
                  <a:pt x="717688" y="537834"/>
                </a:lnTo>
                <a:lnTo>
                  <a:pt x="719828" y="536799"/>
                </a:lnTo>
                <a:lnTo>
                  <a:pt x="722235" y="536022"/>
                </a:lnTo>
                <a:lnTo>
                  <a:pt x="724642" y="535246"/>
                </a:lnTo>
                <a:lnTo>
                  <a:pt x="727050" y="534987"/>
                </a:lnTo>
                <a:close/>
                <a:moveTo>
                  <a:pt x="779198" y="191300"/>
                </a:moveTo>
                <a:lnTo>
                  <a:pt x="777082" y="191828"/>
                </a:lnTo>
                <a:lnTo>
                  <a:pt x="774965" y="192356"/>
                </a:lnTo>
                <a:lnTo>
                  <a:pt x="772848" y="193677"/>
                </a:lnTo>
                <a:lnTo>
                  <a:pt x="770467" y="194998"/>
                </a:lnTo>
                <a:lnTo>
                  <a:pt x="768615" y="196582"/>
                </a:lnTo>
                <a:lnTo>
                  <a:pt x="765440" y="206884"/>
                </a:lnTo>
                <a:lnTo>
                  <a:pt x="762530" y="217714"/>
                </a:lnTo>
                <a:lnTo>
                  <a:pt x="760148" y="228808"/>
                </a:lnTo>
                <a:lnTo>
                  <a:pt x="758032" y="240167"/>
                </a:lnTo>
                <a:lnTo>
                  <a:pt x="756444" y="251789"/>
                </a:lnTo>
                <a:lnTo>
                  <a:pt x="755386" y="263940"/>
                </a:lnTo>
                <a:lnTo>
                  <a:pt x="754592" y="276090"/>
                </a:lnTo>
                <a:lnTo>
                  <a:pt x="754592" y="288769"/>
                </a:lnTo>
                <a:lnTo>
                  <a:pt x="754592" y="298015"/>
                </a:lnTo>
                <a:lnTo>
                  <a:pt x="755121" y="307260"/>
                </a:lnTo>
                <a:lnTo>
                  <a:pt x="756180" y="316241"/>
                </a:lnTo>
                <a:lnTo>
                  <a:pt x="757238" y="324957"/>
                </a:lnTo>
                <a:lnTo>
                  <a:pt x="759090" y="333938"/>
                </a:lnTo>
                <a:lnTo>
                  <a:pt x="760942" y="342655"/>
                </a:lnTo>
                <a:lnTo>
                  <a:pt x="763588" y="351108"/>
                </a:lnTo>
                <a:lnTo>
                  <a:pt x="765969" y="359561"/>
                </a:lnTo>
                <a:lnTo>
                  <a:pt x="768615" y="367485"/>
                </a:lnTo>
                <a:lnTo>
                  <a:pt x="772055" y="375673"/>
                </a:lnTo>
                <a:lnTo>
                  <a:pt x="775494" y="383334"/>
                </a:lnTo>
                <a:lnTo>
                  <a:pt x="778934" y="390730"/>
                </a:lnTo>
                <a:lnTo>
                  <a:pt x="782902" y="397598"/>
                </a:lnTo>
                <a:lnTo>
                  <a:pt x="786871" y="404730"/>
                </a:lnTo>
                <a:lnTo>
                  <a:pt x="791105" y="411597"/>
                </a:lnTo>
                <a:lnTo>
                  <a:pt x="795602" y="417937"/>
                </a:lnTo>
                <a:lnTo>
                  <a:pt x="800100" y="424276"/>
                </a:lnTo>
                <a:lnTo>
                  <a:pt x="805128" y="430088"/>
                </a:lnTo>
                <a:lnTo>
                  <a:pt x="809890" y="435106"/>
                </a:lnTo>
                <a:lnTo>
                  <a:pt x="814917" y="440389"/>
                </a:lnTo>
                <a:lnTo>
                  <a:pt x="820209" y="445408"/>
                </a:lnTo>
                <a:lnTo>
                  <a:pt x="825500" y="449899"/>
                </a:lnTo>
                <a:lnTo>
                  <a:pt x="830792" y="454125"/>
                </a:lnTo>
                <a:lnTo>
                  <a:pt x="835819" y="457823"/>
                </a:lnTo>
                <a:lnTo>
                  <a:pt x="841375" y="460993"/>
                </a:lnTo>
                <a:lnTo>
                  <a:pt x="846667" y="463898"/>
                </a:lnTo>
                <a:lnTo>
                  <a:pt x="852223" y="466540"/>
                </a:lnTo>
                <a:lnTo>
                  <a:pt x="857780" y="468389"/>
                </a:lnTo>
                <a:lnTo>
                  <a:pt x="863336" y="470238"/>
                </a:lnTo>
                <a:lnTo>
                  <a:pt x="868628" y="471558"/>
                </a:lnTo>
                <a:lnTo>
                  <a:pt x="874184" y="472087"/>
                </a:lnTo>
                <a:lnTo>
                  <a:pt x="879475" y="472351"/>
                </a:lnTo>
                <a:lnTo>
                  <a:pt x="884503" y="472087"/>
                </a:lnTo>
                <a:lnTo>
                  <a:pt x="890059" y="471558"/>
                </a:lnTo>
                <a:lnTo>
                  <a:pt x="895350" y="470238"/>
                </a:lnTo>
                <a:lnTo>
                  <a:pt x="900907" y="468389"/>
                </a:lnTo>
                <a:lnTo>
                  <a:pt x="906463" y="466540"/>
                </a:lnTo>
                <a:lnTo>
                  <a:pt x="912019" y="463898"/>
                </a:lnTo>
                <a:lnTo>
                  <a:pt x="917311" y="460993"/>
                </a:lnTo>
                <a:lnTo>
                  <a:pt x="922867" y="457823"/>
                </a:lnTo>
                <a:lnTo>
                  <a:pt x="928159" y="454125"/>
                </a:lnTo>
                <a:lnTo>
                  <a:pt x="933186" y="449899"/>
                </a:lnTo>
                <a:lnTo>
                  <a:pt x="938478" y="445408"/>
                </a:lnTo>
                <a:lnTo>
                  <a:pt x="943769" y="440389"/>
                </a:lnTo>
                <a:lnTo>
                  <a:pt x="948796" y="435106"/>
                </a:lnTo>
                <a:lnTo>
                  <a:pt x="953559" y="430088"/>
                </a:lnTo>
                <a:lnTo>
                  <a:pt x="958321" y="424276"/>
                </a:lnTo>
                <a:lnTo>
                  <a:pt x="962819" y="417937"/>
                </a:lnTo>
                <a:lnTo>
                  <a:pt x="967582" y="411597"/>
                </a:lnTo>
                <a:lnTo>
                  <a:pt x="971551" y="404730"/>
                </a:lnTo>
                <a:lnTo>
                  <a:pt x="975784" y="397598"/>
                </a:lnTo>
                <a:lnTo>
                  <a:pt x="979488" y="390730"/>
                </a:lnTo>
                <a:lnTo>
                  <a:pt x="983192" y="383334"/>
                </a:lnTo>
                <a:lnTo>
                  <a:pt x="986632" y="375673"/>
                </a:lnTo>
                <a:lnTo>
                  <a:pt x="989807" y="367485"/>
                </a:lnTo>
                <a:lnTo>
                  <a:pt x="992453" y="359561"/>
                </a:lnTo>
                <a:lnTo>
                  <a:pt x="995363" y="351108"/>
                </a:lnTo>
                <a:lnTo>
                  <a:pt x="997480" y="342655"/>
                </a:lnTo>
                <a:lnTo>
                  <a:pt x="999596" y="333938"/>
                </a:lnTo>
                <a:lnTo>
                  <a:pt x="1001184" y="324957"/>
                </a:lnTo>
                <a:lnTo>
                  <a:pt x="1002242" y="316241"/>
                </a:lnTo>
                <a:lnTo>
                  <a:pt x="1003301" y="307260"/>
                </a:lnTo>
                <a:lnTo>
                  <a:pt x="1003830" y="298015"/>
                </a:lnTo>
                <a:lnTo>
                  <a:pt x="1004094" y="288769"/>
                </a:lnTo>
                <a:lnTo>
                  <a:pt x="1003830" y="282430"/>
                </a:lnTo>
                <a:lnTo>
                  <a:pt x="1003830" y="276090"/>
                </a:lnTo>
                <a:lnTo>
                  <a:pt x="989807" y="275034"/>
                </a:lnTo>
                <a:lnTo>
                  <a:pt x="975255" y="273449"/>
                </a:lnTo>
                <a:lnTo>
                  <a:pt x="960703" y="271600"/>
                </a:lnTo>
                <a:lnTo>
                  <a:pt x="946151" y="269487"/>
                </a:lnTo>
                <a:lnTo>
                  <a:pt x="931863" y="266581"/>
                </a:lnTo>
                <a:lnTo>
                  <a:pt x="917311" y="263411"/>
                </a:lnTo>
                <a:lnTo>
                  <a:pt x="903288" y="260242"/>
                </a:lnTo>
                <a:lnTo>
                  <a:pt x="889794" y="256544"/>
                </a:lnTo>
                <a:lnTo>
                  <a:pt x="876565" y="252581"/>
                </a:lnTo>
                <a:lnTo>
                  <a:pt x="864394" y="248091"/>
                </a:lnTo>
                <a:lnTo>
                  <a:pt x="852753" y="243600"/>
                </a:lnTo>
                <a:lnTo>
                  <a:pt x="847196" y="240959"/>
                </a:lnTo>
                <a:lnTo>
                  <a:pt x="842434" y="238318"/>
                </a:lnTo>
                <a:lnTo>
                  <a:pt x="837407" y="235940"/>
                </a:lnTo>
                <a:lnTo>
                  <a:pt x="832909" y="233035"/>
                </a:lnTo>
                <a:lnTo>
                  <a:pt x="828146" y="230129"/>
                </a:lnTo>
                <a:lnTo>
                  <a:pt x="824178" y="227223"/>
                </a:lnTo>
                <a:lnTo>
                  <a:pt x="820473" y="224054"/>
                </a:lnTo>
                <a:lnTo>
                  <a:pt x="817034" y="221148"/>
                </a:lnTo>
                <a:lnTo>
                  <a:pt x="814388" y="217978"/>
                </a:lnTo>
                <a:lnTo>
                  <a:pt x="811478" y="214544"/>
                </a:lnTo>
                <a:lnTo>
                  <a:pt x="807773" y="210054"/>
                </a:lnTo>
                <a:lnTo>
                  <a:pt x="804069" y="205563"/>
                </a:lnTo>
                <a:lnTo>
                  <a:pt x="801159" y="202130"/>
                </a:lnTo>
                <a:lnTo>
                  <a:pt x="797719" y="199224"/>
                </a:lnTo>
                <a:lnTo>
                  <a:pt x="794544" y="196582"/>
                </a:lnTo>
                <a:lnTo>
                  <a:pt x="791898" y="194733"/>
                </a:lnTo>
                <a:lnTo>
                  <a:pt x="788988" y="193149"/>
                </a:lnTo>
                <a:lnTo>
                  <a:pt x="786342" y="191828"/>
                </a:lnTo>
                <a:lnTo>
                  <a:pt x="783696" y="191300"/>
                </a:lnTo>
                <a:lnTo>
                  <a:pt x="781315" y="191300"/>
                </a:lnTo>
                <a:lnTo>
                  <a:pt x="779198" y="191300"/>
                </a:lnTo>
                <a:close/>
                <a:moveTo>
                  <a:pt x="872332" y="34925"/>
                </a:moveTo>
                <a:lnTo>
                  <a:pt x="883444" y="34925"/>
                </a:lnTo>
                <a:lnTo>
                  <a:pt x="894821" y="34925"/>
                </a:lnTo>
                <a:lnTo>
                  <a:pt x="906728" y="35189"/>
                </a:lnTo>
                <a:lnTo>
                  <a:pt x="919428" y="36246"/>
                </a:lnTo>
                <a:lnTo>
                  <a:pt x="925778" y="36774"/>
                </a:lnTo>
                <a:lnTo>
                  <a:pt x="932657" y="37567"/>
                </a:lnTo>
                <a:lnTo>
                  <a:pt x="939536" y="38887"/>
                </a:lnTo>
                <a:lnTo>
                  <a:pt x="946151" y="40472"/>
                </a:lnTo>
                <a:lnTo>
                  <a:pt x="953294" y="42057"/>
                </a:lnTo>
                <a:lnTo>
                  <a:pt x="960173" y="44170"/>
                </a:lnTo>
                <a:lnTo>
                  <a:pt x="967317" y="46283"/>
                </a:lnTo>
                <a:lnTo>
                  <a:pt x="973932" y="49189"/>
                </a:lnTo>
                <a:lnTo>
                  <a:pt x="980811" y="52095"/>
                </a:lnTo>
                <a:lnTo>
                  <a:pt x="987955" y="55529"/>
                </a:lnTo>
                <a:lnTo>
                  <a:pt x="994569" y="59491"/>
                </a:lnTo>
                <a:lnTo>
                  <a:pt x="1001449" y="63717"/>
                </a:lnTo>
                <a:lnTo>
                  <a:pt x="1007799" y="68736"/>
                </a:lnTo>
                <a:lnTo>
                  <a:pt x="1014678" y="74019"/>
                </a:lnTo>
                <a:lnTo>
                  <a:pt x="1021028" y="79830"/>
                </a:lnTo>
                <a:lnTo>
                  <a:pt x="1027378" y="86434"/>
                </a:lnTo>
                <a:lnTo>
                  <a:pt x="1033463" y="93301"/>
                </a:lnTo>
                <a:lnTo>
                  <a:pt x="1039284" y="100962"/>
                </a:lnTo>
                <a:lnTo>
                  <a:pt x="1044840" y="109414"/>
                </a:lnTo>
                <a:lnTo>
                  <a:pt x="1050396" y="118395"/>
                </a:lnTo>
                <a:lnTo>
                  <a:pt x="1055688" y="127905"/>
                </a:lnTo>
                <a:lnTo>
                  <a:pt x="1060715" y="138206"/>
                </a:lnTo>
                <a:lnTo>
                  <a:pt x="1065478" y="149300"/>
                </a:lnTo>
                <a:lnTo>
                  <a:pt x="1069711" y="161187"/>
                </a:lnTo>
                <a:lnTo>
                  <a:pt x="1073944" y="173602"/>
                </a:lnTo>
                <a:lnTo>
                  <a:pt x="1077913" y="187337"/>
                </a:lnTo>
                <a:lnTo>
                  <a:pt x="1085057" y="213488"/>
                </a:lnTo>
                <a:lnTo>
                  <a:pt x="1091936" y="236997"/>
                </a:lnTo>
                <a:lnTo>
                  <a:pt x="1098815" y="258657"/>
                </a:lnTo>
                <a:lnTo>
                  <a:pt x="1105694" y="277675"/>
                </a:lnTo>
                <a:lnTo>
                  <a:pt x="1112309" y="294581"/>
                </a:lnTo>
                <a:lnTo>
                  <a:pt x="1118659" y="309901"/>
                </a:lnTo>
                <a:lnTo>
                  <a:pt x="1124744" y="323901"/>
                </a:lnTo>
                <a:lnTo>
                  <a:pt x="1130301" y="336580"/>
                </a:lnTo>
                <a:lnTo>
                  <a:pt x="1140090" y="357976"/>
                </a:lnTo>
                <a:lnTo>
                  <a:pt x="1144059" y="367749"/>
                </a:lnTo>
                <a:lnTo>
                  <a:pt x="1147499" y="376994"/>
                </a:lnTo>
                <a:lnTo>
                  <a:pt x="1150409" y="385975"/>
                </a:lnTo>
                <a:lnTo>
                  <a:pt x="1151467" y="390202"/>
                </a:lnTo>
                <a:lnTo>
                  <a:pt x="1152526" y="394692"/>
                </a:lnTo>
                <a:lnTo>
                  <a:pt x="1153055" y="399182"/>
                </a:lnTo>
                <a:lnTo>
                  <a:pt x="1153584" y="403673"/>
                </a:lnTo>
                <a:lnTo>
                  <a:pt x="1154113" y="408163"/>
                </a:lnTo>
                <a:lnTo>
                  <a:pt x="1154113" y="413182"/>
                </a:lnTo>
                <a:lnTo>
                  <a:pt x="1154113" y="417409"/>
                </a:lnTo>
                <a:lnTo>
                  <a:pt x="1153319" y="421635"/>
                </a:lnTo>
                <a:lnTo>
                  <a:pt x="1152790" y="425597"/>
                </a:lnTo>
                <a:lnTo>
                  <a:pt x="1151467" y="429823"/>
                </a:lnTo>
                <a:lnTo>
                  <a:pt x="1150409" y="433257"/>
                </a:lnTo>
                <a:lnTo>
                  <a:pt x="1148557" y="436691"/>
                </a:lnTo>
                <a:lnTo>
                  <a:pt x="1146705" y="439861"/>
                </a:lnTo>
                <a:lnTo>
                  <a:pt x="1144059" y="443031"/>
                </a:lnTo>
                <a:lnTo>
                  <a:pt x="1141413" y="445936"/>
                </a:lnTo>
                <a:lnTo>
                  <a:pt x="1138503" y="448578"/>
                </a:lnTo>
                <a:lnTo>
                  <a:pt x="1135063" y="450955"/>
                </a:lnTo>
                <a:lnTo>
                  <a:pt x="1131359" y="453068"/>
                </a:lnTo>
                <a:lnTo>
                  <a:pt x="1127390" y="454917"/>
                </a:lnTo>
                <a:lnTo>
                  <a:pt x="1123422" y="456766"/>
                </a:lnTo>
                <a:lnTo>
                  <a:pt x="1118924" y="458351"/>
                </a:lnTo>
                <a:lnTo>
                  <a:pt x="1113897" y="459672"/>
                </a:lnTo>
                <a:lnTo>
                  <a:pt x="1108605" y="460729"/>
                </a:lnTo>
                <a:lnTo>
                  <a:pt x="1103049" y="461785"/>
                </a:lnTo>
                <a:lnTo>
                  <a:pt x="1096963" y="462313"/>
                </a:lnTo>
                <a:lnTo>
                  <a:pt x="1090878" y="462578"/>
                </a:lnTo>
                <a:lnTo>
                  <a:pt x="1084263" y="462842"/>
                </a:lnTo>
                <a:lnTo>
                  <a:pt x="1077649" y="462842"/>
                </a:lnTo>
                <a:lnTo>
                  <a:pt x="1070240" y="462578"/>
                </a:lnTo>
                <a:lnTo>
                  <a:pt x="1062832" y="462313"/>
                </a:lnTo>
                <a:lnTo>
                  <a:pt x="1054630" y="461521"/>
                </a:lnTo>
                <a:lnTo>
                  <a:pt x="1046428" y="460464"/>
                </a:lnTo>
                <a:lnTo>
                  <a:pt x="1029230" y="458087"/>
                </a:lnTo>
                <a:lnTo>
                  <a:pt x="1010444" y="454653"/>
                </a:lnTo>
                <a:lnTo>
                  <a:pt x="990071" y="449899"/>
                </a:lnTo>
                <a:lnTo>
                  <a:pt x="983721" y="457295"/>
                </a:lnTo>
                <a:lnTo>
                  <a:pt x="977636" y="464427"/>
                </a:lnTo>
                <a:lnTo>
                  <a:pt x="971286" y="471030"/>
                </a:lnTo>
                <a:lnTo>
                  <a:pt x="964407" y="477106"/>
                </a:lnTo>
                <a:lnTo>
                  <a:pt x="957528" y="482653"/>
                </a:lnTo>
                <a:lnTo>
                  <a:pt x="950648" y="488200"/>
                </a:lnTo>
                <a:lnTo>
                  <a:pt x="943505" y="492690"/>
                </a:lnTo>
                <a:lnTo>
                  <a:pt x="936361" y="497445"/>
                </a:lnTo>
                <a:lnTo>
                  <a:pt x="929217" y="501143"/>
                </a:lnTo>
                <a:lnTo>
                  <a:pt x="922338" y="504577"/>
                </a:lnTo>
                <a:lnTo>
                  <a:pt x="914930" y="507482"/>
                </a:lnTo>
                <a:lnTo>
                  <a:pt x="907786" y="510124"/>
                </a:lnTo>
                <a:lnTo>
                  <a:pt x="900642" y="511973"/>
                </a:lnTo>
                <a:lnTo>
                  <a:pt x="893498" y="513029"/>
                </a:lnTo>
                <a:lnTo>
                  <a:pt x="886355" y="514086"/>
                </a:lnTo>
                <a:lnTo>
                  <a:pt x="879475" y="514350"/>
                </a:lnTo>
                <a:lnTo>
                  <a:pt x="872596" y="514086"/>
                </a:lnTo>
                <a:lnTo>
                  <a:pt x="865453" y="513294"/>
                </a:lnTo>
                <a:lnTo>
                  <a:pt x="858309" y="511973"/>
                </a:lnTo>
                <a:lnTo>
                  <a:pt x="851430" y="510124"/>
                </a:lnTo>
                <a:lnTo>
                  <a:pt x="844286" y="507482"/>
                </a:lnTo>
                <a:lnTo>
                  <a:pt x="837142" y="504841"/>
                </a:lnTo>
                <a:lnTo>
                  <a:pt x="829998" y="501407"/>
                </a:lnTo>
                <a:lnTo>
                  <a:pt x="822855" y="497709"/>
                </a:lnTo>
                <a:lnTo>
                  <a:pt x="815975" y="493483"/>
                </a:lnTo>
                <a:lnTo>
                  <a:pt x="809096" y="488728"/>
                </a:lnTo>
                <a:lnTo>
                  <a:pt x="801953" y="483445"/>
                </a:lnTo>
                <a:lnTo>
                  <a:pt x="795338" y="477898"/>
                </a:lnTo>
                <a:lnTo>
                  <a:pt x="788723" y="472087"/>
                </a:lnTo>
                <a:lnTo>
                  <a:pt x="782373" y="465747"/>
                </a:lnTo>
                <a:lnTo>
                  <a:pt x="775759" y="458879"/>
                </a:lnTo>
                <a:lnTo>
                  <a:pt x="769673" y="451748"/>
                </a:lnTo>
                <a:lnTo>
                  <a:pt x="750623" y="455974"/>
                </a:lnTo>
                <a:lnTo>
                  <a:pt x="732367" y="458879"/>
                </a:lnTo>
                <a:lnTo>
                  <a:pt x="715698" y="460993"/>
                </a:lnTo>
                <a:lnTo>
                  <a:pt x="708025" y="462049"/>
                </a:lnTo>
                <a:lnTo>
                  <a:pt x="700352" y="462578"/>
                </a:lnTo>
                <a:lnTo>
                  <a:pt x="693209" y="462842"/>
                </a:lnTo>
                <a:lnTo>
                  <a:pt x="686065" y="462842"/>
                </a:lnTo>
                <a:lnTo>
                  <a:pt x="679715" y="462842"/>
                </a:lnTo>
                <a:lnTo>
                  <a:pt x="673100" y="462578"/>
                </a:lnTo>
                <a:lnTo>
                  <a:pt x="667279" y="462049"/>
                </a:lnTo>
                <a:lnTo>
                  <a:pt x="661723" y="461521"/>
                </a:lnTo>
                <a:lnTo>
                  <a:pt x="656432" y="460464"/>
                </a:lnTo>
                <a:lnTo>
                  <a:pt x="651404" y="459144"/>
                </a:lnTo>
                <a:lnTo>
                  <a:pt x="646642" y="458087"/>
                </a:lnTo>
                <a:lnTo>
                  <a:pt x="642409" y="456502"/>
                </a:lnTo>
                <a:lnTo>
                  <a:pt x="637911" y="454653"/>
                </a:lnTo>
                <a:lnTo>
                  <a:pt x="634207" y="452540"/>
                </a:lnTo>
                <a:lnTo>
                  <a:pt x="631032" y="450427"/>
                </a:lnTo>
                <a:lnTo>
                  <a:pt x="627857" y="447785"/>
                </a:lnTo>
                <a:lnTo>
                  <a:pt x="624682" y="445408"/>
                </a:lnTo>
                <a:lnTo>
                  <a:pt x="622300" y="442502"/>
                </a:lnTo>
                <a:lnTo>
                  <a:pt x="620184" y="439597"/>
                </a:lnTo>
                <a:lnTo>
                  <a:pt x="618067" y="436427"/>
                </a:lnTo>
                <a:lnTo>
                  <a:pt x="616479" y="432993"/>
                </a:lnTo>
                <a:lnTo>
                  <a:pt x="615157" y="429295"/>
                </a:lnTo>
                <a:lnTo>
                  <a:pt x="614098" y="425333"/>
                </a:lnTo>
                <a:lnTo>
                  <a:pt x="613304" y="421371"/>
                </a:lnTo>
                <a:lnTo>
                  <a:pt x="613040" y="417409"/>
                </a:lnTo>
                <a:lnTo>
                  <a:pt x="612775" y="413182"/>
                </a:lnTo>
                <a:lnTo>
                  <a:pt x="612775" y="408163"/>
                </a:lnTo>
                <a:lnTo>
                  <a:pt x="613040" y="403673"/>
                </a:lnTo>
                <a:lnTo>
                  <a:pt x="613569" y="399182"/>
                </a:lnTo>
                <a:lnTo>
                  <a:pt x="614627" y="394692"/>
                </a:lnTo>
                <a:lnTo>
                  <a:pt x="615421" y="390202"/>
                </a:lnTo>
                <a:lnTo>
                  <a:pt x="616479" y="385975"/>
                </a:lnTo>
                <a:lnTo>
                  <a:pt x="619125" y="376994"/>
                </a:lnTo>
                <a:lnTo>
                  <a:pt x="622829" y="367749"/>
                </a:lnTo>
                <a:lnTo>
                  <a:pt x="627063" y="357976"/>
                </a:lnTo>
                <a:lnTo>
                  <a:pt x="636588" y="336580"/>
                </a:lnTo>
                <a:lnTo>
                  <a:pt x="642409" y="323901"/>
                </a:lnTo>
                <a:lnTo>
                  <a:pt x="648229" y="309901"/>
                </a:lnTo>
                <a:lnTo>
                  <a:pt x="654315" y="294581"/>
                </a:lnTo>
                <a:lnTo>
                  <a:pt x="661194" y="277675"/>
                </a:lnTo>
                <a:lnTo>
                  <a:pt x="667809" y="258657"/>
                </a:lnTo>
                <a:lnTo>
                  <a:pt x="674952" y="236997"/>
                </a:lnTo>
                <a:lnTo>
                  <a:pt x="682096" y="213488"/>
                </a:lnTo>
                <a:lnTo>
                  <a:pt x="689240" y="187337"/>
                </a:lnTo>
                <a:lnTo>
                  <a:pt x="692944" y="173602"/>
                </a:lnTo>
                <a:lnTo>
                  <a:pt x="697177" y="161187"/>
                </a:lnTo>
                <a:lnTo>
                  <a:pt x="701411" y="149300"/>
                </a:lnTo>
                <a:lnTo>
                  <a:pt x="706173" y="138206"/>
                </a:lnTo>
                <a:lnTo>
                  <a:pt x="711200" y="127905"/>
                </a:lnTo>
                <a:lnTo>
                  <a:pt x="716227" y="118395"/>
                </a:lnTo>
                <a:lnTo>
                  <a:pt x="721784" y="109414"/>
                </a:lnTo>
                <a:lnTo>
                  <a:pt x="727605" y="100962"/>
                </a:lnTo>
                <a:lnTo>
                  <a:pt x="733690" y="93301"/>
                </a:lnTo>
                <a:lnTo>
                  <a:pt x="739775" y="86434"/>
                </a:lnTo>
                <a:lnTo>
                  <a:pt x="745861" y="79830"/>
                </a:lnTo>
                <a:lnTo>
                  <a:pt x="752475" y="74019"/>
                </a:lnTo>
                <a:lnTo>
                  <a:pt x="758825" y="68736"/>
                </a:lnTo>
                <a:lnTo>
                  <a:pt x="765705" y="63717"/>
                </a:lnTo>
                <a:lnTo>
                  <a:pt x="772055" y="59491"/>
                </a:lnTo>
                <a:lnTo>
                  <a:pt x="779198" y="55529"/>
                </a:lnTo>
                <a:lnTo>
                  <a:pt x="786077" y="52095"/>
                </a:lnTo>
                <a:lnTo>
                  <a:pt x="792692" y="49189"/>
                </a:lnTo>
                <a:lnTo>
                  <a:pt x="799836" y="46283"/>
                </a:lnTo>
                <a:lnTo>
                  <a:pt x="806715" y="44170"/>
                </a:lnTo>
                <a:lnTo>
                  <a:pt x="813594" y="42057"/>
                </a:lnTo>
                <a:lnTo>
                  <a:pt x="820473" y="40472"/>
                </a:lnTo>
                <a:lnTo>
                  <a:pt x="827353" y="38887"/>
                </a:lnTo>
                <a:lnTo>
                  <a:pt x="833967" y="37567"/>
                </a:lnTo>
                <a:lnTo>
                  <a:pt x="840846" y="36774"/>
                </a:lnTo>
                <a:lnTo>
                  <a:pt x="847196" y="36246"/>
                </a:lnTo>
                <a:lnTo>
                  <a:pt x="860161" y="35189"/>
                </a:lnTo>
                <a:lnTo>
                  <a:pt x="872332" y="34925"/>
                </a:lnTo>
                <a:close/>
                <a:moveTo>
                  <a:pt x="1230802" y="0"/>
                </a:moveTo>
                <a:lnTo>
                  <a:pt x="1249302" y="3176"/>
                </a:lnTo>
                <a:lnTo>
                  <a:pt x="1267538" y="6881"/>
                </a:lnTo>
                <a:lnTo>
                  <a:pt x="1285774" y="11380"/>
                </a:lnTo>
                <a:lnTo>
                  <a:pt x="1303481" y="15879"/>
                </a:lnTo>
                <a:lnTo>
                  <a:pt x="1321188" y="20907"/>
                </a:lnTo>
                <a:lnTo>
                  <a:pt x="1338896" y="26200"/>
                </a:lnTo>
                <a:lnTo>
                  <a:pt x="1356339" y="31758"/>
                </a:lnTo>
                <a:lnTo>
                  <a:pt x="1373518" y="37580"/>
                </a:lnTo>
                <a:lnTo>
                  <a:pt x="1390432" y="43667"/>
                </a:lnTo>
                <a:lnTo>
                  <a:pt x="1407346" y="50283"/>
                </a:lnTo>
                <a:lnTo>
                  <a:pt x="1423997" y="57164"/>
                </a:lnTo>
                <a:lnTo>
                  <a:pt x="1440647" y="64310"/>
                </a:lnTo>
                <a:lnTo>
                  <a:pt x="1456768" y="71985"/>
                </a:lnTo>
                <a:lnTo>
                  <a:pt x="1472890" y="79659"/>
                </a:lnTo>
                <a:lnTo>
                  <a:pt x="1489012" y="88128"/>
                </a:lnTo>
                <a:lnTo>
                  <a:pt x="1504605" y="96332"/>
                </a:lnTo>
                <a:lnTo>
                  <a:pt x="1520198" y="105330"/>
                </a:lnTo>
                <a:lnTo>
                  <a:pt x="1535791" y="114328"/>
                </a:lnTo>
                <a:lnTo>
                  <a:pt x="1550855" y="123856"/>
                </a:lnTo>
                <a:lnTo>
                  <a:pt x="1565655" y="133383"/>
                </a:lnTo>
                <a:lnTo>
                  <a:pt x="1580455" y="143175"/>
                </a:lnTo>
                <a:lnTo>
                  <a:pt x="1594727" y="153496"/>
                </a:lnTo>
                <a:lnTo>
                  <a:pt x="1608998" y="163818"/>
                </a:lnTo>
                <a:lnTo>
                  <a:pt x="1623006" y="174668"/>
                </a:lnTo>
                <a:lnTo>
                  <a:pt x="1637013" y="185784"/>
                </a:lnTo>
                <a:lnTo>
                  <a:pt x="1650492" y="196899"/>
                </a:lnTo>
                <a:lnTo>
                  <a:pt x="1663706" y="208543"/>
                </a:lnTo>
                <a:lnTo>
                  <a:pt x="1676920" y="220453"/>
                </a:lnTo>
                <a:lnTo>
                  <a:pt x="1689871" y="232362"/>
                </a:lnTo>
                <a:lnTo>
                  <a:pt x="1702556" y="244800"/>
                </a:lnTo>
                <a:lnTo>
                  <a:pt x="1714978" y="257239"/>
                </a:lnTo>
                <a:lnTo>
                  <a:pt x="1726871" y="269942"/>
                </a:lnTo>
                <a:lnTo>
                  <a:pt x="1738764" y="283174"/>
                </a:lnTo>
                <a:lnTo>
                  <a:pt x="1750393" y="296142"/>
                </a:lnTo>
                <a:lnTo>
                  <a:pt x="1761757" y="309639"/>
                </a:lnTo>
                <a:lnTo>
                  <a:pt x="1772857" y="323666"/>
                </a:lnTo>
                <a:lnTo>
                  <a:pt x="1783429" y="337427"/>
                </a:lnTo>
                <a:lnTo>
                  <a:pt x="1794264" y="351454"/>
                </a:lnTo>
                <a:lnTo>
                  <a:pt x="1804572" y="365745"/>
                </a:lnTo>
                <a:lnTo>
                  <a:pt x="1814350" y="380300"/>
                </a:lnTo>
                <a:lnTo>
                  <a:pt x="1824129" y="395121"/>
                </a:lnTo>
                <a:lnTo>
                  <a:pt x="1833379" y="409941"/>
                </a:lnTo>
                <a:lnTo>
                  <a:pt x="1842629" y="425026"/>
                </a:lnTo>
                <a:lnTo>
                  <a:pt x="1851615" y="440376"/>
                </a:lnTo>
                <a:lnTo>
                  <a:pt x="1859808" y="455990"/>
                </a:lnTo>
                <a:lnTo>
                  <a:pt x="1868265" y="471604"/>
                </a:lnTo>
                <a:lnTo>
                  <a:pt x="1876194" y="487748"/>
                </a:lnTo>
                <a:lnTo>
                  <a:pt x="1883858" y="503627"/>
                </a:lnTo>
                <a:lnTo>
                  <a:pt x="1890994" y="519770"/>
                </a:lnTo>
                <a:lnTo>
                  <a:pt x="1898130" y="535914"/>
                </a:lnTo>
                <a:lnTo>
                  <a:pt x="1904737" y="552587"/>
                </a:lnTo>
                <a:lnTo>
                  <a:pt x="1911344" y="569260"/>
                </a:lnTo>
                <a:lnTo>
                  <a:pt x="1917158" y="585933"/>
                </a:lnTo>
                <a:lnTo>
                  <a:pt x="1922973" y="602870"/>
                </a:lnTo>
                <a:lnTo>
                  <a:pt x="1928259" y="620072"/>
                </a:lnTo>
                <a:lnTo>
                  <a:pt x="1933544" y="637539"/>
                </a:lnTo>
                <a:lnTo>
                  <a:pt x="1938037" y="654741"/>
                </a:lnTo>
                <a:lnTo>
                  <a:pt x="1942266" y="672208"/>
                </a:lnTo>
                <a:lnTo>
                  <a:pt x="1946495" y="689940"/>
                </a:lnTo>
                <a:lnTo>
                  <a:pt x="1950195" y="707671"/>
                </a:lnTo>
                <a:lnTo>
                  <a:pt x="1953366" y="725667"/>
                </a:lnTo>
                <a:lnTo>
                  <a:pt x="1956537" y="743399"/>
                </a:lnTo>
                <a:lnTo>
                  <a:pt x="1958916" y="761659"/>
                </a:lnTo>
                <a:lnTo>
                  <a:pt x="1961295" y="779920"/>
                </a:lnTo>
                <a:lnTo>
                  <a:pt x="2143125" y="779920"/>
                </a:lnTo>
                <a:lnTo>
                  <a:pt x="1851879" y="1071563"/>
                </a:lnTo>
                <a:lnTo>
                  <a:pt x="1560634" y="779920"/>
                </a:lnTo>
                <a:lnTo>
                  <a:pt x="1758057" y="779920"/>
                </a:lnTo>
                <a:lnTo>
                  <a:pt x="1755943" y="766423"/>
                </a:lnTo>
                <a:lnTo>
                  <a:pt x="1753300" y="752661"/>
                </a:lnTo>
                <a:lnTo>
                  <a:pt x="1750921" y="739164"/>
                </a:lnTo>
                <a:lnTo>
                  <a:pt x="1747750" y="725932"/>
                </a:lnTo>
                <a:lnTo>
                  <a:pt x="1744842" y="712699"/>
                </a:lnTo>
                <a:lnTo>
                  <a:pt x="1741407" y="699467"/>
                </a:lnTo>
                <a:lnTo>
                  <a:pt x="1737707" y="686499"/>
                </a:lnTo>
                <a:lnTo>
                  <a:pt x="1733742" y="673531"/>
                </a:lnTo>
                <a:lnTo>
                  <a:pt x="1729778" y="660564"/>
                </a:lnTo>
                <a:lnTo>
                  <a:pt x="1725021" y="647860"/>
                </a:lnTo>
                <a:lnTo>
                  <a:pt x="1720528" y="635422"/>
                </a:lnTo>
                <a:lnTo>
                  <a:pt x="1715506" y="622719"/>
                </a:lnTo>
                <a:lnTo>
                  <a:pt x="1710485" y="610016"/>
                </a:lnTo>
                <a:lnTo>
                  <a:pt x="1704935" y="598106"/>
                </a:lnTo>
                <a:lnTo>
                  <a:pt x="1699385" y="585668"/>
                </a:lnTo>
                <a:lnTo>
                  <a:pt x="1693571" y="573759"/>
                </a:lnTo>
                <a:lnTo>
                  <a:pt x="1687756" y="561585"/>
                </a:lnTo>
                <a:lnTo>
                  <a:pt x="1681413" y="549940"/>
                </a:lnTo>
                <a:lnTo>
                  <a:pt x="1674806" y="538296"/>
                </a:lnTo>
                <a:lnTo>
                  <a:pt x="1668463" y="526387"/>
                </a:lnTo>
                <a:lnTo>
                  <a:pt x="1661327" y="515007"/>
                </a:lnTo>
                <a:lnTo>
                  <a:pt x="1654192" y="503891"/>
                </a:lnTo>
                <a:lnTo>
                  <a:pt x="1646791" y="492776"/>
                </a:lnTo>
                <a:lnTo>
                  <a:pt x="1639391" y="481661"/>
                </a:lnTo>
                <a:lnTo>
                  <a:pt x="1631727" y="471075"/>
                </a:lnTo>
                <a:lnTo>
                  <a:pt x="1623798" y="460489"/>
                </a:lnTo>
                <a:lnTo>
                  <a:pt x="1615341" y="449903"/>
                </a:lnTo>
                <a:lnTo>
                  <a:pt x="1607148" y="439582"/>
                </a:lnTo>
                <a:lnTo>
                  <a:pt x="1598691" y="429260"/>
                </a:lnTo>
                <a:lnTo>
                  <a:pt x="1589969" y="419204"/>
                </a:lnTo>
                <a:lnTo>
                  <a:pt x="1580984" y="409676"/>
                </a:lnTo>
                <a:lnTo>
                  <a:pt x="1571998" y="399884"/>
                </a:lnTo>
                <a:lnTo>
                  <a:pt x="1562484" y="390092"/>
                </a:lnTo>
                <a:lnTo>
                  <a:pt x="1553234" y="380830"/>
                </a:lnTo>
                <a:lnTo>
                  <a:pt x="1543455" y="371832"/>
                </a:lnTo>
                <a:lnTo>
                  <a:pt x="1533412" y="362834"/>
                </a:lnTo>
                <a:lnTo>
                  <a:pt x="1523633" y="354100"/>
                </a:lnTo>
                <a:lnTo>
                  <a:pt x="1513590" y="345631"/>
                </a:lnTo>
                <a:lnTo>
                  <a:pt x="1503019" y="337163"/>
                </a:lnTo>
                <a:lnTo>
                  <a:pt x="1492712" y="328959"/>
                </a:lnTo>
                <a:lnTo>
                  <a:pt x="1481876" y="320754"/>
                </a:lnTo>
                <a:lnTo>
                  <a:pt x="1471040" y="313080"/>
                </a:lnTo>
                <a:lnTo>
                  <a:pt x="1459940" y="305405"/>
                </a:lnTo>
                <a:lnTo>
                  <a:pt x="1448840" y="297995"/>
                </a:lnTo>
                <a:lnTo>
                  <a:pt x="1437475" y="290849"/>
                </a:lnTo>
                <a:lnTo>
                  <a:pt x="1426111" y="283968"/>
                </a:lnTo>
                <a:lnTo>
                  <a:pt x="1414482" y="277352"/>
                </a:lnTo>
                <a:lnTo>
                  <a:pt x="1402325" y="270471"/>
                </a:lnTo>
                <a:lnTo>
                  <a:pt x="1390696" y="264384"/>
                </a:lnTo>
                <a:lnTo>
                  <a:pt x="1378275" y="258297"/>
                </a:lnTo>
                <a:lnTo>
                  <a:pt x="1366382" y="252475"/>
                </a:lnTo>
                <a:lnTo>
                  <a:pt x="1353960" y="246917"/>
                </a:lnTo>
                <a:lnTo>
                  <a:pt x="1341539" y="241624"/>
                </a:lnTo>
                <a:lnTo>
                  <a:pt x="1328853" y="236332"/>
                </a:lnTo>
                <a:lnTo>
                  <a:pt x="1315903" y="231303"/>
                </a:lnTo>
                <a:lnTo>
                  <a:pt x="1303217" y="226804"/>
                </a:lnTo>
                <a:lnTo>
                  <a:pt x="1290002" y="222305"/>
                </a:lnTo>
                <a:lnTo>
                  <a:pt x="1277052" y="218071"/>
                </a:lnTo>
                <a:lnTo>
                  <a:pt x="1263574" y="214101"/>
                </a:lnTo>
                <a:lnTo>
                  <a:pt x="1250359" y="210396"/>
                </a:lnTo>
                <a:lnTo>
                  <a:pt x="1236881" y="206955"/>
                </a:lnTo>
                <a:lnTo>
                  <a:pt x="1223138" y="204044"/>
                </a:lnTo>
                <a:lnTo>
                  <a:pt x="1209395" y="201133"/>
                </a:lnTo>
                <a:lnTo>
                  <a:pt x="1195387" y="198487"/>
                </a:lnTo>
                <a:lnTo>
                  <a:pt x="1230802" y="0"/>
                </a:lnTo>
                <a:close/>
              </a:path>
            </a:pathLst>
          </a:custGeom>
          <a:solidFill>
            <a:srgbClr val="FFFFFF"/>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26" name="矩形 25"/>
          <p:cNvSpPr/>
          <p:nvPr/>
        </p:nvSpPr>
        <p:spPr>
          <a:xfrm>
            <a:off x="502506" y="3691507"/>
            <a:ext cx="3367634" cy="18346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27" name="矩形 26"/>
          <p:cNvSpPr/>
          <p:nvPr/>
        </p:nvSpPr>
        <p:spPr>
          <a:xfrm>
            <a:off x="8321860" y="3691507"/>
            <a:ext cx="3367634" cy="18346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28" name="矩形 27"/>
          <p:cNvSpPr/>
          <p:nvPr>
            <p:custDataLst>
              <p:tags r:id="rId1"/>
            </p:custDataLst>
          </p:nvPr>
        </p:nvSpPr>
        <p:spPr>
          <a:xfrm>
            <a:off x="4673766" y="2996210"/>
            <a:ext cx="2844468" cy="3421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zh-CN" altLang="en-US" sz="1800" spc="51" dirty="0">
                <a:solidFill>
                  <a:schemeClr val="accent1"/>
                </a:solidFill>
              </a:rPr>
              <a:t>请输入您的小标题</a:t>
            </a:r>
            <a:endParaRPr lang="zh-CN" altLang="en-US" sz="1800" spc="51" dirty="0">
              <a:solidFill>
                <a:schemeClr val="accent1"/>
              </a:solidFill>
            </a:endParaRPr>
          </a:p>
        </p:txBody>
      </p:sp>
      <p:sp>
        <p:nvSpPr>
          <p:cNvPr id="29" name="矩形 28"/>
          <p:cNvSpPr/>
          <p:nvPr>
            <p:custDataLst>
              <p:tags r:id="rId2"/>
            </p:custDataLst>
          </p:nvPr>
        </p:nvSpPr>
        <p:spPr>
          <a:xfrm>
            <a:off x="4673766" y="5921567"/>
            <a:ext cx="2844468" cy="3421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zh-CN" altLang="en-US" sz="1800" spc="51" dirty="0">
                <a:solidFill>
                  <a:schemeClr val="accent1"/>
                </a:solidFill>
              </a:rPr>
              <a:t>请输入您的小标题</a:t>
            </a:r>
            <a:endParaRPr lang="zh-CN" altLang="en-US" sz="1800" spc="51" dirty="0">
              <a:solidFill>
                <a:schemeClr val="accent1"/>
              </a:solidFill>
            </a:endParaRPr>
          </a:p>
        </p:txBody>
      </p:sp>
      <p:sp>
        <p:nvSpPr>
          <p:cNvPr id="30" name="KSO_Shape"/>
          <p:cNvSpPr/>
          <p:nvPr/>
        </p:nvSpPr>
        <p:spPr bwMode="auto">
          <a:xfrm>
            <a:off x="9449702" y="2092860"/>
            <a:ext cx="1111950" cy="1303067"/>
          </a:xfrm>
          <a:custGeom>
            <a:avLst/>
            <a:gdLst>
              <a:gd name="T0" fmla="*/ 704281 w 1736725"/>
              <a:gd name="T1" fmla="*/ 1825553 h 2036763"/>
              <a:gd name="T2" fmla="*/ 779016 w 1736725"/>
              <a:gd name="T3" fmla="*/ 1841640 h 2036763"/>
              <a:gd name="T4" fmla="*/ 782728 w 1736725"/>
              <a:gd name="T5" fmla="*/ 1793131 h 2036763"/>
              <a:gd name="T6" fmla="*/ 833211 w 1736725"/>
              <a:gd name="T7" fmla="*/ 1771103 h 2036763"/>
              <a:gd name="T8" fmla="*/ 864640 w 1736725"/>
              <a:gd name="T9" fmla="*/ 1829018 h 2036763"/>
              <a:gd name="T10" fmla="*/ 941107 w 1736725"/>
              <a:gd name="T11" fmla="*/ 1792636 h 2036763"/>
              <a:gd name="T12" fmla="*/ 1379618 w 1736725"/>
              <a:gd name="T13" fmla="*/ 1605527 h 2036763"/>
              <a:gd name="T14" fmla="*/ 1357346 w 1736725"/>
              <a:gd name="T15" fmla="*/ 1729771 h 2036763"/>
              <a:gd name="T16" fmla="*/ 1257864 w 1736725"/>
              <a:gd name="T17" fmla="*/ 1761203 h 2036763"/>
              <a:gd name="T18" fmla="*/ 1202927 w 1736725"/>
              <a:gd name="T19" fmla="*/ 1746601 h 2036763"/>
              <a:gd name="T20" fmla="*/ 1188574 w 1736725"/>
              <a:gd name="T21" fmla="*/ 1696358 h 2036763"/>
              <a:gd name="T22" fmla="*/ 1109136 w 1736725"/>
              <a:gd name="T23" fmla="*/ 1646859 h 2036763"/>
              <a:gd name="T24" fmla="*/ 1031185 w 1736725"/>
              <a:gd name="T25" fmla="*/ 1657749 h 2036763"/>
              <a:gd name="T26" fmla="*/ 976494 w 1736725"/>
              <a:gd name="T27" fmla="*/ 1658491 h 2036763"/>
              <a:gd name="T28" fmla="*/ 951500 w 1736725"/>
              <a:gd name="T29" fmla="*/ 1762193 h 2036763"/>
              <a:gd name="T30" fmla="*/ 1018317 w 1736725"/>
              <a:gd name="T31" fmla="*/ 1747344 h 2036763"/>
              <a:gd name="T32" fmla="*/ 1079193 w 1736725"/>
              <a:gd name="T33" fmla="*/ 1751798 h 2036763"/>
              <a:gd name="T34" fmla="*/ 1081420 w 1736725"/>
              <a:gd name="T35" fmla="*/ 1773331 h 2036763"/>
              <a:gd name="T36" fmla="*/ 1057416 w 1736725"/>
              <a:gd name="T37" fmla="*/ 1819613 h 2036763"/>
              <a:gd name="T38" fmla="*/ 1226931 w 1736725"/>
              <a:gd name="T39" fmla="*/ 1846095 h 2036763"/>
              <a:gd name="T40" fmla="*/ 1304635 w 1736725"/>
              <a:gd name="T41" fmla="*/ 1802040 h 2036763"/>
              <a:gd name="T42" fmla="*/ 1355613 w 1736725"/>
              <a:gd name="T43" fmla="*/ 1845353 h 2036763"/>
              <a:gd name="T44" fmla="*/ 1471181 w 1736725"/>
              <a:gd name="T45" fmla="*/ 1844363 h 2036763"/>
              <a:gd name="T46" fmla="*/ 1535770 w 1736725"/>
              <a:gd name="T47" fmla="*/ 1766154 h 2036763"/>
              <a:gd name="T48" fmla="*/ 1483059 w 1736725"/>
              <a:gd name="T49" fmla="*/ 1730266 h 2036763"/>
              <a:gd name="T50" fmla="*/ 1402138 w 1736725"/>
              <a:gd name="T51" fmla="*/ 1661957 h 2036763"/>
              <a:gd name="T52" fmla="*/ 300300 w 1736725"/>
              <a:gd name="T53" fmla="*/ 1811819 h 2036763"/>
              <a:gd name="T54" fmla="*/ 149159 w 1736725"/>
              <a:gd name="T55" fmla="*/ 1873820 h 2036763"/>
              <a:gd name="T56" fmla="*/ 16600 w 1736725"/>
              <a:gd name="T57" fmla="*/ 1792799 h 2036763"/>
              <a:gd name="T58" fmla="*/ 17840 w 1736725"/>
              <a:gd name="T59" fmla="*/ 1629768 h 2036763"/>
              <a:gd name="T60" fmla="*/ 1211092 w 1736725"/>
              <a:gd name="T61" fmla="*/ 1101124 h 2036763"/>
              <a:gd name="T62" fmla="*/ 737784 w 1736725"/>
              <a:gd name="T63" fmla="*/ 1075521 h 2036763"/>
              <a:gd name="T64" fmla="*/ 769961 w 1736725"/>
              <a:gd name="T65" fmla="*/ 1229034 h 2036763"/>
              <a:gd name="T66" fmla="*/ 508333 w 1736725"/>
              <a:gd name="T67" fmla="*/ 1049028 h 2036763"/>
              <a:gd name="T68" fmla="*/ 1367492 w 1736725"/>
              <a:gd name="T69" fmla="*/ 1007322 h 2036763"/>
              <a:gd name="T70" fmla="*/ 1498154 w 1736725"/>
              <a:gd name="T71" fmla="*/ 1062266 h 2036763"/>
              <a:gd name="T72" fmla="*/ 1589965 w 1736725"/>
              <a:gd name="T73" fmla="*/ 1171413 h 2036763"/>
              <a:gd name="T74" fmla="*/ 1625600 w 1736725"/>
              <a:gd name="T75" fmla="*/ 1905000 h 2036763"/>
              <a:gd name="T76" fmla="*/ 815146 w 1736725"/>
              <a:gd name="T77" fmla="*/ 1193688 h 2036763"/>
              <a:gd name="T78" fmla="*/ 794606 w 1736725"/>
              <a:gd name="T79" fmla="*/ 1045683 h 2036763"/>
              <a:gd name="T80" fmla="*/ 759465 w 1736725"/>
              <a:gd name="T81" fmla="*/ 621470 h 2036763"/>
              <a:gd name="T82" fmla="*/ 1351654 w 1736725"/>
              <a:gd name="T83" fmla="*/ 252202 h 2036763"/>
              <a:gd name="T84" fmla="*/ 1196987 w 1736725"/>
              <a:gd name="T85" fmla="*/ 430401 h 2036763"/>
              <a:gd name="T86" fmla="*/ 1293994 w 1736725"/>
              <a:gd name="T87" fmla="*/ 441043 h 2036763"/>
              <a:gd name="T88" fmla="*/ 1493205 w 1736725"/>
              <a:gd name="T89" fmla="*/ 267052 h 2036763"/>
              <a:gd name="T90" fmla="*/ 1533542 w 1736725"/>
              <a:gd name="T91" fmla="*/ 158400 h 2036763"/>
              <a:gd name="T92" fmla="*/ 847069 w 1736725"/>
              <a:gd name="T93" fmla="*/ 197257 h 2036763"/>
              <a:gd name="T94" fmla="*/ 1046033 w 1736725"/>
              <a:gd name="T95" fmla="*/ 336352 h 2036763"/>
              <a:gd name="T96" fmla="*/ 1129181 w 1736725"/>
              <a:gd name="T97" fmla="*/ 309127 h 2036763"/>
              <a:gd name="T98" fmla="*/ 960409 w 1736725"/>
              <a:gd name="T99" fmla="*/ 144540 h 2036763"/>
              <a:gd name="T100" fmla="*/ 769365 w 1736725"/>
              <a:gd name="T101" fmla="*/ 248 h 2036763"/>
              <a:gd name="T102" fmla="*/ 973030 w 1736725"/>
              <a:gd name="T103" fmla="*/ 79943 h 2036763"/>
              <a:gd name="T104" fmla="*/ 1169271 w 1736725"/>
              <a:gd name="T105" fmla="*/ 269279 h 2036763"/>
              <a:gd name="T106" fmla="*/ 1196740 w 1736725"/>
              <a:gd name="T107" fmla="*/ 349221 h 2036763"/>
              <a:gd name="T108" fmla="*/ 1364275 w 1736725"/>
              <a:gd name="T109" fmla="*/ 184140 h 2036763"/>
              <a:gd name="T110" fmla="*/ 1583531 w 1736725"/>
              <a:gd name="T111" fmla="*/ 106920 h 2036763"/>
              <a:gd name="T112" fmla="*/ 1585262 w 1736725"/>
              <a:gd name="T113" fmla="*/ 201216 h 2036763"/>
              <a:gd name="T114" fmla="*/ 1436040 w 1736725"/>
              <a:gd name="T115" fmla="*/ 393028 h 2036763"/>
              <a:gd name="T116" fmla="*/ 1254152 w 1736725"/>
              <a:gd name="T117" fmla="*/ 488810 h 2036763"/>
              <a:gd name="T118" fmla="*/ 1032916 w 1736725"/>
              <a:gd name="T119" fmla="*/ 389811 h 2036763"/>
              <a:gd name="T120" fmla="*/ 857958 w 1736725"/>
              <a:gd name="T121" fmla="*/ 297989 h 2036763"/>
              <a:gd name="T122" fmla="*/ 739421 w 1736725"/>
              <a:gd name="T123" fmla="*/ 143302 h 2036763"/>
              <a:gd name="T124" fmla="*/ 728533 w 1736725"/>
              <a:gd name="T125" fmla="*/ 2971 h 203676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736725" h="2036763">
                <a:moveTo>
                  <a:pt x="797370" y="1909747"/>
                </a:moveTo>
                <a:lnTo>
                  <a:pt x="792082" y="1910541"/>
                </a:lnTo>
                <a:lnTo>
                  <a:pt x="787059" y="1911334"/>
                </a:lnTo>
                <a:lnTo>
                  <a:pt x="782300" y="1912128"/>
                </a:lnTo>
                <a:lnTo>
                  <a:pt x="777541" y="1913716"/>
                </a:lnTo>
                <a:lnTo>
                  <a:pt x="773311" y="1915304"/>
                </a:lnTo>
                <a:lnTo>
                  <a:pt x="769081" y="1917156"/>
                </a:lnTo>
                <a:lnTo>
                  <a:pt x="765644" y="1919273"/>
                </a:lnTo>
                <a:lnTo>
                  <a:pt x="762207" y="1921390"/>
                </a:lnTo>
                <a:lnTo>
                  <a:pt x="759035" y="1924036"/>
                </a:lnTo>
                <a:lnTo>
                  <a:pt x="756391" y="1926682"/>
                </a:lnTo>
                <a:lnTo>
                  <a:pt x="754276" y="1929328"/>
                </a:lnTo>
                <a:lnTo>
                  <a:pt x="752425" y="1932504"/>
                </a:lnTo>
                <a:lnTo>
                  <a:pt x="751103" y="1935679"/>
                </a:lnTo>
                <a:lnTo>
                  <a:pt x="750310" y="1938855"/>
                </a:lnTo>
                <a:lnTo>
                  <a:pt x="749781" y="1942030"/>
                </a:lnTo>
                <a:lnTo>
                  <a:pt x="750310" y="1945470"/>
                </a:lnTo>
                <a:lnTo>
                  <a:pt x="751103" y="1948645"/>
                </a:lnTo>
                <a:lnTo>
                  <a:pt x="752425" y="1951821"/>
                </a:lnTo>
                <a:lnTo>
                  <a:pt x="754276" y="1954467"/>
                </a:lnTo>
                <a:lnTo>
                  <a:pt x="756391" y="1957642"/>
                </a:lnTo>
                <a:lnTo>
                  <a:pt x="759035" y="1960024"/>
                </a:lnTo>
                <a:lnTo>
                  <a:pt x="762207" y="1962935"/>
                </a:lnTo>
                <a:lnTo>
                  <a:pt x="765644" y="1965052"/>
                </a:lnTo>
                <a:lnTo>
                  <a:pt x="769081" y="1967169"/>
                </a:lnTo>
                <a:lnTo>
                  <a:pt x="773311" y="1969021"/>
                </a:lnTo>
                <a:lnTo>
                  <a:pt x="777541" y="1970609"/>
                </a:lnTo>
                <a:lnTo>
                  <a:pt x="782300" y="1971932"/>
                </a:lnTo>
                <a:lnTo>
                  <a:pt x="787059" y="1972990"/>
                </a:lnTo>
                <a:lnTo>
                  <a:pt x="792082" y="1973784"/>
                </a:lnTo>
                <a:lnTo>
                  <a:pt x="797370" y="1974578"/>
                </a:lnTo>
                <a:lnTo>
                  <a:pt x="802658" y="1974578"/>
                </a:lnTo>
                <a:lnTo>
                  <a:pt x="808210" y="1974578"/>
                </a:lnTo>
                <a:lnTo>
                  <a:pt x="813233" y="1973784"/>
                </a:lnTo>
                <a:lnTo>
                  <a:pt x="818521" y="1972990"/>
                </a:lnTo>
                <a:lnTo>
                  <a:pt x="823015" y="1971932"/>
                </a:lnTo>
                <a:lnTo>
                  <a:pt x="828039" y="1970609"/>
                </a:lnTo>
                <a:lnTo>
                  <a:pt x="832269" y="1969021"/>
                </a:lnTo>
                <a:lnTo>
                  <a:pt x="836235" y="1967169"/>
                </a:lnTo>
                <a:lnTo>
                  <a:pt x="839936" y="1965052"/>
                </a:lnTo>
                <a:lnTo>
                  <a:pt x="843373" y="1962935"/>
                </a:lnTo>
                <a:lnTo>
                  <a:pt x="846546" y="1960024"/>
                </a:lnTo>
                <a:lnTo>
                  <a:pt x="849189" y="1957642"/>
                </a:lnTo>
                <a:lnTo>
                  <a:pt x="851304" y="1954467"/>
                </a:lnTo>
                <a:lnTo>
                  <a:pt x="853155" y="1951821"/>
                </a:lnTo>
                <a:lnTo>
                  <a:pt x="854477" y="1948645"/>
                </a:lnTo>
                <a:lnTo>
                  <a:pt x="855270" y="1945470"/>
                </a:lnTo>
                <a:lnTo>
                  <a:pt x="855535" y="1942030"/>
                </a:lnTo>
                <a:lnTo>
                  <a:pt x="855270" y="1938855"/>
                </a:lnTo>
                <a:lnTo>
                  <a:pt x="854477" y="1935679"/>
                </a:lnTo>
                <a:lnTo>
                  <a:pt x="853155" y="1932504"/>
                </a:lnTo>
                <a:lnTo>
                  <a:pt x="851304" y="1929328"/>
                </a:lnTo>
                <a:lnTo>
                  <a:pt x="849189" y="1926682"/>
                </a:lnTo>
                <a:lnTo>
                  <a:pt x="846546" y="1924036"/>
                </a:lnTo>
                <a:lnTo>
                  <a:pt x="843373" y="1921390"/>
                </a:lnTo>
                <a:lnTo>
                  <a:pt x="839936" y="1919273"/>
                </a:lnTo>
                <a:lnTo>
                  <a:pt x="836235" y="1917156"/>
                </a:lnTo>
                <a:lnTo>
                  <a:pt x="832269" y="1915304"/>
                </a:lnTo>
                <a:lnTo>
                  <a:pt x="828039" y="1913716"/>
                </a:lnTo>
                <a:lnTo>
                  <a:pt x="823015" y="1912128"/>
                </a:lnTo>
                <a:lnTo>
                  <a:pt x="818521" y="1911334"/>
                </a:lnTo>
                <a:lnTo>
                  <a:pt x="813233" y="1910541"/>
                </a:lnTo>
                <a:lnTo>
                  <a:pt x="808210" y="1909747"/>
                </a:lnTo>
                <a:lnTo>
                  <a:pt x="802658" y="1909747"/>
                </a:lnTo>
                <a:lnTo>
                  <a:pt x="797370" y="1909747"/>
                </a:lnTo>
                <a:close/>
                <a:moveTo>
                  <a:pt x="942252" y="1875346"/>
                </a:moveTo>
                <a:lnTo>
                  <a:pt x="935907" y="1875876"/>
                </a:lnTo>
                <a:lnTo>
                  <a:pt x="929826" y="1876405"/>
                </a:lnTo>
                <a:lnTo>
                  <a:pt x="923746" y="1877199"/>
                </a:lnTo>
                <a:lnTo>
                  <a:pt x="917929" y="1878786"/>
                </a:lnTo>
                <a:lnTo>
                  <a:pt x="912377" y="1880639"/>
                </a:lnTo>
                <a:lnTo>
                  <a:pt x="907089" y="1882491"/>
                </a:lnTo>
                <a:lnTo>
                  <a:pt x="902595" y="1884873"/>
                </a:lnTo>
                <a:lnTo>
                  <a:pt x="897836" y="1887783"/>
                </a:lnTo>
                <a:lnTo>
                  <a:pt x="893870" y="1890430"/>
                </a:lnTo>
                <a:lnTo>
                  <a:pt x="890169" y="1893605"/>
                </a:lnTo>
                <a:lnTo>
                  <a:pt x="886996" y="1897045"/>
                </a:lnTo>
                <a:lnTo>
                  <a:pt x="884352" y="1900485"/>
                </a:lnTo>
                <a:lnTo>
                  <a:pt x="882237" y="1904190"/>
                </a:lnTo>
                <a:lnTo>
                  <a:pt x="880651" y="1908159"/>
                </a:lnTo>
                <a:lnTo>
                  <a:pt x="879858" y="1912128"/>
                </a:lnTo>
                <a:lnTo>
                  <a:pt x="879593" y="1916627"/>
                </a:lnTo>
                <a:lnTo>
                  <a:pt x="879858" y="1920861"/>
                </a:lnTo>
                <a:lnTo>
                  <a:pt x="880651" y="1924830"/>
                </a:lnTo>
                <a:lnTo>
                  <a:pt x="882237" y="1928799"/>
                </a:lnTo>
                <a:lnTo>
                  <a:pt x="884352" y="1932504"/>
                </a:lnTo>
                <a:lnTo>
                  <a:pt x="886996" y="1936208"/>
                </a:lnTo>
                <a:lnTo>
                  <a:pt x="890169" y="1939648"/>
                </a:lnTo>
                <a:lnTo>
                  <a:pt x="893870" y="1942559"/>
                </a:lnTo>
                <a:lnTo>
                  <a:pt x="897836" y="1945470"/>
                </a:lnTo>
                <a:lnTo>
                  <a:pt x="902595" y="1948116"/>
                </a:lnTo>
                <a:lnTo>
                  <a:pt x="907089" y="1950498"/>
                </a:lnTo>
                <a:lnTo>
                  <a:pt x="912377" y="1952350"/>
                </a:lnTo>
                <a:lnTo>
                  <a:pt x="917929" y="1954202"/>
                </a:lnTo>
                <a:lnTo>
                  <a:pt x="923746" y="1955526"/>
                </a:lnTo>
                <a:lnTo>
                  <a:pt x="929826" y="1956849"/>
                </a:lnTo>
                <a:lnTo>
                  <a:pt x="935907" y="1957378"/>
                </a:lnTo>
                <a:lnTo>
                  <a:pt x="942252" y="1957378"/>
                </a:lnTo>
                <a:lnTo>
                  <a:pt x="948862" y="1957378"/>
                </a:lnTo>
                <a:lnTo>
                  <a:pt x="955207" y="1956849"/>
                </a:lnTo>
                <a:lnTo>
                  <a:pt x="961024" y="1955526"/>
                </a:lnTo>
                <a:lnTo>
                  <a:pt x="966840" y="1954202"/>
                </a:lnTo>
                <a:lnTo>
                  <a:pt x="972392" y="1952350"/>
                </a:lnTo>
                <a:lnTo>
                  <a:pt x="977680" y="1950498"/>
                </a:lnTo>
                <a:lnTo>
                  <a:pt x="982439" y="1948116"/>
                </a:lnTo>
                <a:lnTo>
                  <a:pt x="987198" y="1945470"/>
                </a:lnTo>
                <a:lnTo>
                  <a:pt x="991163" y="1942559"/>
                </a:lnTo>
                <a:lnTo>
                  <a:pt x="994865" y="1939648"/>
                </a:lnTo>
                <a:lnTo>
                  <a:pt x="997773" y="1936208"/>
                </a:lnTo>
                <a:lnTo>
                  <a:pt x="1000681" y="1932504"/>
                </a:lnTo>
                <a:lnTo>
                  <a:pt x="1002796" y="1928799"/>
                </a:lnTo>
                <a:lnTo>
                  <a:pt x="1004118" y="1924830"/>
                </a:lnTo>
                <a:lnTo>
                  <a:pt x="1005176" y="1920861"/>
                </a:lnTo>
                <a:lnTo>
                  <a:pt x="1005440" y="1916627"/>
                </a:lnTo>
                <a:lnTo>
                  <a:pt x="1005176" y="1912128"/>
                </a:lnTo>
                <a:lnTo>
                  <a:pt x="1004118" y="1908159"/>
                </a:lnTo>
                <a:lnTo>
                  <a:pt x="1002796" y="1904190"/>
                </a:lnTo>
                <a:lnTo>
                  <a:pt x="1000681" y="1900485"/>
                </a:lnTo>
                <a:lnTo>
                  <a:pt x="997773" y="1897045"/>
                </a:lnTo>
                <a:lnTo>
                  <a:pt x="994865" y="1893605"/>
                </a:lnTo>
                <a:lnTo>
                  <a:pt x="991163" y="1890430"/>
                </a:lnTo>
                <a:lnTo>
                  <a:pt x="987198" y="1887783"/>
                </a:lnTo>
                <a:lnTo>
                  <a:pt x="982439" y="1884873"/>
                </a:lnTo>
                <a:lnTo>
                  <a:pt x="977680" y="1882491"/>
                </a:lnTo>
                <a:lnTo>
                  <a:pt x="972392" y="1880639"/>
                </a:lnTo>
                <a:lnTo>
                  <a:pt x="966840" y="1878786"/>
                </a:lnTo>
                <a:lnTo>
                  <a:pt x="961024" y="1877199"/>
                </a:lnTo>
                <a:lnTo>
                  <a:pt x="955207" y="1876405"/>
                </a:lnTo>
                <a:lnTo>
                  <a:pt x="948862" y="1875876"/>
                </a:lnTo>
                <a:lnTo>
                  <a:pt x="942252" y="1875346"/>
                </a:lnTo>
                <a:close/>
                <a:moveTo>
                  <a:pt x="1476572" y="1715253"/>
                </a:moveTo>
                <a:lnTo>
                  <a:pt x="1475250" y="1716046"/>
                </a:lnTo>
                <a:lnTo>
                  <a:pt x="1473928" y="1716576"/>
                </a:lnTo>
                <a:lnTo>
                  <a:pt x="1473134" y="1717370"/>
                </a:lnTo>
                <a:lnTo>
                  <a:pt x="1471019" y="1720016"/>
                </a:lnTo>
                <a:lnTo>
                  <a:pt x="1468904" y="1723191"/>
                </a:lnTo>
                <a:lnTo>
                  <a:pt x="1467054" y="1727690"/>
                </a:lnTo>
                <a:lnTo>
                  <a:pt x="1465203" y="1732453"/>
                </a:lnTo>
                <a:lnTo>
                  <a:pt x="1463352" y="1738274"/>
                </a:lnTo>
                <a:lnTo>
                  <a:pt x="1461766" y="1744890"/>
                </a:lnTo>
                <a:lnTo>
                  <a:pt x="1460180" y="1752034"/>
                </a:lnTo>
                <a:lnTo>
                  <a:pt x="1459122" y="1759708"/>
                </a:lnTo>
                <a:lnTo>
                  <a:pt x="1458065" y="1768176"/>
                </a:lnTo>
                <a:lnTo>
                  <a:pt x="1457272" y="1776909"/>
                </a:lnTo>
                <a:lnTo>
                  <a:pt x="1456214" y="1786170"/>
                </a:lnTo>
                <a:lnTo>
                  <a:pt x="1455685" y="1795696"/>
                </a:lnTo>
                <a:lnTo>
                  <a:pt x="1455421" y="1805752"/>
                </a:lnTo>
                <a:lnTo>
                  <a:pt x="1455421" y="1816072"/>
                </a:lnTo>
                <a:lnTo>
                  <a:pt x="1455421" y="1824804"/>
                </a:lnTo>
                <a:lnTo>
                  <a:pt x="1455685" y="1833801"/>
                </a:lnTo>
                <a:lnTo>
                  <a:pt x="1456478" y="1850208"/>
                </a:lnTo>
                <a:lnTo>
                  <a:pt x="1450133" y="1849414"/>
                </a:lnTo>
                <a:lnTo>
                  <a:pt x="1443788" y="1848885"/>
                </a:lnTo>
                <a:lnTo>
                  <a:pt x="1436650" y="1848355"/>
                </a:lnTo>
                <a:lnTo>
                  <a:pt x="1429511" y="1848355"/>
                </a:lnTo>
                <a:lnTo>
                  <a:pt x="1421051" y="1848355"/>
                </a:lnTo>
                <a:lnTo>
                  <a:pt x="1412062" y="1849149"/>
                </a:lnTo>
                <a:lnTo>
                  <a:pt x="1403866" y="1850208"/>
                </a:lnTo>
                <a:lnTo>
                  <a:pt x="1395934" y="1851531"/>
                </a:lnTo>
                <a:lnTo>
                  <a:pt x="1388532" y="1853383"/>
                </a:lnTo>
                <a:lnTo>
                  <a:pt x="1381129" y="1855235"/>
                </a:lnTo>
                <a:lnTo>
                  <a:pt x="1374519" y="1857617"/>
                </a:lnTo>
                <a:lnTo>
                  <a:pt x="1368174" y="1860528"/>
                </a:lnTo>
                <a:lnTo>
                  <a:pt x="1362886" y="1863174"/>
                </a:lnTo>
                <a:lnTo>
                  <a:pt x="1357863" y="1866349"/>
                </a:lnTo>
                <a:lnTo>
                  <a:pt x="1353369" y="1869525"/>
                </a:lnTo>
                <a:lnTo>
                  <a:pt x="1349667" y="1873229"/>
                </a:lnTo>
                <a:lnTo>
                  <a:pt x="1346759" y="1876934"/>
                </a:lnTo>
                <a:lnTo>
                  <a:pt x="1345702" y="1879051"/>
                </a:lnTo>
                <a:lnTo>
                  <a:pt x="1344644" y="1880903"/>
                </a:lnTo>
                <a:lnTo>
                  <a:pt x="1343851" y="1883020"/>
                </a:lnTo>
                <a:lnTo>
                  <a:pt x="1343058" y="1884873"/>
                </a:lnTo>
                <a:lnTo>
                  <a:pt x="1342793" y="1886990"/>
                </a:lnTo>
                <a:lnTo>
                  <a:pt x="1342793" y="1889371"/>
                </a:lnTo>
                <a:lnTo>
                  <a:pt x="1342793" y="1889900"/>
                </a:lnTo>
                <a:lnTo>
                  <a:pt x="1334069" y="1887519"/>
                </a:lnTo>
                <a:lnTo>
                  <a:pt x="1324815" y="1885666"/>
                </a:lnTo>
                <a:lnTo>
                  <a:pt x="1315033" y="1883814"/>
                </a:lnTo>
                <a:lnTo>
                  <a:pt x="1304986" y="1882226"/>
                </a:lnTo>
                <a:lnTo>
                  <a:pt x="1294411" y="1880903"/>
                </a:lnTo>
                <a:lnTo>
                  <a:pt x="1283307" y="1880109"/>
                </a:lnTo>
                <a:lnTo>
                  <a:pt x="1272203" y="1879316"/>
                </a:lnTo>
                <a:lnTo>
                  <a:pt x="1260834" y="1879051"/>
                </a:lnTo>
                <a:lnTo>
                  <a:pt x="1264800" y="1877993"/>
                </a:lnTo>
                <a:lnTo>
                  <a:pt x="1268766" y="1876405"/>
                </a:lnTo>
                <a:lnTo>
                  <a:pt x="1272467" y="1874817"/>
                </a:lnTo>
                <a:lnTo>
                  <a:pt x="1276169" y="1873229"/>
                </a:lnTo>
                <a:lnTo>
                  <a:pt x="1279341" y="1871377"/>
                </a:lnTo>
                <a:lnTo>
                  <a:pt x="1282514" y="1869525"/>
                </a:lnTo>
                <a:lnTo>
                  <a:pt x="1285158" y="1867408"/>
                </a:lnTo>
                <a:lnTo>
                  <a:pt x="1288066" y="1865291"/>
                </a:lnTo>
                <a:lnTo>
                  <a:pt x="1290445" y="1863174"/>
                </a:lnTo>
                <a:lnTo>
                  <a:pt x="1292296" y="1860792"/>
                </a:lnTo>
                <a:lnTo>
                  <a:pt x="1294147" y="1858146"/>
                </a:lnTo>
                <a:lnTo>
                  <a:pt x="1295733" y="1855765"/>
                </a:lnTo>
                <a:lnTo>
                  <a:pt x="1296791" y="1853118"/>
                </a:lnTo>
                <a:lnTo>
                  <a:pt x="1297848" y="1850472"/>
                </a:lnTo>
                <a:lnTo>
                  <a:pt x="1298377" y="1847826"/>
                </a:lnTo>
                <a:lnTo>
                  <a:pt x="1298377" y="1845180"/>
                </a:lnTo>
                <a:lnTo>
                  <a:pt x="1298112" y="1841211"/>
                </a:lnTo>
                <a:lnTo>
                  <a:pt x="1297319" y="1837506"/>
                </a:lnTo>
                <a:lnTo>
                  <a:pt x="1295733" y="1833801"/>
                </a:lnTo>
                <a:lnTo>
                  <a:pt x="1293618" y="1830361"/>
                </a:lnTo>
                <a:lnTo>
                  <a:pt x="1290710" y="1826921"/>
                </a:lnTo>
                <a:lnTo>
                  <a:pt x="1287273" y="1824010"/>
                </a:lnTo>
                <a:lnTo>
                  <a:pt x="1283836" y="1821100"/>
                </a:lnTo>
                <a:lnTo>
                  <a:pt x="1279341" y="1818454"/>
                </a:lnTo>
                <a:lnTo>
                  <a:pt x="1274847" y="1816072"/>
                </a:lnTo>
                <a:lnTo>
                  <a:pt x="1269824" y="1813690"/>
                </a:lnTo>
                <a:lnTo>
                  <a:pt x="1264800" y="1811838"/>
                </a:lnTo>
                <a:lnTo>
                  <a:pt x="1258984" y="1810515"/>
                </a:lnTo>
                <a:lnTo>
                  <a:pt x="1253167" y="1809192"/>
                </a:lnTo>
                <a:lnTo>
                  <a:pt x="1246822" y="1808398"/>
                </a:lnTo>
                <a:lnTo>
                  <a:pt x="1240477" y="1807604"/>
                </a:lnTo>
                <a:lnTo>
                  <a:pt x="1233867" y="1807340"/>
                </a:lnTo>
                <a:lnTo>
                  <a:pt x="1228844" y="1807340"/>
                </a:lnTo>
                <a:lnTo>
                  <a:pt x="1224085" y="1807604"/>
                </a:lnTo>
                <a:lnTo>
                  <a:pt x="1222763" y="1802047"/>
                </a:lnTo>
                <a:lnTo>
                  <a:pt x="1221177" y="1797019"/>
                </a:lnTo>
                <a:lnTo>
                  <a:pt x="1219062" y="1791727"/>
                </a:lnTo>
                <a:lnTo>
                  <a:pt x="1216682" y="1786699"/>
                </a:lnTo>
                <a:lnTo>
                  <a:pt x="1213245" y="1782201"/>
                </a:lnTo>
                <a:lnTo>
                  <a:pt x="1209544" y="1777702"/>
                </a:lnTo>
                <a:lnTo>
                  <a:pt x="1205578" y="1773733"/>
                </a:lnTo>
                <a:lnTo>
                  <a:pt x="1201084" y="1769499"/>
                </a:lnTo>
                <a:lnTo>
                  <a:pt x="1196060" y="1766324"/>
                </a:lnTo>
                <a:lnTo>
                  <a:pt x="1190508" y="1763148"/>
                </a:lnTo>
                <a:lnTo>
                  <a:pt x="1184956" y="1760767"/>
                </a:lnTo>
                <a:lnTo>
                  <a:pt x="1178876" y="1758385"/>
                </a:lnTo>
                <a:lnTo>
                  <a:pt x="1172795" y="1756533"/>
                </a:lnTo>
                <a:lnTo>
                  <a:pt x="1166449" y="1755210"/>
                </a:lnTo>
                <a:lnTo>
                  <a:pt x="1159576" y="1754681"/>
                </a:lnTo>
                <a:lnTo>
                  <a:pt x="1152966" y="1754416"/>
                </a:lnTo>
                <a:lnTo>
                  <a:pt x="1148471" y="1754416"/>
                </a:lnTo>
                <a:lnTo>
                  <a:pt x="1144241" y="1754681"/>
                </a:lnTo>
                <a:lnTo>
                  <a:pt x="1140276" y="1755210"/>
                </a:lnTo>
                <a:lnTo>
                  <a:pt x="1136310" y="1755739"/>
                </a:lnTo>
                <a:lnTo>
                  <a:pt x="1132344" y="1756798"/>
                </a:lnTo>
                <a:lnTo>
                  <a:pt x="1128378" y="1757856"/>
                </a:lnTo>
                <a:lnTo>
                  <a:pt x="1124677" y="1759179"/>
                </a:lnTo>
                <a:lnTo>
                  <a:pt x="1120976" y="1760502"/>
                </a:lnTo>
                <a:lnTo>
                  <a:pt x="1117274" y="1762355"/>
                </a:lnTo>
                <a:lnTo>
                  <a:pt x="1113837" y="1764207"/>
                </a:lnTo>
                <a:lnTo>
                  <a:pt x="1110665" y="1766059"/>
                </a:lnTo>
                <a:lnTo>
                  <a:pt x="1107492" y="1768176"/>
                </a:lnTo>
                <a:lnTo>
                  <a:pt x="1104320" y="1770293"/>
                </a:lnTo>
                <a:lnTo>
                  <a:pt x="1101676" y="1772410"/>
                </a:lnTo>
                <a:lnTo>
                  <a:pt x="1099032" y="1774792"/>
                </a:lnTo>
                <a:lnTo>
                  <a:pt x="1096388" y="1777702"/>
                </a:lnTo>
                <a:lnTo>
                  <a:pt x="1094537" y="1775056"/>
                </a:lnTo>
                <a:lnTo>
                  <a:pt x="1092687" y="1772675"/>
                </a:lnTo>
                <a:lnTo>
                  <a:pt x="1090836" y="1770822"/>
                </a:lnTo>
                <a:lnTo>
                  <a:pt x="1089250" y="1768705"/>
                </a:lnTo>
                <a:lnTo>
                  <a:pt x="1086870" y="1767118"/>
                </a:lnTo>
                <a:lnTo>
                  <a:pt x="1084491" y="1765530"/>
                </a:lnTo>
                <a:lnTo>
                  <a:pt x="1082111" y="1764471"/>
                </a:lnTo>
                <a:lnTo>
                  <a:pt x="1079732" y="1763413"/>
                </a:lnTo>
                <a:lnTo>
                  <a:pt x="1077352" y="1762884"/>
                </a:lnTo>
                <a:lnTo>
                  <a:pt x="1075237" y="1762355"/>
                </a:lnTo>
                <a:lnTo>
                  <a:pt x="1070743" y="1762090"/>
                </a:lnTo>
                <a:lnTo>
                  <a:pt x="1066248" y="1762355"/>
                </a:lnTo>
                <a:lnTo>
                  <a:pt x="1061489" y="1763148"/>
                </a:lnTo>
                <a:lnTo>
                  <a:pt x="1056995" y="1765001"/>
                </a:lnTo>
                <a:lnTo>
                  <a:pt x="1052236" y="1767118"/>
                </a:lnTo>
                <a:lnTo>
                  <a:pt x="1047741" y="1770028"/>
                </a:lnTo>
                <a:lnTo>
                  <a:pt x="1043247" y="1773204"/>
                </a:lnTo>
                <a:lnTo>
                  <a:pt x="1038752" y="1777173"/>
                </a:lnTo>
                <a:lnTo>
                  <a:pt x="1034522" y="1781672"/>
                </a:lnTo>
                <a:lnTo>
                  <a:pt x="1030557" y="1786435"/>
                </a:lnTo>
                <a:lnTo>
                  <a:pt x="1026855" y="1791727"/>
                </a:lnTo>
                <a:lnTo>
                  <a:pt x="1023154" y="1797549"/>
                </a:lnTo>
                <a:lnTo>
                  <a:pt x="1020246" y="1803635"/>
                </a:lnTo>
                <a:lnTo>
                  <a:pt x="1017073" y="1809986"/>
                </a:lnTo>
                <a:lnTo>
                  <a:pt x="1014693" y="1816866"/>
                </a:lnTo>
                <a:lnTo>
                  <a:pt x="1012578" y="1824010"/>
                </a:lnTo>
                <a:lnTo>
                  <a:pt x="1010992" y="1830891"/>
                </a:lnTo>
                <a:lnTo>
                  <a:pt x="1009670" y="1837771"/>
                </a:lnTo>
                <a:lnTo>
                  <a:pt x="1009141" y="1844386"/>
                </a:lnTo>
                <a:lnTo>
                  <a:pt x="1008877" y="1851002"/>
                </a:lnTo>
                <a:lnTo>
                  <a:pt x="1009141" y="1857352"/>
                </a:lnTo>
                <a:lnTo>
                  <a:pt x="1009670" y="1863439"/>
                </a:lnTo>
                <a:lnTo>
                  <a:pt x="1010728" y="1868996"/>
                </a:lnTo>
                <a:lnTo>
                  <a:pt x="1012314" y="1874552"/>
                </a:lnTo>
                <a:lnTo>
                  <a:pt x="1014165" y="1879316"/>
                </a:lnTo>
                <a:lnTo>
                  <a:pt x="1016544" y="1884079"/>
                </a:lnTo>
                <a:lnTo>
                  <a:pt x="1019188" y="1888313"/>
                </a:lnTo>
                <a:lnTo>
                  <a:pt x="1022361" y="1891753"/>
                </a:lnTo>
                <a:lnTo>
                  <a:pt x="1025798" y="1894663"/>
                </a:lnTo>
                <a:lnTo>
                  <a:pt x="1029499" y="1897310"/>
                </a:lnTo>
                <a:lnTo>
                  <a:pt x="1031614" y="1898368"/>
                </a:lnTo>
                <a:lnTo>
                  <a:pt x="1033729" y="1899162"/>
                </a:lnTo>
                <a:lnTo>
                  <a:pt x="1037695" y="1900220"/>
                </a:lnTo>
                <a:lnTo>
                  <a:pt x="1042189" y="1900485"/>
                </a:lnTo>
                <a:lnTo>
                  <a:pt x="1046420" y="1900220"/>
                </a:lnTo>
                <a:lnTo>
                  <a:pt x="1050914" y="1899691"/>
                </a:lnTo>
                <a:lnTo>
                  <a:pt x="1055409" y="1898103"/>
                </a:lnTo>
                <a:lnTo>
                  <a:pt x="1059639" y="1895987"/>
                </a:lnTo>
                <a:lnTo>
                  <a:pt x="1064398" y="1893605"/>
                </a:lnTo>
                <a:lnTo>
                  <a:pt x="1068628" y="1890430"/>
                </a:lnTo>
                <a:lnTo>
                  <a:pt x="1072594" y="1886725"/>
                </a:lnTo>
                <a:lnTo>
                  <a:pt x="1076824" y="1882756"/>
                </a:lnTo>
                <a:lnTo>
                  <a:pt x="1080525" y="1878522"/>
                </a:lnTo>
                <a:lnTo>
                  <a:pt x="1084491" y="1873494"/>
                </a:lnTo>
                <a:lnTo>
                  <a:pt x="1087928" y="1868202"/>
                </a:lnTo>
                <a:lnTo>
                  <a:pt x="1091365" y="1862645"/>
                </a:lnTo>
                <a:lnTo>
                  <a:pt x="1094009" y="1856558"/>
                </a:lnTo>
                <a:lnTo>
                  <a:pt x="1096917" y="1850208"/>
                </a:lnTo>
                <a:lnTo>
                  <a:pt x="1099561" y="1852854"/>
                </a:lnTo>
                <a:lnTo>
                  <a:pt x="1101940" y="1855235"/>
                </a:lnTo>
                <a:lnTo>
                  <a:pt x="1105113" y="1857352"/>
                </a:lnTo>
                <a:lnTo>
                  <a:pt x="1107757" y="1859734"/>
                </a:lnTo>
                <a:lnTo>
                  <a:pt x="1111194" y="1861586"/>
                </a:lnTo>
                <a:lnTo>
                  <a:pt x="1114366" y="1863439"/>
                </a:lnTo>
                <a:lnTo>
                  <a:pt x="1117539" y="1865291"/>
                </a:lnTo>
                <a:lnTo>
                  <a:pt x="1121240" y="1866879"/>
                </a:lnTo>
                <a:lnTo>
                  <a:pt x="1124941" y="1868466"/>
                </a:lnTo>
                <a:lnTo>
                  <a:pt x="1128643" y="1869525"/>
                </a:lnTo>
                <a:lnTo>
                  <a:pt x="1132344" y="1870583"/>
                </a:lnTo>
                <a:lnTo>
                  <a:pt x="1136310" y="1871377"/>
                </a:lnTo>
                <a:lnTo>
                  <a:pt x="1140276" y="1872171"/>
                </a:lnTo>
                <a:lnTo>
                  <a:pt x="1144506" y="1872700"/>
                </a:lnTo>
                <a:lnTo>
                  <a:pt x="1148471" y="1872965"/>
                </a:lnTo>
                <a:lnTo>
                  <a:pt x="1152966" y="1872965"/>
                </a:lnTo>
                <a:lnTo>
                  <a:pt x="1160897" y="1872700"/>
                </a:lnTo>
                <a:lnTo>
                  <a:pt x="1168300" y="1871642"/>
                </a:lnTo>
                <a:lnTo>
                  <a:pt x="1175439" y="1870054"/>
                </a:lnTo>
                <a:lnTo>
                  <a:pt x="1182577" y="1867672"/>
                </a:lnTo>
                <a:lnTo>
                  <a:pt x="1186014" y="1870054"/>
                </a:lnTo>
                <a:lnTo>
                  <a:pt x="1189715" y="1872436"/>
                </a:lnTo>
                <a:lnTo>
                  <a:pt x="1193681" y="1874288"/>
                </a:lnTo>
                <a:lnTo>
                  <a:pt x="1197911" y="1876140"/>
                </a:lnTo>
                <a:lnTo>
                  <a:pt x="1202406" y="1877463"/>
                </a:lnTo>
                <a:lnTo>
                  <a:pt x="1207429" y="1879051"/>
                </a:lnTo>
                <a:lnTo>
                  <a:pt x="1212188" y="1880374"/>
                </a:lnTo>
                <a:lnTo>
                  <a:pt x="1217476" y="1881168"/>
                </a:lnTo>
                <a:lnTo>
                  <a:pt x="1207165" y="1882491"/>
                </a:lnTo>
                <a:lnTo>
                  <a:pt x="1197382" y="1884079"/>
                </a:lnTo>
                <a:lnTo>
                  <a:pt x="1188129" y="1885931"/>
                </a:lnTo>
                <a:lnTo>
                  <a:pt x="1178876" y="1888048"/>
                </a:lnTo>
                <a:lnTo>
                  <a:pt x="1170680" y="1890430"/>
                </a:lnTo>
                <a:lnTo>
                  <a:pt x="1162748" y="1892811"/>
                </a:lnTo>
                <a:lnTo>
                  <a:pt x="1155345" y="1895987"/>
                </a:lnTo>
                <a:lnTo>
                  <a:pt x="1148471" y="1898633"/>
                </a:lnTo>
                <a:lnTo>
                  <a:pt x="1142391" y="1902073"/>
                </a:lnTo>
                <a:lnTo>
                  <a:pt x="1137368" y="1905513"/>
                </a:lnTo>
                <a:lnTo>
                  <a:pt x="1132344" y="1908953"/>
                </a:lnTo>
                <a:lnTo>
                  <a:pt x="1128643" y="1912657"/>
                </a:lnTo>
                <a:lnTo>
                  <a:pt x="1125470" y="1916627"/>
                </a:lnTo>
                <a:lnTo>
                  <a:pt x="1124413" y="1918479"/>
                </a:lnTo>
                <a:lnTo>
                  <a:pt x="1123091" y="1920331"/>
                </a:lnTo>
                <a:lnTo>
                  <a:pt x="1122562" y="1922448"/>
                </a:lnTo>
                <a:lnTo>
                  <a:pt x="1122033" y="1924301"/>
                </a:lnTo>
                <a:lnTo>
                  <a:pt x="1121504" y="1926418"/>
                </a:lnTo>
                <a:lnTo>
                  <a:pt x="1121240" y="1928535"/>
                </a:lnTo>
                <a:lnTo>
                  <a:pt x="1121504" y="1930916"/>
                </a:lnTo>
                <a:lnTo>
                  <a:pt x="1122033" y="1933298"/>
                </a:lnTo>
                <a:lnTo>
                  <a:pt x="1122826" y="1935944"/>
                </a:lnTo>
                <a:lnTo>
                  <a:pt x="1124148" y="1938325"/>
                </a:lnTo>
                <a:lnTo>
                  <a:pt x="1125470" y="1940707"/>
                </a:lnTo>
                <a:lnTo>
                  <a:pt x="1127321" y="1943353"/>
                </a:lnTo>
                <a:lnTo>
                  <a:pt x="1129700" y="1945470"/>
                </a:lnTo>
                <a:lnTo>
                  <a:pt x="1132080" y="1947852"/>
                </a:lnTo>
                <a:lnTo>
                  <a:pt x="1134724" y="1949969"/>
                </a:lnTo>
                <a:lnTo>
                  <a:pt x="1137896" y="1952086"/>
                </a:lnTo>
                <a:lnTo>
                  <a:pt x="1141333" y="1953938"/>
                </a:lnTo>
                <a:lnTo>
                  <a:pt x="1144506" y="1956055"/>
                </a:lnTo>
                <a:lnTo>
                  <a:pt x="1152437" y="1959759"/>
                </a:lnTo>
                <a:lnTo>
                  <a:pt x="1161426" y="1963464"/>
                </a:lnTo>
                <a:lnTo>
                  <a:pt x="1170944" y="1966639"/>
                </a:lnTo>
                <a:lnTo>
                  <a:pt x="1181784" y="1969550"/>
                </a:lnTo>
                <a:lnTo>
                  <a:pt x="1192623" y="1971932"/>
                </a:lnTo>
                <a:lnTo>
                  <a:pt x="1204785" y="1973784"/>
                </a:lnTo>
                <a:lnTo>
                  <a:pt x="1217211" y="1975636"/>
                </a:lnTo>
                <a:lnTo>
                  <a:pt x="1230430" y="1976960"/>
                </a:lnTo>
                <a:lnTo>
                  <a:pt x="1243914" y="1977489"/>
                </a:lnTo>
                <a:lnTo>
                  <a:pt x="1257662" y="1977753"/>
                </a:lnTo>
                <a:lnTo>
                  <a:pt x="1271410" y="1977489"/>
                </a:lnTo>
                <a:lnTo>
                  <a:pt x="1284893" y="1976960"/>
                </a:lnTo>
                <a:lnTo>
                  <a:pt x="1298112" y="1975636"/>
                </a:lnTo>
                <a:lnTo>
                  <a:pt x="1310803" y="1973784"/>
                </a:lnTo>
                <a:lnTo>
                  <a:pt x="1322700" y="1971932"/>
                </a:lnTo>
                <a:lnTo>
                  <a:pt x="1333540" y="1969550"/>
                </a:lnTo>
                <a:lnTo>
                  <a:pt x="1344380" y="1966639"/>
                </a:lnTo>
                <a:lnTo>
                  <a:pt x="1353898" y="1963464"/>
                </a:lnTo>
                <a:lnTo>
                  <a:pt x="1362886" y="1959759"/>
                </a:lnTo>
                <a:lnTo>
                  <a:pt x="1370818" y="1956055"/>
                </a:lnTo>
                <a:lnTo>
                  <a:pt x="1373991" y="1953938"/>
                </a:lnTo>
                <a:lnTo>
                  <a:pt x="1377428" y="1952086"/>
                </a:lnTo>
                <a:lnTo>
                  <a:pt x="1380600" y="1949969"/>
                </a:lnTo>
                <a:lnTo>
                  <a:pt x="1383244" y="1947852"/>
                </a:lnTo>
                <a:lnTo>
                  <a:pt x="1385888" y="1945470"/>
                </a:lnTo>
                <a:lnTo>
                  <a:pt x="1388003" y="1943353"/>
                </a:lnTo>
                <a:lnTo>
                  <a:pt x="1389854" y="1940707"/>
                </a:lnTo>
                <a:lnTo>
                  <a:pt x="1391176" y="1938325"/>
                </a:lnTo>
                <a:lnTo>
                  <a:pt x="1392498" y="1935944"/>
                </a:lnTo>
                <a:lnTo>
                  <a:pt x="1393555" y="1933298"/>
                </a:lnTo>
                <a:lnTo>
                  <a:pt x="1393819" y="1930916"/>
                </a:lnTo>
                <a:lnTo>
                  <a:pt x="1394084" y="1928535"/>
                </a:lnTo>
                <a:lnTo>
                  <a:pt x="1393819" y="1926682"/>
                </a:lnTo>
                <a:lnTo>
                  <a:pt x="1402280" y="1928270"/>
                </a:lnTo>
                <a:lnTo>
                  <a:pt x="1411269" y="1929064"/>
                </a:lnTo>
                <a:lnTo>
                  <a:pt x="1420522" y="1930122"/>
                </a:lnTo>
                <a:lnTo>
                  <a:pt x="1429511" y="1930122"/>
                </a:lnTo>
                <a:lnTo>
                  <a:pt x="1434799" y="1930122"/>
                </a:lnTo>
                <a:lnTo>
                  <a:pt x="1439822" y="1930122"/>
                </a:lnTo>
                <a:lnTo>
                  <a:pt x="1438500" y="1933827"/>
                </a:lnTo>
                <a:lnTo>
                  <a:pt x="1437443" y="1937796"/>
                </a:lnTo>
                <a:lnTo>
                  <a:pt x="1436914" y="1941765"/>
                </a:lnTo>
                <a:lnTo>
                  <a:pt x="1436650" y="1945470"/>
                </a:lnTo>
                <a:lnTo>
                  <a:pt x="1436914" y="1949175"/>
                </a:lnTo>
                <a:lnTo>
                  <a:pt x="1437178" y="1952615"/>
                </a:lnTo>
                <a:lnTo>
                  <a:pt x="1438236" y="1956319"/>
                </a:lnTo>
                <a:lnTo>
                  <a:pt x="1439293" y="1960024"/>
                </a:lnTo>
                <a:lnTo>
                  <a:pt x="1440615" y="1962935"/>
                </a:lnTo>
                <a:lnTo>
                  <a:pt x="1442202" y="1965581"/>
                </a:lnTo>
                <a:lnTo>
                  <a:pt x="1444052" y="1967963"/>
                </a:lnTo>
                <a:lnTo>
                  <a:pt x="1446167" y="1970609"/>
                </a:lnTo>
                <a:lnTo>
                  <a:pt x="1448282" y="1972990"/>
                </a:lnTo>
                <a:lnTo>
                  <a:pt x="1450662" y="1975107"/>
                </a:lnTo>
                <a:lnTo>
                  <a:pt x="1453306" y="1976960"/>
                </a:lnTo>
                <a:lnTo>
                  <a:pt x="1456214" y="1978812"/>
                </a:lnTo>
                <a:lnTo>
                  <a:pt x="1459122" y="1980664"/>
                </a:lnTo>
                <a:lnTo>
                  <a:pt x="1462295" y="1982252"/>
                </a:lnTo>
                <a:lnTo>
                  <a:pt x="1465732" y="1983840"/>
                </a:lnTo>
                <a:lnTo>
                  <a:pt x="1469169" y="1984898"/>
                </a:lnTo>
                <a:lnTo>
                  <a:pt x="1472870" y="1985957"/>
                </a:lnTo>
                <a:lnTo>
                  <a:pt x="1476836" y="1986750"/>
                </a:lnTo>
                <a:lnTo>
                  <a:pt x="1484767" y="1988338"/>
                </a:lnTo>
                <a:lnTo>
                  <a:pt x="1493228" y="1989132"/>
                </a:lnTo>
                <a:lnTo>
                  <a:pt x="1502481" y="1989132"/>
                </a:lnTo>
                <a:lnTo>
                  <a:pt x="1511734" y="1988867"/>
                </a:lnTo>
                <a:lnTo>
                  <a:pt x="1521517" y="1987809"/>
                </a:lnTo>
                <a:lnTo>
                  <a:pt x="1531299" y="1985957"/>
                </a:lnTo>
                <a:lnTo>
                  <a:pt x="1541346" y="1983310"/>
                </a:lnTo>
                <a:lnTo>
                  <a:pt x="1551656" y="1980400"/>
                </a:lnTo>
                <a:lnTo>
                  <a:pt x="1561967" y="1976695"/>
                </a:lnTo>
                <a:lnTo>
                  <a:pt x="1571750" y="1971932"/>
                </a:lnTo>
                <a:lnTo>
                  <a:pt x="1581267" y="1967169"/>
                </a:lnTo>
                <a:lnTo>
                  <a:pt x="1590521" y="1961876"/>
                </a:lnTo>
                <a:lnTo>
                  <a:pt x="1598717" y="1956319"/>
                </a:lnTo>
                <a:lnTo>
                  <a:pt x="1606384" y="1950498"/>
                </a:lnTo>
                <a:lnTo>
                  <a:pt x="1613522" y="1944147"/>
                </a:lnTo>
                <a:lnTo>
                  <a:pt x="1619867" y="1938061"/>
                </a:lnTo>
                <a:lnTo>
                  <a:pt x="1625420" y="1931181"/>
                </a:lnTo>
                <a:lnTo>
                  <a:pt x="1630178" y="1924830"/>
                </a:lnTo>
                <a:lnTo>
                  <a:pt x="1632029" y="1921390"/>
                </a:lnTo>
                <a:lnTo>
                  <a:pt x="1634408" y="1917950"/>
                </a:lnTo>
                <a:lnTo>
                  <a:pt x="1635730" y="1914774"/>
                </a:lnTo>
                <a:lnTo>
                  <a:pt x="1637317" y="1911334"/>
                </a:lnTo>
                <a:lnTo>
                  <a:pt x="1638639" y="1907894"/>
                </a:lnTo>
                <a:lnTo>
                  <a:pt x="1639432" y="1904454"/>
                </a:lnTo>
                <a:lnTo>
                  <a:pt x="1640225" y="1901279"/>
                </a:lnTo>
                <a:lnTo>
                  <a:pt x="1640754" y="1898103"/>
                </a:lnTo>
                <a:lnTo>
                  <a:pt x="1641018" y="1894663"/>
                </a:lnTo>
                <a:lnTo>
                  <a:pt x="1641018" y="1891753"/>
                </a:lnTo>
                <a:lnTo>
                  <a:pt x="1640754" y="1888313"/>
                </a:lnTo>
                <a:lnTo>
                  <a:pt x="1640225" y="1885137"/>
                </a:lnTo>
                <a:lnTo>
                  <a:pt x="1639432" y="1882226"/>
                </a:lnTo>
                <a:lnTo>
                  <a:pt x="1638374" y="1879316"/>
                </a:lnTo>
                <a:lnTo>
                  <a:pt x="1637052" y="1876405"/>
                </a:lnTo>
                <a:lnTo>
                  <a:pt x="1635466" y="1873494"/>
                </a:lnTo>
                <a:lnTo>
                  <a:pt x="1633615" y="1871112"/>
                </a:lnTo>
                <a:lnTo>
                  <a:pt x="1631500" y="1868731"/>
                </a:lnTo>
                <a:lnTo>
                  <a:pt x="1629385" y="1866349"/>
                </a:lnTo>
                <a:lnTo>
                  <a:pt x="1627006" y="1863968"/>
                </a:lnTo>
                <a:lnTo>
                  <a:pt x="1624362" y="1862380"/>
                </a:lnTo>
                <a:lnTo>
                  <a:pt x="1621454" y="1860528"/>
                </a:lnTo>
                <a:lnTo>
                  <a:pt x="1618546" y="1858675"/>
                </a:lnTo>
                <a:lnTo>
                  <a:pt x="1615373" y="1857088"/>
                </a:lnTo>
                <a:lnTo>
                  <a:pt x="1611936" y="1855765"/>
                </a:lnTo>
                <a:lnTo>
                  <a:pt x="1608499" y="1854706"/>
                </a:lnTo>
                <a:lnTo>
                  <a:pt x="1604798" y="1853383"/>
                </a:lnTo>
                <a:lnTo>
                  <a:pt x="1600832" y="1852325"/>
                </a:lnTo>
                <a:lnTo>
                  <a:pt x="1592900" y="1851002"/>
                </a:lnTo>
                <a:lnTo>
                  <a:pt x="1584440" y="1849943"/>
                </a:lnTo>
                <a:lnTo>
                  <a:pt x="1575451" y="1849943"/>
                </a:lnTo>
                <a:lnTo>
                  <a:pt x="1565933" y="1850208"/>
                </a:lnTo>
                <a:lnTo>
                  <a:pt x="1556415" y="1851531"/>
                </a:lnTo>
                <a:lnTo>
                  <a:pt x="1546369" y="1853383"/>
                </a:lnTo>
                <a:lnTo>
                  <a:pt x="1536322" y="1855765"/>
                </a:lnTo>
                <a:lnTo>
                  <a:pt x="1526011" y="1858940"/>
                </a:lnTo>
                <a:lnTo>
                  <a:pt x="1515700" y="1862645"/>
                </a:lnTo>
                <a:lnTo>
                  <a:pt x="1509884" y="1865291"/>
                </a:lnTo>
                <a:lnTo>
                  <a:pt x="1504067" y="1868202"/>
                </a:lnTo>
                <a:lnTo>
                  <a:pt x="1500630" y="1865555"/>
                </a:lnTo>
                <a:lnTo>
                  <a:pt x="1496929" y="1863439"/>
                </a:lnTo>
                <a:lnTo>
                  <a:pt x="1498251" y="1852325"/>
                </a:lnTo>
                <a:lnTo>
                  <a:pt x="1498780" y="1840681"/>
                </a:lnTo>
                <a:lnTo>
                  <a:pt x="1499573" y="1828509"/>
                </a:lnTo>
                <a:lnTo>
                  <a:pt x="1499837" y="1816072"/>
                </a:lnTo>
                <a:lnTo>
                  <a:pt x="1499573" y="1805752"/>
                </a:lnTo>
                <a:lnTo>
                  <a:pt x="1499044" y="1795696"/>
                </a:lnTo>
                <a:lnTo>
                  <a:pt x="1498515" y="1786170"/>
                </a:lnTo>
                <a:lnTo>
                  <a:pt x="1497987" y="1776909"/>
                </a:lnTo>
                <a:lnTo>
                  <a:pt x="1496929" y="1768176"/>
                </a:lnTo>
                <a:lnTo>
                  <a:pt x="1495872" y="1759708"/>
                </a:lnTo>
                <a:lnTo>
                  <a:pt x="1494550" y="1752034"/>
                </a:lnTo>
                <a:lnTo>
                  <a:pt x="1492963" y="1744890"/>
                </a:lnTo>
                <a:lnTo>
                  <a:pt x="1491377" y="1738274"/>
                </a:lnTo>
                <a:lnTo>
                  <a:pt x="1490055" y="1732453"/>
                </a:lnTo>
                <a:lnTo>
                  <a:pt x="1488204" y="1727690"/>
                </a:lnTo>
                <a:lnTo>
                  <a:pt x="1486089" y="1723191"/>
                </a:lnTo>
                <a:lnTo>
                  <a:pt x="1484239" y="1720016"/>
                </a:lnTo>
                <a:lnTo>
                  <a:pt x="1481859" y="1717370"/>
                </a:lnTo>
                <a:lnTo>
                  <a:pt x="1480802" y="1716576"/>
                </a:lnTo>
                <a:lnTo>
                  <a:pt x="1479744" y="1716046"/>
                </a:lnTo>
                <a:lnTo>
                  <a:pt x="1478687" y="1715253"/>
                </a:lnTo>
                <a:lnTo>
                  <a:pt x="1477365" y="1715253"/>
                </a:lnTo>
                <a:lnTo>
                  <a:pt x="1476572" y="1715253"/>
                </a:lnTo>
                <a:close/>
                <a:moveTo>
                  <a:pt x="277416" y="1423988"/>
                </a:moveTo>
                <a:lnTo>
                  <a:pt x="554038" y="1656397"/>
                </a:lnTo>
                <a:lnTo>
                  <a:pt x="326652" y="1930534"/>
                </a:lnTo>
                <a:lnTo>
                  <a:pt x="320828" y="1937137"/>
                </a:lnTo>
                <a:lnTo>
                  <a:pt x="314211" y="1943475"/>
                </a:lnTo>
                <a:lnTo>
                  <a:pt x="307593" y="1949550"/>
                </a:lnTo>
                <a:lnTo>
                  <a:pt x="300446" y="1955360"/>
                </a:lnTo>
                <a:lnTo>
                  <a:pt x="293034" y="1961170"/>
                </a:lnTo>
                <a:lnTo>
                  <a:pt x="285357" y="1966452"/>
                </a:lnTo>
                <a:lnTo>
                  <a:pt x="277416" y="1971470"/>
                </a:lnTo>
                <a:lnTo>
                  <a:pt x="269210" y="1975960"/>
                </a:lnTo>
                <a:lnTo>
                  <a:pt x="261004" y="1980185"/>
                </a:lnTo>
                <a:lnTo>
                  <a:pt x="252004" y="1984147"/>
                </a:lnTo>
                <a:lnTo>
                  <a:pt x="243533" y="1987844"/>
                </a:lnTo>
                <a:lnTo>
                  <a:pt x="234268" y="1991278"/>
                </a:lnTo>
                <a:lnTo>
                  <a:pt x="225003" y="1993919"/>
                </a:lnTo>
                <a:lnTo>
                  <a:pt x="215738" y="1996824"/>
                </a:lnTo>
                <a:lnTo>
                  <a:pt x="206738" y="1998936"/>
                </a:lnTo>
                <a:lnTo>
                  <a:pt x="197209" y="2000785"/>
                </a:lnTo>
                <a:lnTo>
                  <a:pt x="187679" y="2002106"/>
                </a:lnTo>
                <a:lnTo>
                  <a:pt x="178150" y="2002898"/>
                </a:lnTo>
                <a:lnTo>
                  <a:pt x="168885" y="2003426"/>
                </a:lnTo>
                <a:lnTo>
                  <a:pt x="159355" y="2003426"/>
                </a:lnTo>
                <a:lnTo>
                  <a:pt x="149826" y="2003162"/>
                </a:lnTo>
                <a:lnTo>
                  <a:pt x="140561" y="2002370"/>
                </a:lnTo>
                <a:lnTo>
                  <a:pt x="131561" y="2001049"/>
                </a:lnTo>
                <a:lnTo>
                  <a:pt x="122296" y="1999465"/>
                </a:lnTo>
                <a:lnTo>
                  <a:pt x="113296" y="1997352"/>
                </a:lnTo>
                <a:lnTo>
                  <a:pt x="104560" y="1994711"/>
                </a:lnTo>
                <a:lnTo>
                  <a:pt x="95825" y="1991542"/>
                </a:lnTo>
                <a:lnTo>
                  <a:pt x="87354" y="1987844"/>
                </a:lnTo>
                <a:lnTo>
                  <a:pt x="79413" y="1983619"/>
                </a:lnTo>
                <a:lnTo>
                  <a:pt x="71207" y="1979129"/>
                </a:lnTo>
                <a:lnTo>
                  <a:pt x="63530" y="1973583"/>
                </a:lnTo>
                <a:lnTo>
                  <a:pt x="56383" y="1968037"/>
                </a:lnTo>
                <a:lnTo>
                  <a:pt x="49236" y="1961698"/>
                </a:lnTo>
                <a:lnTo>
                  <a:pt x="42883" y="1954832"/>
                </a:lnTo>
                <a:lnTo>
                  <a:pt x="37059" y="1948229"/>
                </a:lnTo>
                <a:lnTo>
                  <a:pt x="31500" y="1940834"/>
                </a:lnTo>
                <a:lnTo>
                  <a:pt x="26206" y="1933175"/>
                </a:lnTo>
                <a:lnTo>
                  <a:pt x="21706" y="1925252"/>
                </a:lnTo>
                <a:lnTo>
                  <a:pt x="17735" y="1916801"/>
                </a:lnTo>
                <a:lnTo>
                  <a:pt x="14029" y="1908350"/>
                </a:lnTo>
                <a:lnTo>
                  <a:pt x="10853" y="1899634"/>
                </a:lnTo>
                <a:lnTo>
                  <a:pt x="7676" y="1890919"/>
                </a:lnTo>
                <a:lnTo>
                  <a:pt x="5559" y="1881676"/>
                </a:lnTo>
                <a:lnTo>
                  <a:pt x="3706" y="1872432"/>
                </a:lnTo>
                <a:lnTo>
                  <a:pt x="2382" y="1863189"/>
                </a:lnTo>
                <a:lnTo>
                  <a:pt x="1059" y="1853945"/>
                </a:lnTo>
                <a:lnTo>
                  <a:pt x="529" y="1844437"/>
                </a:lnTo>
                <a:lnTo>
                  <a:pt x="0" y="1834930"/>
                </a:lnTo>
                <a:lnTo>
                  <a:pt x="529" y="1825422"/>
                </a:lnTo>
                <a:lnTo>
                  <a:pt x="1059" y="1815914"/>
                </a:lnTo>
                <a:lnTo>
                  <a:pt x="1853" y="1806143"/>
                </a:lnTo>
                <a:lnTo>
                  <a:pt x="3176" y="1796899"/>
                </a:lnTo>
                <a:lnTo>
                  <a:pt x="5029" y="1787391"/>
                </a:lnTo>
                <a:lnTo>
                  <a:pt x="7147" y="1777884"/>
                </a:lnTo>
                <a:lnTo>
                  <a:pt x="9529" y="1768640"/>
                </a:lnTo>
                <a:lnTo>
                  <a:pt x="12441" y="1759925"/>
                </a:lnTo>
                <a:lnTo>
                  <a:pt x="15353" y="1750946"/>
                </a:lnTo>
                <a:lnTo>
                  <a:pt x="19059" y="1742494"/>
                </a:lnTo>
                <a:lnTo>
                  <a:pt x="23030" y="1733779"/>
                </a:lnTo>
                <a:lnTo>
                  <a:pt x="27530" y="1725592"/>
                </a:lnTo>
                <a:lnTo>
                  <a:pt x="32030" y="1717669"/>
                </a:lnTo>
                <a:lnTo>
                  <a:pt x="37059" y="1710274"/>
                </a:lnTo>
                <a:lnTo>
                  <a:pt x="42089" y="1702879"/>
                </a:lnTo>
                <a:lnTo>
                  <a:pt x="47648" y="1695748"/>
                </a:lnTo>
                <a:lnTo>
                  <a:pt x="277416" y="1423988"/>
                </a:lnTo>
                <a:close/>
                <a:moveTo>
                  <a:pt x="1132344" y="1177285"/>
                </a:moveTo>
                <a:lnTo>
                  <a:pt x="1132344" y="1378394"/>
                </a:lnTo>
                <a:lnTo>
                  <a:pt x="933528" y="1378394"/>
                </a:lnTo>
                <a:lnTo>
                  <a:pt x="933528" y="1539811"/>
                </a:lnTo>
                <a:lnTo>
                  <a:pt x="1132344" y="1539811"/>
                </a:lnTo>
                <a:lnTo>
                  <a:pt x="1132344" y="1739068"/>
                </a:lnTo>
                <a:lnTo>
                  <a:pt x="1293882" y="1739068"/>
                </a:lnTo>
                <a:lnTo>
                  <a:pt x="1293882" y="1539811"/>
                </a:lnTo>
                <a:lnTo>
                  <a:pt x="1492699" y="1539811"/>
                </a:lnTo>
                <a:lnTo>
                  <a:pt x="1492699" y="1378394"/>
                </a:lnTo>
                <a:lnTo>
                  <a:pt x="1293882" y="1378394"/>
                </a:lnTo>
                <a:lnTo>
                  <a:pt x="1293882" y="1177285"/>
                </a:lnTo>
                <a:lnTo>
                  <a:pt x="1132344" y="1177285"/>
                </a:lnTo>
                <a:close/>
                <a:moveTo>
                  <a:pt x="645420" y="1090613"/>
                </a:moveTo>
                <a:lnTo>
                  <a:pt x="654411" y="1090613"/>
                </a:lnTo>
                <a:lnTo>
                  <a:pt x="663666" y="1091143"/>
                </a:lnTo>
                <a:lnTo>
                  <a:pt x="672393" y="1091672"/>
                </a:lnTo>
                <a:lnTo>
                  <a:pt x="681384" y="1092996"/>
                </a:lnTo>
                <a:lnTo>
                  <a:pt x="690111" y="1094849"/>
                </a:lnTo>
                <a:lnTo>
                  <a:pt x="698837" y="1096967"/>
                </a:lnTo>
                <a:lnTo>
                  <a:pt x="707564" y="1099349"/>
                </a:lnTo>
                <a:lnTo>
                  <a:pt x="716026" y="1102526"/>
                </a:lnTo>
                <a:lnTo>
                  <a:pt x="724488" y="1106232"/>
                </a:lnTo>
                <a:lnTo>
                  <a:pt x="732421" y="1109938"/>
                </a:lnTo>
                <a:lnTo>
                  <a:pt x="740883" y="1114439"/>
                </a:lnTo>
                <a:lnTo>
                  <a:pt x="748552" y="1119204"/>
                </a:lnTo>
                <a:lnTo>
                  <a:pt x="756221" y="1124498"/>
                </a:lnTo>
                <a:lnTo>
                  <a:pt x="763096" y="1130322"/>
                </a:lnTo>
                <a:lnTo>
                  <a:pt x="772351" y="1136411"/>
                </a:lnTo>
                <a:lnTo>
                  <a:pt x="780549" y="1143294"/>
                </a:lnTo>
                <a:lnTo>
                  <a:pt x="788218" y="1149912"/>
                </a:lnTo>
                <a:lnTo>
                  <a:pt x="795358" y="1157325"/>
                </a:lnTo>
                <a:lnTo>
                  <a:pt x="801440" y="1164737"/>
                </a:lnTo>
                <a:lnTo>
                  <a:pt x="807257" y="1172414"/>
                </a:lnTo>
                <a:lnTo>
                  <a:pt x="812282" y="1180356"/>
                </a:lnTo>
                <a:lnTo>
                  <a:pt x="816513" y="1188562"/>
                </a:lnTo>
                <a:lnTo>
                  <a:pt x="820479" y="1197034"/>
                </a:lnTo>
                <a:lnTo>
                  <a:pt x="823653" y="1205505"/>
                </a:lnTo>
                <a:lnTo>
                  <a:pt x="826297" y="1214506"/>
                </a:lnTo>
                <a:lnTo>
                  <a:pt x="828413" y="1223242"/>
                </a:lnTo>
                <a:lnTo>
                  <a:pt x="829999" y="1232242"/>
                </a:lnTo>
                <a:lnTo>
                  <a:pt x="831321" y="1241243"/>
                </a:lnTo>
                <a:lnTo>
                  <a:pt x="831586" y="1250244"/>
                </a:lnTo>
                <a:lnTo>
                  <a:pt x="831850" y="1259509"/>
                </a:lnTo>
                <a:lnTo>
                  <a:pt x="831321" y="1268510"/>
                </a:lnTo>
                <a:lnTo>
                  <a:pt x="830528" y="1277775"/>
                </a:lnTo>
                <a:lnTo>
                  <a:pt x="828941" y="1286776"/>
                </a:lnTo>
                <a:lnTo>
                  <a:pt x="827619" y="1296042"/>
                </a:lnTo>
                <a:lnTo>
                  <a:pt x="825504" y="1305042"/>
                </a:lnTo>
                <a:lnTo>
                  <a:pt x="822595" y="1314043"/>
                </a:lnTo>
                <a:lnTo>
                  <a:pt x="819950" y="1322779"/>
                </a:lnTo>
                <a:lnTo>
                  <a:pt x="816513" y="1331780"/>
                </a:lnTo>
                <a:lnTo>
                  <a:pt x="812811" y="1340251"/>
                </a:lnTo>
                <a:lnTo>
                  <a:pt x="809108" y="1348458"/>
                </a:lnTo>
                <a:lnTo>
                  <a:pt x="804877" y="1356929"/>
                </a:lnTo>
                <a:lnTo>
                  <a:pt x="800382" y="1364871"/>
                </a:lnTo>
                <a:lnTo>
                  <a:pt x="795358" y="1372813"/>
                </a:lnTo>
                <a:lnTo>
                  <a:pt x="790069" y="1380225"/>
                </a:lnTo>
                <a:lnTo>
                  <a:pt x="785044" y="1387373"/>
                </a:lnTo>
                <a:lnTo>
                  <a:pt x="779227" y="1394520"/>
                </a:lnTo>
                <a:lnTo>
                  <a:pt x="624265" y="1577976"/>
                </a:lnTo>
                <a:lnTo>
                  <a:pt x="346075" y="1342634"/>
                </a:lnTo>
                <a:lnTo>
                  <a:pt x="502887" y="1156266"/>
                </a:lnTo>
                <a:lnTo>
                  <a:pt x="508705" y="1149647"/>
                </a:lnTo>
                <a:lnTo>
                  <a:pt x="515316" y="1143294"/>
                </a:lnTo>
                <a:lnTo>
                  <a:pt x="521662" y="1137470"/>
                </a:lnTo>
                <a:lnTo>
                  <a:pt x="528802" y="1131646"/>
                </a:lnTo>
                <a:lnTo>
                  <a:pt x="535678" y="1126351"/>
                </a:lnTo>
                <a:lnTo>
                  <a:pt x="543082" y="1121586"/>
                </a:lnTo>
                <a:lnTo>
                  <a:pt x="550751" y="1116821"/>
                </a:lnTo>
                <a:lnTo>
                  <a:pt x="558684" y="1112586"/>
                </a:lnTo>
                <a:lnTo>
                  <a:pt x="566617" y="1108615"/>
                </a:lnTo>
                <a:lnTo>
                  <a:pt x="575079" y="1105173"/>
                </a:lnTo>
                <a:lnTo>
                  <a:pt x="583541" y="1101732"/>
                </a:lnTo>
                <a:lnTo>
                  <a:pt x="592003" y="1099085"/>
                </a:lnTo>
                <a:lnTo>
                  <a:pt x="600730" y="1096702"/>
                </a:lnTo>
                <a:lnTo>
                  <a:pt x="609721" y="1094849"/>
                </a:lnTo>
                <a:lnTo>
                  <a:pt x="618447" y="1092996"/>
                </a:lnTo>
                <a:lnTo>
                  <a:pt x="627438" y="1091672"/>
                </a:lnTo>
                <a:lnTo>
                  <a:pt x="636165" y="1091143"/>
                </a:lnTo>
                <a:lnTo>
                  <a:pt x="645420" y="1090613"/>
                </a:lnTo>
                <a:close/>
                <a:moveTo>
                  <a:pt x="1004911" y="928279"/>
                </a:moveTo>
                <a:lnTo>
                  <a:pt x="1417614" y="928279"/>
                </a:lnTo>
                <a:lnTo>
                  <a:pt x="1417614" y="1072231"/>
                </a:lnTo>
                <a:lnTo>
                  <a:pt x="1435063" y="1073819"/>
                </a:lnTo>
                <a:lnTo>
                  <a:pt x="1443788" y="1074613"/>
                </a:lnTo>
                <a:lnTo>
                  <a:pt x="1452248" y="1075936"/>
                </a:lnTo>
                <a:lnTo>
                  <a:pt x="1460973" y="1076995"/>
                </a:lnTo>
                <a:lnTo>
                  <a:pt x="1469169" y="1078582"/>
                </a:lnTo>
                <a:lnTo>
                  <a:pt x="1477100" y="1080435"/>
                </a:lnTo>
                <a:lnTo>
                  <a:pt x="1485296" y="1082287"/>
                </a:lnTo>
                <a:lnTo>
                  <a:pt x="1493228" y="1084404"/>
                </a:lnTo>
                <a:lnTo>
                  <a:pt x="1501424" y="1086521"/>
                </a:lnTo>
                <a:lnTo>
                  <a:pt x="1508826" y="1089167"/>
                </a:lnTo>
                <a:lnTo>
                  <a:pt x="1516493" y="1091549"/>
                </a:lnTo>
                <a:lnTo>
                  <a:pt x="1524161" y="1094195"/>
                </a:lnTo>
                <a:lnTo>
                  <a:pt x="1531563" y="1097105"/>
                </a:lnTo>
                <a:lnTo>
                  <a:pt x="1538966" y="1100016"/>
                </a:lnTo>
                <a:lnTo>
                  <a:pt x="1546369" y="1103456"/>
                </a:lnTo>
                <a:lnTo>
                  <a:pt x="1553507" y="1106896"/>
                </a:lnTo>
                <a:lnTo>
                  <a:pt x="1560381" y="1110601"/>
                </a:lnTo>
                <a:lnTo>
                  <a:pt x="1567519" y="1114306"/>
                </a:lnTo>
                <a:lnTo>
                  <a:pt x="1574129" y="1118275"/>
                </a:lnTo>
                <a:lnTo>
                  <a:pt x="1581003" y="1122509"/>
                </a:lnTo>
                <a:lnTo>
                  <a:pt x="1587613" y="1126743"/>
                </a:lnTo>
                <a:lnTo>
                  <a:pt x="1594222" y="1130977"/>
                </a:lnTo>
                <a:lnTo>
                  <a:pt x="1600567" y="1135740"/>
                </a:lnTo>
                <a:lnTo>
                  <a:pt x="1606648" y="1140503"/>
                </a:lnTo>
                <a:lnTo>
                  <a:pt x="1613258" y="1145531"/>
                </a:lnTo>
                <a:lnTo>
                  <a:pt x="1619339" y="1150823"/>
                </a:lnTo>
                <a:lnTo>
                  <a:pt x="1625155" y="1155851"/>
                </a:lnTo>
                <a:lnTo>
                  <a:pt x="1630972" y="1161408"/>
                </a:lnTo>
                <a:lnTo>
                  <a:pt x="1636788" y="1167229"/>
                </a:lnTo>
                <a:lnTo>
                  <a:pt x="1642604" y="1173051"/>
                </a:lnTo>
                <a:lnTo>
                  <a:pt x="1648156" y="1179137"/>
                </a:lnTo>
                <a:lnTo>
                  <a:pt x="1653709" y="1185223"/>
                </a:lnTo>
                <a:lnTo>
                  <a:pt x="1658732" y="1191574"/>
                </a:lnTo>
                <a:lnTo>
                  <a:pt x="1664020" y="1197925"/>
                </a:lnTo>
                <a:lnTo>
                  <a:pt x="1669043" y="1204276"/>
                </a:lnTo>
                <a:lnTo>
                  <a:pt x="1673537" y="1210891"/>
                </a:lnTo>
                <a:lnTo>
                  <a:pt x="1678032" y="1217507"/>
                </a:lnTo>
                <a:lnTo>
                  <a:pt x="1682791" y="1224387"/>
                </a:lnTo>
                <a:lnTo>
                  <a:pt x="1687021" y="1231267"/>
                </a:lnTo>
                <a:lnTo>
                  <a:pt x="1690987" y="1238411"/>
                </a:lnTo>
                <a:lnTo>
                  <a:pt x="1694952" y="1245556"/>
                </a:lnTo>
                <a:lnTo>
                  <a:pt x="1698654" y="1252436"/>
                </a:lnTo>
                <a:lnTo>
                  <a:pt x="1702091" y="1259845"/>
                </a:lnTo>
                <a:lnTo>
                  <a:pt x="1705263" y="1267255"/>
                </a:lnTo>
                <a:lnTo>
                  <a:pt x="1708700" y="1274929"/>
                </a:lnTo>
                <a:lnTo>
                  <a:pt x="1711873" y="1282603"/>
                </a:lnTo>
                <a:lnTo>
                  <a:pt x="1714517" y="1290276"/>
                </a:lnTo>
                <a:lnTo>
                  <a:pt x="1717425" y="1298215"/>
                </a:lnTo>
                <a:lnTo>
                  <a:pt x="1719804" y="1306154"/>
                </a:lnTo>
                <a:lnTo>
                  <a:pt x="1721920" y="1314092"/>
                </a:lnTo>
                <a:lnTo>
                  <a:pt x="1724035" y="1322031"/>
                </a:lnTo>
                <a:lnTo>
                  <a:pt x="1726150" y="1330498"/>
                </a:lnTo>
                <a:lnTo>
                  <a:pt x="1728000" y="1338966"/>
                </a:lnTo>
                <a:lnTo>
                  <a:pt x="1729587" y="1347169"/>
                </a:lnTo>
                <a:lnTo>
                  <a:pt x="1731173" y="1355902"/>
                </a:lnTo>
                <a:lnTo>
                  <a:pt x="1732230" y="1364899"/>
                </a:lnTo>
                <a:lnTo>
                  <a:pt x="1733552" y="1373366"/>
                </a:lnTo>
                <a:lnTo>
                  <a:pt x="1735139" y="1391360"/>
                </a:lnTo>
                <a:lnTo>
                  <a:pt x="1736461" y="1409619"/>
                </a:lnTo>
                <a:lnTo>
                  <a:pt x="1736725" y="1428672"/>
                </a:lnTo>
                <a:lnTo>
                  <a:pt x="1736725" y="2036763"/>
                </a:lnTo>
                <a:lnTo>
                  <a:pt x="685800" y="2036763"/>
                </a:lnTo>
                <a:lnTo>
                  <a:pt x="685800" y="1564685"/>
                </a:lnTo>
                <a:lnTo>
                  <a:pt x="813233" y="1413588"/>
                </a:lnTo>
                <a:lnTo>
                  <a:pt x="819050" y="1406444"/>
                </a:lnTo>
                <a:lnTo>
                  <a:pt x="824602" y="1399034"/>
                </a:lnTo>
                <a:lnTo>
                  <a:pt x="829889" y="1391360"/>
                </a:lnTo>
                <a:lnTo>
                  <a:pt x="835177" y="1383422"/>
                </a:lnTo>
                <a:lnTo>
                  <a:pt x="839672" y="1375219"/>
                </a:lnTo>
                <a:lnTo>
                  <a:pt x="844166" y="1367016"/>
                </a:lnTo>
                <a:lnTo>
                  <a:pt x="848661" y="1358283"/>
                </a:lnTo>
                <a:lnTo>
                  <a:pt x="852626" y="1349815"/>
                </a:lnTo>
                <a:lnTo>
                  <a:pt x="855799" y="1340818"/>
                </a:lnTo>
                <a:lnTo>
                  <a:pt x="859236" y="1332086"/>
                </a:lnTo>
                <a:lnTo>
                  <a:pt x="862409" y="1322824"/>
                </a:lnTo>
                <a:lnTo>
                  <a:pt x="864788" y="1313563"/>
                </a:lnTo>
                <a:lnTo>
                  <a:pt x="866903" y="1304301"/>
                </a:lnTo>
                <a:lnTo>
                  <a:pt x="868754" y="1294775"/>
                </a:lnTo>
                <a:lnTo>
                  <a:pt x="870076" y="1285778"/>
                </a:lnTo>
                <a:lnTo>
                  <a:pt x="870869" y="1276252"/>
                </a:lnTo>
                <a:lnTo>
                  <a:pt x="871662" y="1266725"/>
                </a:lnTo>
                <a:lnTo>
                  <a:pt x="871662" y="1257464"/>
                </a:lnTo>
                <a:lnTo>
                  <a:pt x="871133" y="1247938"/>
                </a:lnTo>
                <a:lnTo>
                  <a:pt x="870340" y="1238676"/>
                </a:lnTo>
                <a:lnTo>
                  <a:pt x="869018" y="1229414"/>
                </a:lnTo>
                <a:lnTo>
                  <a:pt x="867167" y="1220417"/>
                </a:lnTo>
                <a:lnTo>
                  <a:pt x="865052" y="1211420"/>
                </a:lnTo>
                <a:lnTo>
                  <a:pt x="862144" y="1202159"/>
                </a:lnTo>
                <a:lnTo>
                  <a:pt x="858707" y="1193691"/>
                </a:lnTo>
                <a:lnTo>
                  <a:pt x="854741" y="1184959"/>
                </a:lnTo>
                <a:lnTo>
                  <a:pt x="850511" y="1176755"/>
                </a:lnTo>
                <a:lnTo>
                  <a:pt x="845224" y="1168552"/>
                </a:lnTo>
                <a:lnTo>
                  <a:pt x="839407" y="1160614"/>
                </a:lnTo>
                <a:lnTo>
                  <a:pt x="833326" y="1152411"/>
                </a:lnTo>
                <a:lnTo>
                  <a:pt x="826188" y="1145266"/>
                </a:lnTo>
                <a:lnTo>
                  <a:pt x="818785" y="1138121"/>
                </a:lnTo>
                <a:lnTo>
                  <a:pt x="828567" y="1130712"/>
                </a:lnTo>
                <a:lnTo>
                  <a:pt x="838350" y="1124096"/>
                </a:lnTo>
                <a:lnTo>
                  <a:pt x="848925" y="1118010"/>
                </a:lnTo>
                <a:lnTo>
                  <a:pt x="859236" y="1111659"/>
                </a:lnTo>
                <a:lnTo>
                  <a:pt x="870076" y="1106102"/>
                </a:lnTo>
                <a:lnTo>
                  <a:pt x="881180" y="1101075"/>
                </a:lnTo>
                <a:lnTo>
                  <a:pt x="892284" y="1096312"/>
                </a:lnTo>
                <a:lnTo>
                  <a:pt x="903917" y="1092078"/>
                </a:lnTo>
                <a:lnTo>
                  <a:pt x="915550" y="1088108"/>
                </a:lnTo>
                <a:lnTo>
                  <a:pt x="927711" y="1084668"/>
                </a:lnTo>
                <a:lnTo>
                  <a:pt x="939873" y="1081758"/>
                </a:lnTo>
                <a:lnTo>
                  <a:pt x="952563" y="1078847"/>
                </a:lnTo>
                <a:lnTo>
                  <a:pt x="964989" y="1076730"/>
                </a:lnTo>
                <a:lnTo>
                  <a:pt x="978209" y="1074613"/>
                </a:lnTo>
                <a:lnTo>
                  <a:pt x="991428" y="1073290"/>
                </a:lnTo>
                <a:lnTo>
                  <a:pt x="1004911" y="1072231"/>
                </a:lnTo>
                <a:lnTo>
                  <a:pt x="1004911" y="928279"/>
                </a:lnTo>
                <a:close/>
                <a:moveTo>
                  <a:pt x="811382" y="664455"/>
                </a:moveTo>
                <a:lnTo>
                  <a:pt x="1611407" y="664455"/>
                </a:lnTo>
                <a:lnTo>
                  <a:pt x="1611407" y="828254"/>
                </a:lnTo>
                <a:lnTo>
                  <a:pt x="811382" y="828254"/>
                </a:lnTo>
                <a:lnTo>
                  <a:pt x="811382" y="664455"/>
                </a:lnTo>
                <a:close/>
                <a:moveTo>
                  <a:pt x="1638374" y="169356"/>
                </a:moveTo>
                <a:lnTo>
                  <a:pt x="1632822" y="169620"/>
                </a:lnTo>
                <a:lnTo>
                  <a:pt x="1627006" y="170149"/>
                </a:lnTo>
                <a:lnTo>
                  <a:pt x="1620925" y="171473"/>
                </a:lnTo>
                <a:lnTo>
                  <a:pt x="1614315" y="172531"/>
                </a:lnTo>
                <a:lnTo>
                  <a:pt x="1607970" y="174383"/>
                </a:lnTo>
                <a:lnTo>
                  <a:pt x="1601096" y="176236"/>
                </a:lnTo>
                <a:lnTo>
                  <a:pt x="1594222" y="178617"/>
                </a:lnTo>
                <a:lnTo>
                  <a:pt x="1587084" y="181528"/>
                </a:lnTo>
                <a:lnTo>
                  <a:pt x="1579946" y="184439"/>
                </a:lnTo>
                <a:lnTo>
                  <a:pt x="1572807" y="187614"/>
                </a:lnTo>
                <a:lnTo>
                  <a:pt x="1557473" y="195024"/>
                </a:lnTo>
                <a:lnTo>
                  <a:pt x="1541874" y="203227"/>
                </a:lnTo>
                <a:lnTo>
                  <a:pt x="1525747" y="212488"/>
                </a:lnTo>
                <a:lnTo>
                  <a:pt x="1509619" y="222544"/>
                </a:lnTo>
                <a:lnTo>
                  <a:pt x="1493228" y="233393"/>
                </a:lnTo>
                <a:lnTo>
                  <a:pt x="1476836" y="244772"/>
                </a:lnTo>
                <a:lnTo>
                  <a:pt x="1460444" y="256944"/>
                </a:lnTo>
                <a:lnTo>
                  <a:pt x="1444052" y="269646"/>
                </a:lnTo>
                <a:lnTo>
                  <a:pt x="1427925" y="282612"/>
                </a:lnTo>
                <a:lnTo>
                  <a:pt x="1412062" y="295843"/>
                </a:lnTo>
                <a:lnTo>
                  <a:pt x="1396728" y="309603"/>
                </a:lnTo>
                <a:lnTo>
                  <a:pt x="1382186" y="323628"/>
                </a:lnTo>
                <a:lnTo>
                  <a:pt x="1367645" y="337653"/>
                </a:lnTo>
                <a:lnTo>
                  <a:pt x="1353898" y="351413"/>
                </a:lnTo>
                <a:lnTo>
                  <a:pt x="1340943" y="365437"/>
                </a:lnTo>
                <a:lnTo>
                  <a:pt x="1329045" y="379198"/>
                </a:lnTo>
                <a:lnTo>
                  <a:pt x="1317941" y="392693"/>
                </a:lnTo>
                <a:lnTo>
                  <a:pt x="1308159" y="406189"/>
                </a:lnTo>
                <a:lnTo>
                  <a:pt x="1303665" y="412804"/>
                </a:lnTo>
                <a:lnTo>
                  <a:pt x="1299434" y="419155"/>
                </a:lnTo>
                <a:lnTo>
                  <a:pt x="1295469" y="425241"/>
                </a:lnTo>
                <a:lnTo>
                  <a:pt x="1291767" y="431856"/>
                </a:lnTo>
                <a:lnTo>
                  <a:pt x="1288330" y="437678"/>
                </a:lnTo>
                <a:lnTo>
                  <a:pt x="1285686" y="443500"/>
                </a:lnTo>
                <a:lnTo>
                  <a:pt x="1282778" y="449321"/>
                </a:lnTo>
                <a:lnTo>
                  <a:pt x="1280663" y="454878"/>
                </a:lnTo>
                <a:lnTo>
                  <a:pt x="1278812" y="460171"/>
                </a:lnTo>
                <a:lnTo>
                  <a:pt x="1277226" y="465463"/>
                </a:lnTo>
                <a:lnTo>
                  <a:pt x="1276433" y="470491"/>
                </a:lnTo>
                <a:lnTo>
                  <a:pt x="1275640" y="475254"/>
                </a:lnTo>
                <a:lnTo>
                  <a:pt x="1275376" y="480017"/>
                </a:lnTo>
                <a:lnTo>
                  <a:pt x="1275640" y="484251"/>
                </a:lnTo>
                <a:lnTo>
                  <a:pt x="1282514" y="486632"/>
                </a:lnTo>
                <a:lnTo>
                  <a:pt x="1289652" y="488220"/>
                </a:lnTo>
                <a:lnTo>
                  <a:pt x="1296526" y="489543"/>
                </a:lnTo>
                <a:lnTo>
                  <a:pt x="1303929" y="490072"/>
                </a:lnTo>
                <a:lnTo>
                  <a:pt x="1311332" y="490072"/>
                </a:lnTo>
                <a:lnTo>
                  <a:pt x="1318999" y="489808"/>
                </a:lnTo>
                <a:lnTo>
                  <a:pt x="1326666" y="489014"/>
                </a:lnTo>
                <a:lnTo>
                  <a:pt x="1334333" y="487955"/>
                </a:lnTo>
                <a:lnTo>
                  <a:pt x="1342265" y="486103"/>
                </a:lnTo>
                <a:lnTo>
                  <a:pt x="1350196" y="483986"/>
                </a:lnTo>
                <a:lnTo>
                  <a:pt x="1358128" y="481340"/>
                </a:lnTo>
                <a:lnTo>
                  <a:pt x="1366059" y="478429"/>
                </a:lnTo>
                <a:lnTo>
                  <a:pt x="1374519" y="475254"/>
                </a:lnTo>
                <a:lnTo>
                  <a:pt x="1382451" y="471549"/>
                </a:lnTo>
                <a:lnTo>
                  <a:pt x="1390647" y="467580"/>
                </a:lnTo>
                <a:lnTo>
                  <a:pt x="1398843" y="463081"/>
                </a:lnTo>
                <a:lnTo>
                  <a:pt x="1407303" y="458583"/>
                </a:lnTo>
                <a:lnTo>
                  <a:pt x="1415499" y="453555"/>
                </a:lnTo>
                <a:lnTo>
                  <a:pt x="1423695" y="448263"/>
                </a:lnTo>
                <a:lnTo>
                  <a:pt x="1432155" y="442706"/>
                </a:lnTo>
                <a:lnTo>
                  <a:pt x="1440351" y="436884"/>
                </a:lnTo>
                <a:lnTo>
                  <a:pt x="1448547" y="431063"/>
                </a:lnTo>
                <a:lnTo>
                  <a:pt x="1456743" y="424976"/>
                </a:lnTo>
                <a:lnTo>
                  <a:pt x="1465203" y="418626"/>
                </a:lnTo>
                <a:lnTo>
                  <a:pt x="1481330" y="405130"/>
                </a:lnTo>
                <a:lnTo>
                  <a:pt x="1497193" y="391105"/>
                </a:lnTo>
                <a:lnTo>
                  <a:pt x="1513056" y="376551"/>
                </a:lnTo>
                <a:lnTo>
                  <a:pt x="1527862" y="361468"/>
                </a:lnTo>
                <a:lnTo>
                  <a:pt x="1542667" y="346385"/>
                </a:lnTo>
                <a:lnTo>
                  <a:pt x="1556944" y="331302"/>
                </a:lnTo>
                <a:lnTo>
                  <a:pt x="1570428" y="315954"/>
                </a:lnTo>
                <a:lnTo>
                  <a:pt x="1583382" y="300606"/>
                </a:lnTo>
                <a:lnTo>
                  <a:pt x="1595280" y="285523"/>
                </a:lnTo>
                <a:lnTo>
                  <a:pt x="1606648" y="270704"/>
                </a:lnTo>
                <a:lnTo>
                  <a:pt x="1617224" y="256679"/>
                </a:lnTo>
                <a:lnTo>
                  <a:pt x="1626741" y="243184"/>
                </a:lnTo>
                <a:lnTo>
                  <a:pt x="1634937" y="230218"/>
                </a:lnTo>
                <a:lnTo>
                  <a:pt x="1642340" y="218310"/>
                </a:lnTo>
                <a:lnTo>
                  <a:pt x="1648156" y="207196"/>
                </a:lnTo>
                <a:lnTo>
                  <a:pt x="1652915" y="197405"/>
                </a:lnTo>
                <a:lnTo>
                  <a:pt x="1654766" y="193171"/>
                </a:lnTo>
                <a:lnTo>
                  <a:pt x="1656352" y="188937"/>
                </a:lnTo>
                <a:lnTo>
                  <a:pt x="1657674" y="185233"/>
                </a:lnTo>
                <a:lnTo>
                  <a:pt x="1658467" y="181528"/>
                </a:lnTo>
                <a:lnTo>
                  <a:pt x="1658996" y="178353"/>
                </a:lnTo>
                <a:lnTo>
                  <a:pt x="1658996" y="175706"/>
                </a:lnTo>
                <a:lnTo>
                  <a:pt x="1658732" y="173590"/>
                </a:lnTo>
                <a:lnTo>
                  <a:pt x="1658203" y="171737"/>
                </a:lnTo>
                <a:lnTo>
                  <a:pt x="1653709" y="170414"/>
                </a:lnTo>
                <a:lnTo>
                  <a:pt x="1648685" y="169620"/>
                </a:lnTo>
                <a:lnTo>
                  <a:pt x="1643662" y="169356"/>
                </a:lnTo>
                <a:lnTo>
                  <a:pt x="1638374" y="169356"/>
                </a:lnTo>
                <a:close/>
                <a:moveTo>
                  <a:pt x="839672" y="69065"/>
                </a:moveTo>
                <a:lnTo>
                  <a:pt x="835441" y="69330"/>
                </a:lnTo>
                <a:lnTo>
                  <a:pt x="831740" y="69595"/>
                </a:lnTo>
                <a:lnTo>
                  <a:pt x="832004" y="74093"/>
                </a:lnTo>
                <a:lnTo>
                  <a:pt x="832533" y="79121"/>
                </a:lnTo>
                <a:lnTo>
                  <a:pt x="833591" y="84149"/>
                </a:lnTo>
                <a:lnTo>
                  <a:pt x="834384" y="89441"/>
                </a:lnTo>
                <a:lnTo>
                  <a:pt x="835970" y="94733"/>
                </a:lnTo>
                <a:lnTo>
                  <a:pt x="837556" y="100290"/>
                </a:lnTo>
                <a:lnTo>
                  <a:pt x="839407" y="105847"/>
                </a:lnTo>
                <a:lnTo>
                  <a:pt x="841522" y="111140"/>
                </a:lnTo>
                <a:lnTo>
                  <a:pt x="846810" y="123048"/>
                </a:lnTo>
                <a:lnTo>
                  <a:pt x="852626" y="134955"/>
                </a:lnTo>
                <a:lnTo>
                  <a:pt x="859236" y="147392"/>
                </a:lnTo>
                <a:lnTo>
                  <a:pt x="866903" y="159829"/>
                </a:lnTo>
                <a:lnTo>
                  <a:pt x="875099" y="172531"/>
                </a:lnTo>
                <a:lnTo>
                  <a:pt x="884352" y="185233"/>
                </a:lnTo>
                <a:lnTo>
                  <a:pt x="894135" y="197934"/>
                </a:lnTo>
                <a:lnTo>
                  <a:pt x="904974" y="210901"/>
                </a:lnTo>
                <a:lnTo>
                  <a:pt x="916343" y="223867"/>
                </a:lnTo>
                <a:lnTo>
                  <a:pt x="928240" y="236304"/>
                </a:lnTo>
                <a:lnTo>
                  <a:pt x="940930" y="249006"/>
                </a:lnTo>
                <a:lnTo>
                  <a:pt x="953885" y="261178"/>
                </a:lnTo>
                <a:lnTo>
                  <a:pt x="967369" y="272821"/>
                </a:lnTo>
                <a:lnTo>
                  <a:pt x="981646" y="284464"/>
                </a:lnTo>
                <a:lnTo>
                  <a:pt x="996187" y="295578"/>
                </a:lnTo>
                <a:lnTo>
                  <a:pt x="1011257" y="306428"/>
                </a:lnTo>
                <a:lnTo>
                  <a:pt x="1026855" y="316483"/>
                </a:lnTo>
                <a:lnTo>
                  <a:pt x="1042983" y="326009"/>
                </a:lnTo>
                <a:lnTo>
                  <a:pt x="1050914" y="330508"/>
                </a:lnTo>
                <a:lnTo>
                  <a:pt x="1058846" y="334742"/>
                </a:lnTo>
                <a:lnTo>
                  <a:pt x="1067041" y="338711"/>
                </a:lnTo>
                <a:lnTo>
                  <a:pt x="1075237" y="342945"/>
                </a:lnTo>
                <a:lnTo>
                  <a:pt x="1083698" y="346914"/>
                </a:lnTo>
                <a:lnTo>
                  <a:pt x="1092158" y="350090"/>
                </a:lnTo>
                <a:lnTo>
                  <a:pt x="1100354" y="353530"/>
                </a:lnTo>
                <a:lnTo>
                  <a:pt x="1109078" y="356705"/>
                </a:lnTo>
                <a:lnTo>
                  <a:pt x="1117539" y="359616"/>
                </a:lnTo>
                <a:lnTo>
                  <a:pt x="1126263" y="362527"/>
                </a:lnTo>
                <a:lnTo>
                  <a:pt x="1134724" y="364908"/>
                </a:lnTo>
                <a:lnTo>
                  <a:pt x="1143448" y="367025"/>
                </a:lnTo>
                <a:lnTo>
                  <a:pt x="1152173" y="368877"/>
                </a:lnTo>
                <a:lnTo>
                  <a:pt x="1160897" y="370730"/>
                </a:lnTo>
                <a:lnTo>
                  <a:pt x="1169622" y="372053"/>
                </a:lnTo>
                <a:lnTo>
                  <a:pt x="1178611" y="373111"/>
                </a:lnTo>
                <a:lnTo>
                  <a:pt x="1187071" y="374170"/>
                </a:lnTo>
                <a:lnTo>
                  <a:pt x="1196060" y="374699"/>
                </a:lnTo>
                <a:lnTo>
                  <a:pt x="1205049" y="374699"/>
                </a:lnTo>
                <a:lnTo>
                  <a:pt x="1213774" y="374699"/>
                </a:lnTo>
                <a:lnTo>
                  <a:pt x="1214567" y="369936"/>
                </a:lnTo>
                <a:lnTo>
                  <a:pt x="1214832" y="364644"/>
                </a:lnTo>
                <a:lnTo>
                  <a:pt x="1214567" y="359087"/>
                </a:lnTo>
                <a:lnTo>
                  <a:pt x="1213774" y="353530"/>
                </a:lnTo>
                <a:lnTo>
                  <a:pt x="1212717" y="347973"/>
                </a:lnTo>
                <a:lnTo>
                  <a:pt x="1211130" y="342151"/>
                </a:lnTo>
                <a:lnTo>
                  <a:pt x="1209015" y="336329"/>
                </a:lnTo>
                <a:lnTo>
                  <a:pt x="1206371" y="330508"/>
                </a:lnTo>
                <a:lnTo>
                  <a:pt x="1203728" y="324686"/>
                </a:lnTo>
                <a:lnTo>
                  <a:pt x="1200555" y="318600"/>
                </a:lnTo>
                <a:lnTo>
                  <a:pt x="1197118" y="312249"/>
                </a:lnTo>
                <a:lnTo>
                  <a:pt x="1192888" y="305898"/>
                </a:lnTo>
                <a:lnTo>
                  <a:pt x="1188658" y="299812"/>
                </a:lnTo>
                <a:lnTo>
                  <a:pt x="1184163" y="293461"/>
                </a:lnTo>
                <a:lnTo>
                  <a:pt x="1179140" y="287111"/>
                </a:lnTo>
                <a:lnTo>
                  <a:pt x="1174117" y="280495"/>
                </a:lnTo>
                <a:lnTo>
                  <a:pt x="1168565" y="274144"/>
                </a:lnTo>
                <a:lnTo>
                  <a:pt x="1162748" y="267264"/>
                </a:lnTo>
                <a:lnTo>
                  <a:pt x="1150058" y="254563"/>
                </a:lnTo>
                <a:lnTo>
                  <a:pt x="1136839" y="241332"/>
                </a:lnTo>
                <a:lnTo>
                  <a:pt x="1122562" y="228365"/>
                </a:lnTo>
                <a:lnTo>
                  <a:pt x="1107757" y="215664"/>
                </a:lnTo>
                <a:lnTo>
                  <a:pt x="1092158" y="202697"/>
                </a:lnTo>
                <a:lnTo>
                  <a:pt x="1076295" y="189996"/>
                </a:lnTo>
                <a:lnTo>
                  <a:pt x="1059639" y="177823"/>
                </a:lnTo>
                <a:lnTo>
                  <a:pt x="1043247" y="166180"/>
                </a:lnTo>
                <a:lnTo>
                  <a:pt x="1026062" y="154537"/>
                </a:lnTo>
                <a:lnTo>
                  <a:pt x="1009141" y="143423"/>
                </a:lnTo>
                <a:lnTo>
                  <a:pt x="992221" y="133103"/>
                </a:lnTo>
                <a:lnTo>
                  <a:pt x="975565" y="123312"/>
                </a:lnTo>
                <a:lnTo>
                  <a:pt x="958909" y="113786"/>
                </a:lnTo>
                <a:lnTo>
                  <a:pt x="942517" y="105054"/>
                </a:lnTo>
                <a:lnTo>
                  <a:pt x="926918" y="97380"/>
                </a:lnTo>
                <a:lnTo>
                  <a:pt x="912113" y="90500"/>
                </a:lnTo>
                <a:lnTo>
                  <a:pt x="897572" y="84149"/>
                </a:lnTo>
                <a:lnTo>
                  <a:pt x="883824" y="79121"/>
                </a:lnTo>
                <a:lnTo>
                  <a:pt x="871133" y="75152"/>
                </a:lnTo>
                <a:lnTo>
                  <a:pt x="865052" y="73299"/>
                </a:lnTo>
                <a:lnTo>
                  <a:pt x="859500" y="71976"/>
                </a:lnTo>
                <a:lnTo>
                  <a:pt x="854213" y="70653"/>
                </a:lnTo>
                <a:lnTo>
                  <a:pt x="848925" y="69859"/>
                </a:lnTo>
                <a:lnTo>
                  <a:pt x="843902" y="69330"/>
                </a:lnTo>
                <a:lnTo>
                  <a:pt x="839672" y="69065"/>
                </a:lnTo>
                <a:close/>
                <a:moveTo>
                  <a:pt x="806624" y="0"/>
                </a:moveTo>
                <a:lnTo>
                  <a:pt x="814291" y="0"/>
                </a:lnTo>
                <a:lnTo>
                  <a:pt x="821958" y="265"/>
                </a:lnTo>
                <a:lnTo>
                  <a:pt x="829889" y="794"/>
                </a:lnTo>
                <a:lnTo>
                  <a:pt x="837821" y="1853"/>
                </a:lnTo>
                <a:lnTo>
                  <a:pt x="846017" y="2911"/>
                </a:lnTo>
                <a:lnTo>
                  <a:pt x="854741" y="4499"/>
                </a:lnTo>
                <a:lnTo>
                  <a:pt x="863202" y="6351"/>
                </a:lnTo>
                <a:lnTo>
                  <a:pt x="871926" y="8468"/>
                </a:lnTo>
                <a:lnTo>
                  <a:pt x="880651" y="10585"/>
                </a:lnTo>
                <a:lnTo>
                  <a:pt x="889640" y="13496"/>
                </a:lnTo>
                <a:lnTo>
                  <a:pt x="898629" y="16142"/>
                </a:lnTo>
                <a:lnTo>
                  <a:pt x="907618" y="19317"/>
                </a:lnTo>
                <a:lnTo>
                  <a:pt x="916872" y="22757"/>
                </a:lnTo>
                <a:lnTo>
                  <a:pt x="926125" y="26197"/>
                </a:lnTo>
                <a:lnTo>
                  <a:pt x="935643" y="30167"/>
                </a:lnTo>
                <a:lnTo>
                  <a:pt x="944896" y="34401"/>
                </a:lnTo>
                <a:lnTo>
                  <a:pt x="963667" y="42868"/>
                </a:lnTo>
                <a:lnTo>
                  <a:pt x="982703" y="52659"/>
                </a:lnTo>
                <a:lnTo>
                  <a:pt x="1001739" y="62715"/>
                </a:lnTo>
                <a:lnTo>
                  <a:pt x="1020774" y="73829"/>
                </a:lnTo>
                <a:lnTo>
                  <a:pt x="1039546" y="85472"/>
                </a:lnTo>
                <a:lnTo>
                  <a:pt x="1058052" y="97644"/>
                </a:lnTo>
                <a:lnTo>
                  <a:pt x="1076559" y="110610"/>
                </a:lnTo>
                <a:lnTo>
                  <a:pt x="1094537" y="124106"/>
                </a:lnTo>
                <a:lnTo>
                  <a:pt x="1112515" y="137601"/>
                </a:lnTo>
                <a:lnTo>
                  <a:pt x="1129700" y="152155"/>
                </a:lnTo>
                <a:lnTo>
                  <a:pt x="1146092" y="166445"/>
                </a:lnTo>
                <a:lnTo>
                  <a:pt x="1161955" y="181263"/>
                </a:lnTo>
                <a:lnTo>
                  <a:pt x="1177025" y="196347"/>
                </a:lnTo>
                <a:lnTo>
                  <a:pt x="1191566" y="211165"/>
                </a:lnTo>
                <a:lnTo>
                  <a:pt x="1198440" y="218839"/>
                </a:lnTo>
                <a:lnTo>
                  <a:pt x="1205314" y="226513"/>
                </a:lnTo>
                <a:lnTo>
                  <a:pt x="1211659" y="234187"/>
                </a:lnTo>
                <a:lnTo>
                  <a:pt x="1217740" y="241861"/>
                </a:lnTo>
                <a:lnTo>
                  <a:pt x="1223556" y="249535"/>
                </a:lnTo>
                <a:lnTo>
                  <a:pt x="1229373" y="257209"/>
                </a:lnTo>
                <a:lnTo>
                  <a:pt x="1234660" y="264883"/>
                </a:lnTo>
                <a:lnTo>
                  <a:pt x="1239948" y="272557"/>
                </a:lnTo>
                <a:lnTo>
                  <a:pt x="1244707" y="280230"/>
                </a:lnTo>
                <a:lnTo>
                  <a:pt x="1249202" y="287904"/>
                </a:lnTo>
                <a:lnTo>
                  <a:pt x="1253432" y="295314"/>
                </a:lnTo>
                <a:lnTo>
                  <a:pt x="1257397" y="302988"/>
                </a:lnTo>
                <a:lnTo>
                  <a:pt x="1260834" y="310397"/>
                </a:lnTo>
                <a:lnTo>
                  <a:pt x="1264007" y="317806"/>
                </a:lnTo>
                <a:lnTo>
                  <a:pt x="1263743" y="332360"/>
                </a:lnTo>
                <a:lnTo>
                  <a:pt x="1263214" y="349296"/>
                </a:lnTo>
                <a:lnTo>
                  <a:pt x="1261892" y="382902"/>
                </a:lnTo>
                <a:lnTo>
                  <a:pt x="1261628" y="396927"/>
                </a:lnTo>
                <a:lnTo>
                  <a:pt x="1261892" y="406982"/>
                </a:lnTo>
                <a:lnTo>
                  <a:pt x="1262156" y="409893"/>
                </a:lnTo>
                <a:lnTo>
                  <a:pt x="1262685" y="411481"/>
                </a:lnTo>
                <a:lnTo>
                  <a:pt x="1262950" y="411481"/>
                </a:lnTo>
                <a:lnTo>
                  <a:pt x="1263214" y="411216"/>
                </a:lnTo>
                <a:lnTo>
                  <a:pt x="1264007" y="408835"/>
                </a:lnTo>
                <a:lnTo>
                  <a:pt x="1266122" y="401690"/>
                </a:lnTo>
                <a:lnTo>
                  <a:pt x="1268766" y="394545"/>
                </a:lnTo>
                <a:lnTo>
                  <a:pt x="1271674" y="387665"/>
                </a:lnTo>
                <a:lnTo>
                  <a:pt x="1274847" y="380521"/>
                </a:lnTo>
                <a:lnTo>
                  <a:pt x="1278548" y="373376"/>
                </a:lnTo>
                <a:lnTo>
                  <a:pt x="1282250" y="366496"/>
                </a:lnTo>
                <a:lnTo>
                  <a:pt x="1286215" y="359351"/>
                </a:lnTo>
                <a:lnTo>
                  <a:pt x="1290710" y="352206"/>
                </a:lnTo>
                <a:lnTo>
                  <a:pt x="1295469" y="345326"/>
                </a:lnTo>
                <a:lnTo>
                  <a:pt x="1300228" y="337917"/>
                </a:lnTo>
                <a:lnTo>
                  <a:pt x="1305515" y="331302"/>
                </a:lnTo>
                <a:lnTo>
                  <a:pt x="1310803" y="324157"/>
                </a:lnTo>
                <a:lnTo>
                  <a:pt x="1316619" y="317012"/>
                </a:lnTo>
                <a:lnTo>
                  <a:pt x="1322436" y="310132"/>
                </a:lnTo>
                <a:lnTo>
                  <a:pt x="1328517" y="303252"/>
                </a:lnTo>
                <a:lnTo>
                  <a:pt x="1334598" y="296108"/>
                </a:lnTo>
                <a:lnTo>
                  <a:pt x="1348081" y="282612"/>
                </a:lnTo>
                <a:lnTo>
                  <a:pt x="1361829" y="269646"/>
                </a:lnTo>
                <a:lnTo>
                  <a:pt x="1376634" y="256415"/>
                </a:lnTo>
                <a:lnTo>
                  <a:pt x="1391969" y="243713"/>
                </a:lnTo>
                <a:lnTo>
                  <a:pt x="1407567" y="231276"/>
                </a:lnTo>
                <a:lnTo>
                  <a:pt x="1423959" y="219104"/>
                </a:lnTo>
                <a:lnTo>
                  <a:pt x="1440615" y="207990"/>
                </a:lnTo>
                <a:lnTo>
                  <a:pt x="1457536" y="196876"/>
                </a:lnTo>
                <a:lnTo>
                  <a:pt x="1474985" y="186291"/>
                </a:lnTo>
                <a:lnTo>
                  <a:pt x="1492434" y="176236"/>
                </a:lnTo>
                <a:lnTo>
                  <a:pt x="1509884" y="166709"/>
                </a:lnTo>
                <a:lnTo>
                  <a:pt x="1527598" y="158242"/>
                </a:lnTo>
                <a:lnTo>
                  <a:pt x="1545047" y="150303"/>
                </a:lnTo>
                <a:lnTo>
                  <a:pt x="1562761" y="142894"/>
                </a:lnTo>
                <a:lnTo>
                  <a:pt x="1579946" y="136014"/>
                </a:lnTo>
                <a:lnTo>
                  <a:pt x="1597130" y="130192"/>
                </a:lnTo>
                <a:lnTo>
                  <a:pt x="1614315" y="125429"/>
                </a:lnTo>
                <a:lnTo>
                  <a:pt x="1622511" y="123312"/>
                </a:lnTo>
                <a:lnTo>
                  <a:pt x="1630707" y="121460"/>
                </a:lnTo>
                <a:lnTo>
                  <a:pt x="1638903" y="119607"/>
                </a:lnTo>
                <a:lnTo>
                  <a:pt x="1646835" y="118020"/>
                </a:lnTo>
                <a:lnTo>
                  <a:pt x="1654766" y="116697"/>
                </a:lnTo>
                <a:lnTo>
                  <a:pt x="1662433" y="115903"/>
                </a:lnTo>
                <a:lnTo>
                  <a:pt x="1670100" y="114844"/>
                </a:lnTo>
                <a:lnTo>
                  <a:pt x="1677503" y="114580"/>
                </a:lnTo>
                <a:lnTo>
                  <a:pt x="1684906" y="114315"/>
                </a:lnTo>
                <a:lnTo>
                  <a:pt x="1691780" y="114315"/>
                </a:lnTo>
                <a:lnTo>
                  <a:pt x="1698918" y="114580"/>
                </a:lnTo>
                <a:lnTo>
                  <a:pt x="1705792" y="115374"/>
                </a:lnTo>
                <a:lnTo>
                  <a:pt x="1712137" y="115903"/>
                </a:lnTo>
                <a:lnTo>
                  <a:pt x="1718482" y="116961"/>
                </a:lnTo>
                <a:lnTo>
                  <a:pt x="1719540" y="121460"/>
                </a:lnTo>
                <a:lnTo>
                  <a:pt x="1719804" y="126223"/>
                </a:lnTo>
                <a:lnTo>
                  <a:pt x="1719804" y="131251"/>
                </a:lnTo>
                <a:lnTo>
                  <a:pt x="1719540" y="136808"/>
                </a:lnTo>
                <a:lnTo>
                  <a:pt x="1718747" y="142629"/>
                </a:lnTo>
                <a:lnTo>
                  <a:pt x="1717954" y="148451"/>
                </a:lnTo>
                <a:lnTo>
                  <a:pt x="1716367" y="154802"/>
                </a:lnTo>
                <a:lnTo>
                  <a:pt x="1714781" y="161682"/>
                </a:lnTo>
                <a:lnTo>
                  <a:pt x="1712666" y="168562"/>
                </a:lnTo>
                <a:lnTo>
                  <a:pt x="1710287" y="175706"/>
                </a:lnTo>
                <a:lnTo>
                  <a:pt x="1707643" y="183116"/>
                </a:lnTo>
                <a:lnTo>
                  <a:pt x="1704735" y="191054"/>
                </a:lnTo>
                <a:lnTo>
                  <a:pt x="1701298" y="198728"/>
                </a:lnTo>
                <a:lnTo>
                  <a:pt x="1697596" y="206931"/>
                </a:lnTo>
                <a:lnTo>
                  <a:pt x="1693630" y="215134"/>
                </a:lnTo>
                <a:lnTo>
                  <a:pt x="1689400" y="223602"/>
                </a:lnTo>
                <a:lnTo>
                  <a:pt x="1684906" y="232070"/>
                </a:lnTo>
                <a:lnTo>
                  <a:pt x="1679882" y="241067"/>
                </a:lnTo>
                <a:lnTo>
                  <a:pt x="1669572" y="258796"/>
                </a:lnTo>
                <a:lnTo>
                  <a:pt x="1657939" y="276790"/>
                </a:lnTo>
                <a:lnTo>
                  <a:pt x="1645248" y="295314"/>
                </a:lnTo>
                <a:lnTo>
                  <a:pt x="1631765" y="313572"/>
                </a:lnTo>
                <a:lnTo>
                  <a:pt x="1624891" y="322834"/>
                </a:lnTo>
                <a:lnTo>
                  <a:pt x="1617752" y="332096"/>
                </a:lnTo>
                <a:lnTo>
                  <a:pt x="1610085" y="341357"/>
                </a:lnTo>
                <a:lnTo>
                  <a:pt x="1602418" y="350619"/>
                </a:lnTo>
                <a:lnTo>
                  <a:pt x="1594487" y="359616"/>
                </a:lnTo>
                <a:lnTo>
                  <a:pt x="1586555" y="368613"/>
                </a:lnTo>
                <a:lnTo>
                  <a:pt x="1577830" y="377610"/>
                </a:lnTo>
                <a:lnTo>
                  <a:pt x="1569635" y="386342"/>
                </a:lnTo>
                <a:lnTo>
                  <a:pt x="1561174" y="395075"/>
                </a:lnTo>
                <a:lnTo>
                  <a:pt x="1552185" y="403542"/>
                </a:lnTo>
                <a:lnTo>
                  <a:pt x="1543196" y="411745"/>
                </a:lnTo>
                <a:lnTo>
                  <a:pt x="1534207" y="420213"/>
                </a:lnTo>
                <a:lnTo>
                  <a:pt x="1524689" y="428152"/>
                </a:lnTo>
                <a:lnTo>
                  <a:pt x="1515436" y="436090"/>
                </a:lnTo>
                <a:lnTo>
                  <a:pt x="1505918" y="443500"/>
                </a:lnTo>
                <a:lnTo>
                  <a:pt x="1496136" y="450909"/>
                </a:lnTo>
                <a:lnTo>
                  <a:pt x="1486354" y="458054"/>
                </a:lnTo>
                <a:lnTo>
                  <a:pt x="1476572" y="464934"/>
                </a:lnTo>
                <a:lnTo>
                  <a:pt x="1466260" y="471284"/>
                </a:lnTo>
                <a:lnTo>
                  <a:pt x="1456214" y="477900"/>
                </a:lnTo>
                <a:lnTo>
                  <a:pt x="1445903" y="483722"/>
                </a:lnTo>
                <a:lnTo>
                  <a:pt x="1435592" y="489014"/>
                </a:lnTo>
                <a:lnTo>
                  <a:pt x="1425281" y="494571"/>
                </a:lnTo>
                <a:lnTo>
                  <a:pt x="1414441" y="499599"/>
                </a:lnTo>
                <a:lnTo>
                  <a:pt x="1404130" y="504097"/>
                </a:lnTo>
                <a:lnTo>
                  <a:pt x="1393555" y="508066"/>
                </a:lnTo>
                <a:lnTo>
                  <a:pt x="1382980" y="511771"/>
                </a:lnTo>
                <a:lnTo>
                  <a:pt x="1372404" y="515211"/>
                </a:lnTo>
                <a:lnTo>
                  <a:pt x="1361300" y="518386"/>
                </a:lnTo>
                <a:lnTo>
                  <a:pt x="1350460" y="520768"/>
                </a:lnTo>
                <a:lnTo>
                  <a:pt x="1339885" y="522620"/>
                </a:lnTo>
                <a:lnTo>
                  <a:pt x="1328781" y="524208"/>
                </a:lnTo>
                <a:lnTo>
                  <a:pt x="1317941" y="525266"/>
                </a:lnTo>
                <a:lnTo>
                  <a:pt x="1307102" y="525531"/>
                </a:lnTo>
                <a:lnTo>
                  <a:pt x="1295997" y="525531"/>
                </a:lnTo>
                <a:lnTo>
                  <a:pt x="1285158" y="525002"/>
                </a:lnTo>
                <a:lnTo>
                  <a:pt x="1274318" y="524208"/>
                </a:lnTo>
                <a:lnTo>
                  <a:pt x="1263478" y="522356"/>
                </a:lnTo>
                <a:lnTo>
                  <a:pt x="1263478" y="661545"/>
                </a:lnTo>
                <a:lnTo>
                  <a:pt x="1200291" y="661545"/>
                </a:lnTo>
                <a:lnTo>
                  <a:pt x="1200291" y="419155"/>
                </a:lnTo>
                <a:lnTo>
                  <a:pt x="1189715" y="420742"/>
                </a:lnTo>
                <a:lnTo>
                  <a:pt x="1178876" y="422066"/>
                </a:lnTo>
                <a:lnTo>
                  <a:pt x="1168300" y="422595"/>
                </a:lnTo>
                <a:lnTo>
                  <a:pt x="1157196" y="422595"/>
                </a:lnTo>
                <a:lnTo>
                  <a:pt x="1146356" y="422330"/>
                </a:lnTo>
                <a:lnTo>
                  <a:pt x="1135781" y="421536"/>
                </a:lnTo>
                <a:lnTo>
                  <a:pt x="1124941" y="420478"/>
                </a:lnTo>
                <a:lnTo>
                  <a:pt x="1114366" y="418890"/>
                </a:lnTo>
                <a:lnTo>
                  <a:pt x="1103526" y="416773"/>
                </a:lnTo>
                <a:lnTo>
                  <a:pt x="1093215" y="414656"/>
                </a:lnTo>
                <a:lnTo>
                  <a:pt x="1082376" y="411745"/>
                </a:lnTo>
                <a:lnTo>
                  <a:pt x="1072065" y="408835"/>
                </a:lnTo>
                <a:lnTo>
                  <a:pt x="1061489" y="405395"/>
                </a:lnTo>
                <a:lnTo>
                  <a:pt x="1051178" y="401425"/>
                </a:lnTo>
                <a:lnTo>
                  <a:pt x="1040603" y="397456"/>
                </a:lnTo>
                <a:lnTo>
                  <a:pt x="1030557" y="392693"/>
                </a:lnTo>
                <a:lnTo>
                  <a:pt x="1020510" y="388195"/>
                </a:lnTo>
                <a:lnTo>
                  <a:pt x="1010463" y="383431"/>
                </a:lnTo>
                <a:lnTo>
                  <a:pt x="1000681" y="377874"/>
                </a:lnTo>
                <a:lnTo>
                  <a:pt x="990370" y="372317"/>
                </a:lnTo>
                <a:lnTo>
                  <a:pt x="980852" y="366496"/>
                </a:lnTo>
                <a:lnTo>
                  <a:pt x="971070" y="360410"/>
                </a:lnTo>
                <a:lnTo>
                  <a:pt x="961552" y="353794"/>
                </a:lnTo>
                <a:lnTo>
                  <a:pt x="952563" y="347179"/>
                </a:lnTo>
                <a:lnTo>
                  <a:pt x="943310" y="340299"/>
                </a:lnTo>
                <a:lnTo>
                  <a:pt x="934056" y="333419"/>
                </a:lnTo>
                <a:lnTo>
                  <a:pt x="925067" y="326009"/>
                </a:lnTo>
                <a:lnTo>
                  <a:pt x="916607" y="318600"/>
                </a:lnTo>
                <a:lnTo>
                  <a:pt x="908147" y="310926"/>
                </a:lnTo>
                <a:lnTo>
                  <a:pt x="899687" y="302988"/>
                </a:lnTo>
                <a:lnTo>
                  <a:pt x="891491" y="295049"/>
                </a:lnTo>
                <a:lnTo>
                  <a:pt x="883559" y="287111"/>
                </a:lnTo>
                <a:lnTo>
                  <a:pt x="875628" y="278643"/>
                </a:lnTo>
                <a:lnTo>
                  <a:pt x="867961" y="270175"/>
                </a:lnTo>
                <a:lnTo>
                  <a:pt x="860558" y="261443"/>
                </a:lnTo>
                <a:lnTo>
                  <a:pt x="853419" y="252975"/>
                </a:lnTo>
                <a:lnTo>
                  <a:pt x="846546" y="243978"/>
                </a:lnTo>
                <a:lnTo>
                  <a:pt x="839672" y="235245"/>
                </a:lnTo>
                <a:lnTo>
                  <a:pt x="833062" y="226248"/>
                </a:lnTo>
                <a:lnTo>
                  <a:pt x="826717" y="217516"/>
                </a:lnTo>
                <a:lnTo>
                  <a:pt x="820636" y="208254"/>
                </a:lnTo>
                <a:lnTo>
                  <a:pt x="814819" y="199257"/>
                </a:lnTo>
                <a:lnTo>
                  <a:pt x="809267" y="189996"/>
                </a:lnTo>
                <a:lnTo>
                  <a:pt x="804244" y="180999"/>
                </a:lnTo>
                <a:lnTo>
                  <a:pt x="799221" y="171737"/>
                </a:lnTo>
                <a:lnTo>
                  <a:pt x="794726" y="162476"/>
                </a:lnTo>
                <a:lnTo>
                  <a:pt x="789967" y="153214"/>
                </a:lnTo>
                <a:lnTo>
                  <a:pt x="786002" y="143952"/>
                </a:lnTo>
                <a:lnTo>
                  <a:pt x="782036" y="134955"/>
                </a:lnTo>
                <a:lnTo>
                  <a:pt x="778599" y="125694"/>
                </a:lnTo>
                <a:lnTo>
                  <a:pt x="775426" y="116432"/>
                </a:lnTo>
                <a:lnTo>
                  <a:pt x="772518" y="107700"/>
                </a:lnTo>
                <a:lnTo>
                  <a:pt x="770139" y="98438"/>
                </a:lnTo>
                <a:lnTo>
                  <a:pt x="768024" y="89441"/>
                </a:lnTo>
                <a:lnTo>
                  <a:pt x="765908" y="80973"/>
                </a:lnTo>
                <a:lnTo>
                  <a:pt x="764322" y="71976"/>
                </a:lnTo>
                <a:lnTo>
                  <a:pt x="763265" y="63509"/>
                </a:lnTo>
                <a:lnTo>
                  <a:pt x="762472" y="54776"/>
                </a:lnTo>
                <a:lnTo>
                  <a:pt x="761943" y="46573"/>
                </a:lnTo>
                <a:lnTo>
                  <a:pt x="761943" y="38370"/>
                </a:lnTo>
                <a:lnTo>
                  <a:pt x="762207" y="30167"/>
                </a:lnTo>
                <a:lnTo>
                  <a:pt x="762736" y="22228"/>
                </a:lnTo>
                <a:lnTo>
                  <a:pt x="764058" y="14554"/>
                </a:lnTo>
                <a:lnTo>
                  <a:pt x="765644" y="6880"/>
                </a:lnTo>
                <a:lnTo>
                  <a:pt x="771725" y="4763"/>
                </a:lnTo>
                <a:lnTo>
                  <a:pt x="778335" y="3176"/>
                </a:lnTo>
                <a:lnTo>
                  <a:pt x="785208" y="2117"/>
                </a:lnTo>
                <a:lnTo>
                  <a:pt x="791818" y="794"/>
                </a:lnTo>
                <a:lnTo>
                  <a:pt x="799221" y="265"/>
                </a:lnTo>
                <a:lnTo>
                  <a:pt x="806624"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32" name="KSO_Shape"/>
          <p:cNvSpPr/>
          <p:nvPr/>
        </p:nvSpPr>
        <p:spPr bwMode="auto">
          <a:xfrm>
            <a:off x="1349024" y="2297760"/>
            <a:ext cx="1111950" cy="893267"/>
          </a:xfrm>
          <a:custGeom>
            <a:avLst/>
            <a:gdLst>
              <a:gd name="T0" fmla="*/ 315496 w 2527301"/>
              <a:gd name="T1" fmla="*/ 1805623 h 2032001"/>
              <a:gd name="T2" fmla="*/ 664156 w 2527301"/>
              <a:gd name="T3" fmla="*/ 1875791 h 2032001"/>
              <a:gd name="T4" fmla="*/ 1113885 w 2527301"/>
              <a:gd name="T5" fmla="*/ 1739901 h 2032001"/>
              <a:gd name="T6" fmla="*/ 903802 w 2527301"/>
              <a:gd name="T7" fmla="*/ 1771259 h 2032001"/>
              <a:gd name="T8" fmla="*/ 414416 w 2527301"/>
              <a:gd name="T9" fmla="*/ 1769384 h 2032001"/>
              <a:gd name="T10" fmla="*/ 714423 w 2527301"/>
              <a:gd name="T11" fmla="*/ 1640116 h 2032001"/>
              <a:gd name="T12" fmla="*/ 1084327 w 2527301"/>
              <a:gd name="T13" fmla="*/ 1529398 h 2032001"/>
              <a:gd name="T14" fmla="*/ 1155535 w 2527301"/>
              <a:gd name="T15" fmla="*/ 1341242 h 2032001"/>
              <a:gd name="T16" fmla="*/ 884448 w 2527301"/>
              <a:gd name="T17" fmla="*/ 1180212 h 2032001"/>
              <a:gd name="T18" fmla="*/ 214200 w 2527301"/>
              <a:gd name="T19" fmla="*/ 1291059 h 2032001"/>
              <a:gd name="T20" fmla="*/ 177653 w 2527301"/>
              <a:gd name="T21" fmla="*/ 1462888 h 2032001"/>
              <a:gd name="T22" fmla="*/ 457002 w 2527301"/>
              <a:gd name="T23" fmla="*/ 1619153 h 2032001"/>
              <a:gd name="T24" fmla="*/ 2030731 w 2527301"/>
              <a:gd name="T25" fmla="*/ 1231495 h 2032001"/>
              <a:gd name="T26" fmla="*/ 1632347 w 2527301"/>
              <a:gd name="T27" fmla="*/ 1182626 h 2032001"/>
              <a:gd name="T28" fmla="*/ 1604646 w 2527301"/>
              <a:gd name="T29" fmla="*/ 1210850 h 2032001"/>
              <a:gd name="T30" fmla="*/ 2072006 w 2527301"/>
              <a:gd name="T31" fmla="*/ 1285174 h 2032001"/>
              <a:gd name="T32" fmla="*/ 2352676 w 2527301"/>
              <a:gd name="T33" fmla="*/ 1134619 h 2032001"/>
              <a:gd name="T34" fmla="*/ 997586 w 2527301"/>
              <a:gd name="T35" fmla="*/ 1050944 h 2032001"/>
              <a:gd name="T36" fmla="*/ 1257232 w 2527301"/>
              <a:gd name="T37" fmla="*/ 1214832 h 2032001"/>
              <a:gd name="T38" fmla="*/ 1328738 w 2527301"/>
              <a:gd name="T39" fmla="*/ 1643063 h 2032001"/>
              <a:gd name="T40" fmla="*/ 1207645 w 2527301"/>
              <a:gd name="T41" fmla="*/ 1865313 h 2032001"/>
              <a:gd name="T42" fmla="*/ 910474 w 2527301"/>
              <a:gd name="T43" fmla="*/ 2004696 h 2032001"/>
              <a:gd name="T44" fmla="*/ 491256 w 2527301"/>
              <a:gd name="T45" fmla="*/ 2018984 h 2032001"/>
              <a:gd name="T46" fmla="*/ 141423 w 2527301"/>
              <a:gd name="T47" fmla="*/ 1883407 h 2032001"/>
              <a:gd name="T48" fmla="*/ 3178 w 2527301"/>
              <a:gd name="T49" fmla="*/ 1675688 h 2032001"/>
              <a:gd name="T50" fmla="*/ 51484 w 2527301"/>
              <a:gd name="T51" fmla="*/ 1241194 h 2032001"/>
              <a:gd name="T52" fmla="*/ 290473 w 2527301"/>
              <a:gd name="T53" fmla="*/ 1065872 h 2032001"/>
              <a:gd name="T54" fmla="*/ 2257046 w 2527301"/>
              <a:gd name="T55" fmla="*/ 717318 h 2032001"/>
              <a:gd name="T56" fmla="*/ 2235836 w 2527301"/>
              <a:gd name="T57" fmla="*/ 1015827 h 2032001"/>
              <a:gd name="T58" fmla="*/ 2368551 w 2527301"/>
              <a:gd name="T59" fmla="*/ 839863 h 2032001"/>
              <a:gd name="T60" fmla="*/ 1826712 w 2527301"/>
              <a:gd name="T61" fmla="*/ 650618 h 2032001"/>
              <a:gd name="T62" fmla="*/ 1513568 w 2527301"/>
              <a:gd name="T63" fmla="*/ 831660 h 2032001"/>
              <a:gd name="T64" fmla="*/ 1591060 w 2527301"/>
              <a:gd name="T65" fmla="*/ 984751 h 2032001"/>
              <a:gd name="T66" fmla="*/ 393661 w 2527301"/>
              <a:gd name="T67" fmla="*/ 693657 h 2032001"/>
              <a:gd name="T68" fmla="*/ 728488 w 2527301"/>
              <a:gd name="T69" fmla="*/ 772958 h 2032001"/>
              <a:gd name="T70" fmla="*/ 1056635 w 2527301"/>
              <a:gd name="T71" fmla="*/ 671894 h 2032001"/>
              <a:gd name="T72" fmla="*/ 852648 w 2527301"/>
              <a:gd name="T73" fmla="*/ 711443 h 2032001"/>
              <a:gd name="T74" fmla="*/ 1960100 w 2527301"/>
              <a:gd name="T75" fmla="*/ 486093 h 2032001"/>
              <a:gd name="T76" fmla="*/ 2377095 w 2527301"/>
              <a:gd name="T77" fmla="*/ 607740 h 2032001"/>
              <a:gd name="T78" fmla="*/ 2526984 w 2527301"/>
              <a:gd name="T79" fmla="*/ 848438 h 2032001"/>
              <a:gd name="T80" fmla="*/ 2457451 w 2527301"/>
              <a:gd name="T81" fmla="*/ 1257541 h 2032001"/>
              <a:gd name="T82" fmla="*/ 2222184 w 2527301"/>
              <a:gd name="T83" fmla="*/ 1408095 h 2032001"/>
              <a:gd name="T84" fmla="*/ 1759903 w 2527301"/>
              <a:gd name="T85" fmla="*/ 1435094 h 2032001"/>
              <a:gd name="T86" fmla="*/ 1481174 w 2527301"/>
              <a:gd name="T87" fmla="*/ 1315390 h 2032001"/>
              <a:gd name="T88" fmla="*/ 1356361 w 2527301"/>
              <a:gd name="T89" fmla="*/ 1123232 h 2032001"/>
              <a:gd name="T90" fmla="*/ 1398283 w 2527301"/>
              <a:gd name="T91" fmla="*/ 713506 h 2032001"/>
              <a:gd name="T92" fmla="*/ 1609163 w 2527301"/>
              <a:gd name="T93" fmla="*/ 548981 h 2032001"/>
              <a:gd name="T94" fmla="*/ 457233 w 2527301"/>
              <a:gd name="T95" fmla="*/ 203269 h 2032001"/>
              <a:gd name="T96" fmla="*/ 302754 w 2527301"/>
              <a:gd name="T97" fmla="*/ 361438 h 2032001"/>
              <a:gd name="T98" fmla="*/ 537015 w 2527301"/>
              <a:gd name="T99" fmla="*/ 545651 h 2032001"/>
              <a:gd name="T100" fmla="*/ 1004266 w 2527301"/>
              <a:gd name="T101" fmla="*/ 499916 h 2032001"/>
              <a:gd name="T102" fmla="*/ 1117715 w 2527301"/>
              <a:gd name="T103" fmla="*/ 360702 h 2032001"/>
              <a:gd name="T104" fmla="*/ 885387 w 2527301"/>
              <a:gd name="T105" fmla="*/ 177543 h 2032001"/>
              <a:gd name="T106" fmla="*/ 1071334 w 2527301"/>
              <a:gd name="T107" fmla="*/ 81308 h 2032001"/>
              <a:gd name="T108" fmla="*/ 1249652 w 2527301"/>
              <a:gd name="T109" fmla="*/ 252816 h 2032001"/>
              <a:gd name="T110" fmla="*/ 1268403 w 2527301"/>
              <a:gd name="T111" fmla="*/ 623905 h 2032001"/>
              <a:gd name="T112" fmla="*/ 1129768 w 2527301"/>
              <a:gd name="T113" fmla="*/ 812685 h 2032001"/>
              <a:gd name="T114" fmla="*/ 710046 w 2527301"/>
              <a:gd name="T115" fmla="*/ 930275 h 2032001"/>
              <a:gd name="T116" fmla="*/ 273193 w 2527301"/>
              <a:gd name="T117" fmla="*/ 799738 h 2032001"/>
              <a:gd name="T118" fmla="*/ 148911 w 2527301"/>
              <a:gd name="T119" fmla="*/ 605997 h 2032001"/>
              <a:gd name="T120" fmla="*/ 195000 w 2527301"/>
              <a:gd name="T121" fmla="*/ 211210 h 2032001"/>
              <a:gd name="T122" fmla="*/ 439433 w 2527301"/>
              <a:gd name="T123" fmla="*/ 42877 h 20320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527301" h="2032001">
                <a:moveTo>
                  <a:pt x="161127" y="1661396"/>
                </a:moveTo>
                <a:lnTo>
                  <a:pt x="163351" y="1668701"/>
                </a:lnTo>
                <a:lnTo>
                  <a:pt x="166212" y="1675688"/>
                </a:lnTo>
                <a:lnTo>
                  <a:pt x="169390" y="1682993"/>
                </a:lnTo>
                <a:lnTo>
                  <a:pt x="172885" y="1689663"/>
                </a:lnTo>
                <a:lnTo>
                  <a:pt x="177017" y="1696333"/>
                </a:lnTo>
                <a:lnTo>
                  <a:pt x="180831" y="1702685"/>
                </a:lnTo>
                <a:lnTo>
                  <a:pt x="185598" y="1709037"/>
                </a:lnTo>
                <a:lnTo>
                  <a:pt x="190047" y="1715072"/>
                </a:lnTo>
                <a:lnTo>
                  <a:pt x="195132" y="1721107"/>
                </a:lnTo>
                <a:lnTo>
                  <a:pt x="200216" y="1726506"/>
                </a:lnTo>
                <a:lnTo>
                  <a:pt x="210704" y="1737305"/>
                </a:lnTo>
                <a:lnTo>
                  <a:pt x="221192" y="1746833"/>
                </a:lnTo>
                <a:lnTo>
                  <a:pt x="224842" y="1749838"/>
                </a:lnTo>
                <a:lnTo>
                  <a:pt x="225233" y="1750061"/>
                </a:lnTo>
                <a:lnTo>
                  <a:pt x="231907" y="1754823"/>
                </a:lnTo>
                <a:lnTo>
                  <a:pt x="241124" y="1761808"/>
                </a:lnTo>
                <a:lnTo>
                  <a:pt x="250659" y="1768476"/>
                </a:lnTo>
                <a:lnTo>
                  <a:pt x="260512" y="1775461"/>
                </a:lnTo>
                <a:lnTo>
                  <a:pt x="271000" y="1781811"/>
                </a:lnTo>
                <a:lnTo>
                  <a:pt x="281488" y="1788161"/>
                </a:lnTo>
                <a:lnTo>
                  <a:pt x="292295" y="1793876"/>
                </a:lnTo>
                <a:lnTo>
                  <a:pt x="303737" y="1799908"/>
                </a:lnTo>
                <a:lnTo>
                  <a:pt x="315496" y="1805623"/>
                </a:lnTo>
                <a:lnTo>
                  <a:pt x="327256" y="1811021"/>
                </a:lnTo>
                <a:lnTo>
                  <a:pt x="339651" y="1816101"/>
                </a:lnTo>
                <a:lnTo>
                  <a:pt x="352365" y="1821498"/>
                </a:lnTo>
                <a:lnTo>
                  <a:pt x="365078" y="1826261"/>
                </a:lnTo>
                <a:lnTo>
                  <a:pt x="378109" y="1831023"/>
                </a:lnTo>
                <a:lnTo>
                  <a:pt x="391140" y="1835151"/>
                </a:lnTo>
                <a:lnTo>
                  <a:pt x="404807" y="1839596"/>
                </a:lnTo>
                <a:lnTo>
                  <a:pt x="418791" y="1843723"/>
                </a:lnTo>
                <a:lnTo>
                  <a:pt x="433094" y="1847216"/>
                </a:lnTo>
                <a:lnTo>
                  <a:pt x="446760" y="1850708"/>
                </a:lnTo>
                <a:lnTo>
                  <a:pt x="461698" y="1854201"/>
                </a:lnTo>
                <a:lnTo>
                  <a:pt x="476318" y="1857058"/>
                </a:lnTo>
                <a:lnTo>
                  <a:pt x="490939" y="1860233"/>
                </a:lnTo>
                <a:lnTo>
                  <a:pt x="506194" y="1862773"/>
                </a:lnTo>
                <a:lnTo>
                  <a:pt x="521132" y="1864996"/>
                </a:lnTo>
                <a:lnTo>
                  <a:pt x="536706" y="1867536"/>
                </a:lnTo>
                <a:lnTo>
                  <a:pt x="552280" y="1869441"/>
                </a:lnTo>
                <a:lnTo>
                  <a:pt x="568171" y="1871028"/>
                </a:lnTo>
                <a:lnTo>
                  <a:pt x="583427" y="1872298"/>
                </a:lnTo>
                <a:lnTo>
                  <a:pt x="599319" y="1873251"/>
                </a:lnTo>
                <a:lnTo>
                  <a:pt x="615846" y="1874521"/>
                </a:lnTo>
                <a:lnTo>
                  <a:pt x="631737" y="1874838"/>
                </a:lnTo>
                <a:lnTo>
                  <a:pt x="647946" y="1875473"/>
                </a:lnTo>
                <a:lnTo>
                  <a:pt x="664156" y="1875791"/>
                </a:lnTo>
                <a:lnTo>
                  <a:pt x="689900" y="1875473"/>
                </a:lnTo>
                <a:lnTo>
                  <a:pt x="714691" y="1874203"/>
                </a:lnTo>
                <a:lnTo>
                  <a:pt x="739163" y="1872933"/>
                </a:lnTo>
                <a:lnTo>
                  <a:pt x="763636" y="1870711"/>
                </a:lnTo>
                <a:lnTo>
                  <a:pt x="786838" y="1868171"/>
                </a:lnTo>
                <a:lnTo>
                  <a:pt x="810039" y="1864996"/>
                </a:lnTo>
                <a:lnTo>
                  <a:pt x="832288" y="1861503"/>
                </a:lnTo>
                <a:lnTo>
                  <a:pt x="854218" y="1857058"/>
                </a:lnTo>
                <a:lnTo>
                  <a:pt x="875512" y="1852296"/>
                </a:lnTo>
                <a:lnTo>
                  <a:pt x="896171" y="1847533"/>
                </a:lnTo>
                <a:lnTo>
                  <a:pt x="915877" y="1842136"/>
                </a:lnTo>
                <a:lnTo>
                  <a:pt x="935582" y="1836103"/>
                </a:lnTo>
                <a:lnTo>
                  <a:pt x="954652" y="1829753"/>
                </a:lnTo>
                <a:lnTo>
                  <a:pt x="972451" y="1823086"/>
                </a:lnTo>
                <a:lnTo>
                  <a:pt x="989931" y="1815783"/>
                </a:lnTo>
                <a:lnTo>
                  <a:pt x="1006458" y="1808798"/>
                </a:lnTo>
                <a:lnTo>
                  <a:pt x="1022986" y="1800861"/>
                </a:lnTo>
                <a:lnTo>
                  <a:pt x="1037924" y="1792923"/>
                </a:lnTo>
                <a:lnTo>
                  <a:pt x="1052544" y="1784351"/>
                </a:lnTo>
                <a:lnTo>
                  <a:pt x="1066528" y="1776096"/>
                </a:lnTo>
                <a:lnTo>
                  <a:pt x="1079559" y="1767523"/>
                </a:lnTo>
                <a:lnTo>
                  <a:pt x="1091955" y="1758633"/>
                </a:lnTo>
                <a:lnTo>
                  <a:pt x="1103079" y="1749108"/>
                </a:lnTo>
                <a:lnTo>
                  <a:pt x="1113885" y="1739901"/>
                </a:lnTo>
                <a:lnTo>
                  <a:pt x="1123738" y="1730376"/>
                </a:lnTo>
                <a:lnTo>
                  <a:pt x="1132637" y="1720851"/>
                </a:lnTo>
                <a:lnTo>
                  <a:pt x="1140583" y="1711326"/>
                </a:lnTo>
                <a:lnTo>
                  <a:pt x="1147575" y="1701483"/>
                </a:lnTo>
                <a:lnTo>
                  <a:pt x="1153931" y="1691641"/>
                </a:lnTo>
                <a:lnTo>
                  <a:pt x="1159652" y="1681798"/>
                </a:lnTo>
                <a:lnTo>
                  <a:pt x="1163784" y="1671638"/>
                </a:lnTo>
                <a:lnTo>
                  <a:pt x="1166963" y="1661796"/>
                </a:lnTo>
                <a:lnTo>
                  <a:pt x="1153296" y="1671003"/>
                </a:lnTo>
                <a:lnTo>
                  <a:pt x="1138993" y="1680211"/>
                </a:lnTo>
                <a:lnTo>
                  <a:pt x="1124055" y="1688783"/>
                </a:lnTo>
                <a:lnTo>
                  <a:pt x="1109117" y="1697038"/>
                </a:lnTo>
                <a:lnTo>
                  <a:pt x="1093226" y="1704976"/>
                </a:lnTo>
                <a:lnTo>
                  <a:pt x="1077017" y="1712913"/>
                </a:lnTo>
                <a:lnTo>
                  <a:pt x="1060172" y="1720533"/>
                </a:lnTo>
                <a:lnTo>
                  <a:pt x="1043009" y="1728153"/>
                </a:lnTo>
                <a:lnTo>
                  <a:pt x="1025528" y="1734821"/>
                </a:lnTo>
                <a:lnTo>
                  <a:pt x="1007730" y="1741488"/>
                </a:lnTo>
                <a:lnTo>
                  <a:pt x="989613" y="1747838"/>
                </a:lnTo>
                <a:lnTo>
                  <a:pt x="970544" y="1753871"/>
                </a:lnTo>
                <a:lnTo>
                  <a:pt x="951474" y="1759586"/>
                </a:lnTo>
                <a:lnTo>
                  <a:pt x="931451" y="1764666"/>
                </a:lnTo>
                <a:lnTo>
                  <a:pt x="911745" y="1769428"/>
                </a:lnTo>
                <a:lnTo>
                  <a:pt x="903802" y="1771259"/>
                </a:lnTo>
                <a:lnTo>
                  <a:pt x="899067" y="1773195"/>
                </a:lnTo>
                <a:lnTo>
                  <a:pt x="891122" y="1775101"/>
                </a:lnTo>
                <a:lnTo>
                  <a:pt x="864109" y="1780183"/>
                </a:lnTo>
                <a:lnTo>
                  <a:pt x="836142" y="1784947"/>
                </a:lnTo>
                <a:lnTo>
                  <a:pt x="808175" y="1789076"/>
                </a:lnTo>
                <a:lnTo>
                  <a:pt x="779891" y="1792252"/>
                </a:lnTo>
                <a:lnTo>
                  <a:pt x="751288" y="1794793"/>
                </a:lnTo>
                <a:lnTo>
                  <a:pt x="722686" y="1796381"/>
                </a:lnTo>
                <a:lnTo>
                  <a:pt x="693766" y="1797651"/>
                </a:lnTo>
                <a:lnTo>
                  <a:pt x="664210" y="1797969"/>
                </a:lnTo>
                <a:lnTo>
                  <a:pt x="645460" y="1797651"/>
                </a:lnTo>
                <a:lnTo>
                  <a:pt x="626392" y="1797334"/>
                </a:lnTo>
                <a:lnTo>
                  <a:pt x="607959" y="1796381"/>
                </a:lnTo>
                <a:lnTo>
                  <a:pt x="589209" y="1795746"/>
                </a:lnTo>
                <a:lnTo>
                  <a:pt x="570776" y="1794158"/>
                </a:lnTo>
                <a:lnTo>
                  <a:pt x="552661" y="1792570"/>
                </a:lnTo>
                <a:lnTo>
                  <a:pt x="534864" y="1790664"/>
                </a:lnTo>
                <a:lnTo>
                  <a:pt x="516749" y="1788441"/>
                </a:lnTo>
                <a:lnTo>
                  <a:pt x="499270" y="1786217"/>
                </a:lnTo>
                <a:lnTo>
                  <a:pt x="481791" y="1783359"/>
                </a:lnTo>
                <a:lnTo>
                  <a:pt x="464312" y="1780183"/>
                </a:lnTo>
                <a:lnTo>
                  <a:pt x="447786" y="1777007"/>
                </a:lnTo>
                <a:lnTo>
                  <a:pt x="430624" y="1773513"/>
                </a:lnTo>
                <a:lnTo>
                  <a:pt x="414416" y="1769384"/>
                </a:lnTo>
                <a:lnTo>
                  <a:pt x="397573" y="1765573"/>
                </a:lnTo>
                <a:lnTo>
                  <a:pt x="381683" y="1761126"/>
                </a:lnTo>
                <a:lnTo>
                  <a:pt x="365792" y="1756679"/>
                </a:lnTo>
                <a:lnTo>
                  <a:pt x="350538" y="1751915"/>
                </a:lnTo>
                <a:lnTo>
                  <a:pt x="334965" y="1746833"/>
                </a:lnTo>
                <a:lnTo>
                  <a:pt x="319711" y="1741752"/>
                </a:lnTo>
                <a:lnTo>
                  <a:pt x="305092" y="1736035"/>
                </a:lnTo>
                <a:lnTo>
                  <a:pt x="290473" y="1730318"/>
                </a:lnTo>
                <a:lnTo>
                  <a:pt x="276172" y="1724283"/>
                </a:lnTo>
                <a:lnTo>
                  <a:pt x="262188" y="1718248"/>
                </a:lnTo>
                <a:lnTo>
                  <a:pt x="248205" y="1711896"/>
                </a:lnTo>
                <a:lnTo>
                  <a:pt x="234857" y="1705226"/>
                </a:lnTo>
                <a:lnTo>
                  <a:pt x="221827" y="1698556"/>
                </a:lnTo>
                <a:lnTo>
                  <a:pt x="209115" y="1691251"/>
                </a:lnTo>
                <a:lnTo>
                  <a:pt x="196721" y="1684264"/>
                </a:lnTo>
                <a:lnTo>
                  <a:pt x="184326" y="1676641"/>
                </a:lnTo>
                <a:lnTo>
                  <a:pt x="172568" y="1669018"/>
                </a:lnTo>
                <a:lnTo>
                  <a:pt x="161127" y="1661396"/>
                </a:lnTo>
                <a:close/>
                <a:moveTo>
                  <a:pt x="867287" y="1176401"/>
                </a:moveTo>
                <a:lnTo>
                  <a:pt x="622896" y="1640116"/>
                </a:lnTo>
                <a:lnTo>
                  <a:pt x="643553" y="1640751"/>
                </a:lnTo>
                <a:lnTo>
                  <a:pt x="664210" y="1641386"/>
                </a:lnTo>
                <a:lnTo>
                  <a:pt x="689634" y="1640751"/>
                </a:lnTo>
                <a:lnTo>
                  <a:pt x="714423" y="1640116"/>
                </a:lnTo>
                <a:lnTo>
                  <a:pt x="739212" y="1638527"/>
                </a:lnTo>
                <a:lnTo>
                  <a:pt x="763683" y="1636622"/>
                </a:lnTo>
                <a:lnTo>
                  <a:pt x="787836" y="1633763"/>
                </a:lnTo>
                <a:lnTo>
                  <a:pt x="811671" y="1630270"/>
                </a:lnTo>
                <a:lnTo>
                  <a:pt x="835506" y="1626141"/>
                </a:lnTo>
                <a:lnTo>
                  <a:pt x="850138" y="1623374"/>
                </a:lnTo>
                <a:lnTo>
                  <a:pt x="851040" y="1623061"/>
                </a:lnTo>
                <a:lnTo>
                  <a:pt x="858985" y="1620838"/>
                </a:lnTo>
                <a:lnTo>
                  <a:pt x="875830" y="1617028"/>
                </a:lnTo>
                <a:lnTo>
                  <a:pt x="892675" y="1612901"/>
                </a:lnTo>
                <a:lnTo>
                  <a:pt x="908885" y="1608773"/>
                </a:lnTo>
                <a:lnTo>
                  <a:pt x="925094" y="1604011"/>
                </a:lnTo>
                <a:lnTo>
                  <a:pt x="940668" y="1598613"/>
                </a:lnTo>
                <a:lnTo>
                  <a:pt x="956241" y="1593533"/>
                </a:lnTo>
                <a:lnTo>
                  <a:pt x="970861" y="1588453"/>
                </a:lnTo>
                <a:lnTo>
                  <a:pt x="985482" y="1582421"/>
                </a:lnTo>
                <a:lnTo>
                  <a:pt x="999466" y="1576388"/>
                </a:lnTo>
                <a:lnTo>
                  <a:pt x="1012815" y="1570673"/>
                </a:lnTo>
                <a:lnTo>
                  <a:pt x="1026164" y="1564323"/>
                </a:lnTo>
                <a:lnTo>
                  <a:pt x="1038877" y="1557338"/>
                </a:lnTo>
                <a:lnTo>
                  <a:pt x="1050955" y="1550671"/>
                </a:lnTo>
                <a:lnTo>
                  <a:pt x="1062714" y="1543686"/>
                </a:lnTo>
                <a:lnTo>
                  <a:pt x="1073838" y="1536383"/>
                </a:lnTo>
                <a:lnTo>
                  <a:pt x="1084327" y="1529398"/>
                </a:lnTo>
                <a:lnTo>
                  <a:pt x="1094815" y="1521778"/>
                </a:lnTo>
                <a:lnTo>
                  <a:pt x="1104350" y="1514158"/>
                </a:lnTo>
                <a:lnTo>
                  <a:pt x="1112931" y="1506538"/>
                </a:lnTo>
                <a:lnTo>
                  <a:pt x="1121513" y="1498601"/>
                </a:lnTo>
                <a:lnTo>
                  <a:pt x="1129459" y="1490663"/>
                </a:lnTo>
                <a:lnTo>
                  <a:pt x="1136451" y="1482408"/>
                </a:lnTo>
                <a:lnTo>
                  <a:pt x="1143125" y="1474153"/>
                </a:lnTo>
                <a:lnTo>
                  <a:pt x="1148846" y="1466216"/>
                </a:lnTo>
                <a:lnTo>
                  <a:pt x="1154249" y="1457326"/>
                </a:lnTo>
                <a:lnTo>
                  <a:pt x="1158699" y="1449071"/>
                </a:lnTo>
                <a:lnTo>
                  <a:pt x="1162831" y="1440816"/>
                </a:lnTo>
                <a:lnTo>
                  <a:pt x="1166327" y="1431926"/>
                </a:lnTo>
                <a:lnTo>
                  <a:pt x="1168552" y="1423353"/>
                </a:lnTo>
                <a:lnTo>
                  <a:pt x="1170776" y="1415098"/>
                </a:lnTo>
                <a:lnTo>
                  <a:pt x="1171412" y="1406208"/>
                </a:lnTo>
                <a:lnTo>
                  <a:pt x="1171730" y="1397636"/>
                </a:lnTo>
                <a:lnTo>
                  <a:pt x="1171743" y="1397475"/>
                </a:lnTo>
                <a:lnTo>
                  <a:pt x="1171743" y="1390472"/>
                </a:lnTo>
                <a:lnTo>
                  <a:pt x="1170789" y="1381896"/>
                </a:lnTo>
                <a:lnTo>
                  <a:pt x="1169200" y="1373639"/>
                </a:lnTo>
                <a:lnTo>
                  <a:pt x="1166658" y="1365698"/>
                </a:lnTo>
                <a:lnTo>
                  <a:pt x="1163480" y="1357440"/>
                </a:lnTo>
                <a:lnTo>
                  <a:pt x="1159984" y="1349182"/>
                </a:lnTo>
                <a:lnTo>
                  <a:pt x="1155535" y="1341242"/>
                </a:lnTo>
                <a:lnTo>
                  <a:pt x="1150450" y="1332667"/>
                </a:lnTo>
                <a:lnTo>
                  <a:pt x="1144729" y="1324726"/>
                </a:lnTo>
                <a:lnTo>
                  <a:pt x="1139009" y="1316786"/>
                </a:lnTo>
                <a:lnTo>
                  <a:pt x="1132017" y="1308846"/>
                </a:lnTo>
                <a:lnTo>
                  <a:pt x="1124708" y="1300905"/>
                </a:lnTo>
                <a:lnTo>
                  <a:pt x="1116763" y="1292965"/>
                </a:lnTo>
                <a:lnTo>
                  <a:pt x="1108182" y="1285660"/>
                </a:lnTo>
                <a:lnTo>
                  <a:pt x="1099284" y="1277720"/>
                </a:lnTo>
                <a:lnTo>
                  <a:pt x="1089749" y="1270414"/>
                </a:lnTo>
                <a:lnTo>
                  <a:pt x="1079262" y="1262792"/>
                </a:lnTo>
                <a:lnTo>
                  <a:pt x="1068457" y="1255804"/>
                </a:lnTo>
                <a:lnTo>
                  <a:pt x="1057333" y="1248499"/>
                </a:lnTo>
                <a:lnTo>
                  <a:pt x="1045575" y="1241829"/>
                </a:lnTo>
                <a:lnTo>
                  <a:pt x="1033180" y="1235159"/>
                </a:lnTo>
                <a:lnTo>
                  <a:pt x="1020468" y="1228807"/>
                </a:lnTo>
                <a:lnTo>
                  <a:pt x="1007120" y="1222455"/>
                </a:lnTo>
                <a:lnTo>
                  <a:pt x="993455" y="1216420"/>
                </a:lnTo>
                <a:lnTo>
                  <a:pt x="979154" y="1210386"/>
                </a:lnTo>
                <a:lnTo>
                  <a:pt x="964535" y="1204986"/>
                </a:lnTo>
                <a:lnTo>
                  <a:pt x="949280" y="1199269"/>
                </a:lnTo>
                <a:lnTo>
                  <a:pt x="934025" y="1194187"/>
                </a:lnTo>
                <a:lnTo>
                  <a:pt x="917500" y="1189423"/>
                </a:lnTo>
                <a:lnTo>
                  <a:pt x="901292" y="1184659"/>
                </a:lnTo>
                <a:lnTo>
                  <a:pt x="884448" y="1180212"/>
                </a:lnTo>
                <a:lnTo>
                  <a:pt x="867287" y="1176401"/>
                </a:lnTo>
                <a:close/>
                <a:moveTo>
                  <a:pt x="664210" y="1155439"/>
                </a:moveTo>
                <a:lnTo>
                  <a:pt x="636561" y="1155756"/>
                </a:lnTo>
                <a:lnTo>
                  <a:pt x="609548" y="1156392"/>
                </a:lnTo>
                <a:lnTo>
                  <a:pt x="582853" y="1158615"/>
                </a:lnTo>
                <a:lnTo>
                  <a:pt x="556475" y="1160838"/>
                </a:lnTo>
                <a:lnTo>
                  <a:pt x="531051" y="1164014"/>
                </a:lnTo>
                <a:lnTo>
                  <a:pt x="506580" y="1167508"/>
                </a:lnTo>
                <a:lnTo>
                  <a:pt x="482426" y="1171955"/>
                </a:lnTo>
                <a:lnTo>
                  <a:pt x="458909" y="1177036"/>
                </a:lnTo>
                <a:lnTo>
                  <a:pt x="436345" y="1182436"/>
                </a:lnTo>
                <a:lnTo>
                  <a:pt x="414099" y="1188153"/>
                </a:lnTo>
                <a:lnTo>
                  <a:pt x="392806" y="1195140"/>
                </a:lnTo>
                <a:lnTo>
                  <a:pt x="372149" y="1201810"/>
                </a:lnTo>
                <a:lnTo>
                  <a:pt x="352445" y="1209433"/>
                </a:lnTo>
                <a:lnTo>
                  <a:pt x="333694" y="1216738"/>
                </a:lnTo>
                <a:lnTo>
                  <a:pt x="315579" y="1225313"/>
                </a:lnTo>
                <a:lnTo>
                  <a:pt x="298418" y="1233571"/>
                </a:lnTo>
                <a:lnTo>
                  <a:pt x="282210" y="1242782"/>
                </a:lnTo>
                <a:lnTo>
                  <a:pt x="266638" y="1251675"/>
                </a:lnTo>
                <a:lnTo>
                  <a:pt x="252019" y="1261204"/>
                </a:lnTo>
                <a:lnTo>
                  <a:pt x="238353" y="1270732"/>
                </a:lnTo>
                <a:lnTo>
                  <a:pt x="225641" y="1280896"/>
                </a:lnTo>
                <a:lnTo>
                  <a:pt x="214200" y="1291059"/>
                </a:lnTo>
                <a:lnTo>
                  <a:pt x="203395" y="1301541"/>
                </a:lnTo>
                <a:lnTo>
                  <a:pt x="193861" y="1311704"/>
                </a:lnTo>
                <a:lnTo>
                  <a:pt x="185598" y="1322503"/>
                </a:lnTo>
                <a:lnTo>
                  <a:pt x="177970" y="1333302"/>
                </a:lnTo>
                <a:lnTo>
                  <a:pt x="174474" y="1338701"/>
                </a:lnTo>
                <a:lnTo>
                  <a:pt x="171614" y="1343783"/>
                </a:lnTo>
                <a:lnTo>
                  <a:pt x="169072" y="1349500"/>
                </a:lnTo>
                <a:lnTo>
                  <a:pt x="166212" y="1354899"/>
                </a:lnTo>
                <a:lnTo>
                  <a:pt x="164305" y="1360299"/>
                </a:lnTo>
                <a:lnTo>
                  <a:pt x="162080" y="1365698"/>
                </a:lnTo>
                <a:lnTo>
                  <a:pt x="160491" y="1371415"/>
                </a:lnTo>
                <a:lnTo>
                  <a:pt x="158902" y="1376497"/>
                </a:lnTo>
                <a:lnTo>
                  <a:pt x="158266" y="1381896"/>
                </a:lnTo>
                <a:lnTo>
                  <a:pt x="157313" y="1387614"/>
                </a:lnTo>
                <a:lnTo>
                  <a:pt x="156995" y="1392695"/>
                </a:lnTo>
                <a:lnTo>
                  <a:pt x="156677" y="1398412"/>
                </a:lnTo>
                <a:lnTo>
                  <a:pt x="156995" y="1406353"/>
                </a:lnTo>
                <a:lnTo>
                  <a:pt x="158266" y="1414611"/>
                </a:lnTo>
                <a:lnTo>
                  <a:pt x="159855" y="1422551"/>
                </a:lnTo>
                <a:lnTo>
                  <a:pt x="162080" y="1430809"/>
                </a:lnTo>
                <a:lnTo>
                  <a:pt x="164940" y="1438749"/>
                </a:lnTo>
                <a:lnTo>
                  <a:pt x="168436" y="1447007"/>
                </a:lnTo>
                <a:lnTo>
                  <a:pt x="172885" y="1454947"/>
                </a:lnTo>
                <a:lnTo>
                  <a:pt x="177653" y="1462888"/>
                </a:lnTo>
                <a:lnTo>
                  <a:pt x="183373" y="1471463"/>
                </a:lnTo>
                <a:lnTo>
                  <a:pt x="189411" y="1479404"/>
                </a:lnTo>
                <a:lnTo>
                  <a:pt x="195767" y="1487344"/>
                </a:lnTo>
                <a:lnTo>
                  <a:pt x="203395" y="1494649"/>
                </a:lnTo>
                <a:lnTo>
                  <a:pt x="211022" y="1502589"/>
                </a:lnTo>
                <a:lnTo>
                  <a:pt x="219285" y="1510212"/>
                </a:lnTo>
                <a:lnTo>
                  <a:pt x="228501" y="1517835"/>
                </a:lnTo>
                <a:lnTo>
                  <a:pt x="238035" y="1525457"/>
                </a:lnTo>
                <a:lnTo>
                  <a:pt x="247887" y="1532445"/>
                </a:lnTo>
                <a:lnTo>
                  <a:pt x="258692" y="1539750"/>
                </a:lnTo>
                <a:lnTo>
                  <a:pt x="269816" y="1546737"/>
                </a:lnTo>
                <a:lnTo>
                  <a:pt x="281257" y="1553407"/>
                </a:lnTo>
                <a:lnTo>
                  <a:pt x="293333" y="1560395"/>
                </a:lnTo>
                <a:lnTo>
                  <a:pt x="306045" y="1566747"/>
                </a:lnTo>
                <a:lnTo>
                  <a:pt x="319075" y="1573099"/>
                </a:lnTo>
                <a:lnTo>
                  <a:pt x="332423" y="1578816"/>
                </a:lnTo>
                <a:lnTo>
                  <a:pt x="346406" y="1584851"/>
                </a:lnTo>
                <a:lnTo>
                  <a:pt x="361025" y="1590568"/>
                </a:lnTo>
                <a:lnTo>
                  <a:pt x="375962" y="1595967"/>
                </a:lnTo>
                <a:lnTo>
                  <a:pt x="391217" y="1601049"/>
                </a:lnTo>
                <a:lnTo>
                  <a:pt x="407107" y="1605813"/>
                </a:lnTo>
                <a:lnTo>
                  <a:pt x="422997" y="1610578"/>
                </a:lnTo>
                <a:lnTo>
                  <a:pt x="439841" y="1615024"/>
                </a:lnTo>
                <a:lnTo>
                  <a:pt x="457002" y="1619153"/>
                </a:lnTo>
                <a:lnTo>
                  <a:pt x="700757" y="1156074"/>
                </a:lnTo>
                <a:lnTo>
                  <a:pt x="682643" y="1155439"/>
                </a:lnTo>
                <a:lnTo>
                  <a:pt x="664210" y="1155439"/>
                </a:lnTo>
                <a:close/>
                <a:moveTo>
                  <a:pt x="2357439" y="1126679"/>
                </a:moveTo>
                <a:lnTo>
                  <a:pt x="2347596" y="1133031"/>
                </a:lnTo>
                <a:lnTo>
                  <a:pt x="2337436" y="1139066"/>
                </a:lnTo>
                <a:lnTo>
                  <a:pt x="2326641" y="1144783"/>
                </a:lnTo>
                <a:lnTo>
                  <a:pt x="2315846" y="1150818"/>
                </a:lnTo>
                <a:lnTo>
                  <a:pt x="2305051" y="1156536"/>
                </a:lnTo>
                <a:lnTo>
                  <a:pt x="2293621" y="1161618"/>
                </a:lnTo>
                <a:lnTo>
                  <a:pt x="2282509" y="1167017"/>
                </a:lnTo>
                <a:lnTo>
                  <a:pt x="2271079" y="1172417"/>
                </a:lnTo>
                <a:lnTo>
                  <a:pt x="2259331" y="1177181"/>
                </a:lnTo>
                <a:lnTo>
                  <a:pt x="2247266" y="1181946"/>
                </a:lnTo>
                <a:lnTo>
                  <a:pt x="2234884" y="1186710"/>
                </a:lnTo>
                <a:lnTo>
                  <a:pt x="2222184" y="1190839"/>
                </a:lnTo>
                <a:lnTo>
                  <a:pt x="2210119" y="1194968"/>
                </a:lnTo>
                <a:lnTo>
                  <a:pt x="2197418" y="1198780"/>
                </a:lnTo>
                <a:lnTo>
                  <a:pt x="2171066" y="1206403"/>
                </a:lnTo>
                <a:lnTo>
                  <a:pt x="2144078" y="1213073"/>
                </a:lnTo>
                <a:lnTo>
                  <a:pt x="2116773" y="1218790"/>
                </a:lnTo>
                <a:lnTo>
                  <a:pt x="2088516" y="1223872"/>
                </a:lnTo>
                <a:lnTo>
                  <a:pt x="2059941" y="1228002"/>
                </a:lnTo>
                <a:lnTo>
                  <a:pt x="2030731" y="1231495"/>
                </a:lnTo>
                <a:lnTo>
                  <a:pt x="2015808" y="1232766"/>
                </a:lnTo>
                <a:lnTo>
                  <a:pt x="2000886" y="1233719"/>
                </a:lnTo>
                <a:lnTo>
                  <a:pt x="1986281" y="1234672"/>
                </a:lnTo>
                <a:lnTo>
                  <a:pt x="1970723" y="1234989"/>
                </a:lnTo>
                <a:lnTo>
                  <a:pt x="1955483" y="1235307"/>
                </a:lnTo>
                <a:lnTo>
                  <a:pt x="1950291" y="1235307"/>
                </a:lnTo>
                <a:lnTo>
                  <a:pt x="1948031" y="1235668"/>
                </a:lnTo>
                <a:lnTo>
                  <a:pt x="1940092" y="1235986"/>
                </a:lnTo>
                <a:lnTo>
                  <a:pt x="1924530" y="1235986"/>
                </a:lnTo>
                <a:lnTo>
                  <a:pt x="1908968" y="1235668"/>
                </a:lnTo>
                <a:lnTo>
                  <a:pt x="1894041" y="1235351"/>
                </a:lnTo>
                <a:lnTo>
                  <a:pt x="1878797" y="1234080"/>
                </a:lnTo>
                <a:lnTo>
                  <a:pt x="1863870" y="1233445"/>
                </a:lnTo>
                <a:lnTo>
                  <a:pt x="1848943" y="1232175"/>
                </a:lnTo>
                <a:lnTo>
                  <a:pt x="1819725" y="1228681"/>
                </a:lnTo>
                <a:lnTo>
                  <a:pt x="1791142" y="1224552"/>
                </a:lnTo>
                <a:lnTo>
                  <a:pt x="1762876" y="1219470"/>
                </a:lnTo>
                <a:lnTo>
                  <a:pt x="1735564" y="1213753"/>
                </a:lnTo>
                <a:lnTo>
                  <a:pt x="1708568" y="1207083"/>
                </a:lnTo>
                <a:lnTo>
                  <a:pt x="1682208" y="1199460"/>
                </a:lnTo>
                <a:lnTo>
                  <a:pt x="1669505" y="1195649"/>
                </a:lnTo>
                <a:lnTo>
                  <a:pt x="1656801" y="1191202"/>
                </a:lnTo>
                <a:lnTo>
                  <a:pt x="1644733" y="1186755"/>
                </a:lnTo>
                <a:lnTo>
                  <a:pt x="1632347" y="1182626"/>
                </a:lnTo>
                <a:lnTo>
                  <a:pt x="1620278" y="1177862"/>
                </a:lnTo>
                <a:lnTo>
                  <a:pt x="1608528" y="1172463"/>
                </a:lnTo>
                <a:lnTo>
                  <a:pt x="1597094" y="1167381"/>
                </a:lnTo>
                <a:lnTo>
                  <a:pt x="1585344" y="1162299"/>
                </a:lnTo>
                <a:lnTo>
                  <a:pt x="1574545" y="1156582"/>
                </a:lnTo>
                <a:lnTo>
                  <a:pt x="1563747" y="1151182"/>
                </a:lnTo>
                <a:lnTo>
                  <a:pt x="1552632" y="1145148"/>
                </a:lnTo>
                <a:lnTo>
                  <a:pt x="1542151" y="1139113"/>
                </a:lnTo>
                <a:lnTo>
                  <a:pt x="1531988" y="1133396"/>
                </a:lnTo>
                <a:lnTo>
                  <a:pt x="1522143" y="1127043"/>
                </a:lnTo>
                <a:lnTo>
                  <a:pt x="1525637" y="1133713"/>
                </a:lnTo>
                <a:lnTo>
                  <a:pt x="1529448" y="1140066"/>
                </a:lnTo>
                <a:lnTo>
                  <a:pt x="1533576" y="1146100"/>
                </a:lnTo>
                <a:lnTo>
                  <a:pt x="1538023" y="1152453"/>
                </a:lnTo>
                <a:lnTo>
                  <a:pt x="1542786" y="1157852"/>
                </a:lnTo>
                <a:lnTo>
                  <a:pt x="1547550" y="1163569"/>
                </a:lnTo>
                <a:lnTo>
                  <a:pt x="1557396" y="1174051"/>
                </a:lnTo>
                <a:lnTo>
                  <a:pt x="1567558" y="1183579"/>
                </a:lnTo>
                <a:lnTo>
                  <a:pt x="1578039" y="1192155"/>
                </a:lnTo>
                <a:lnTo>
                  <a:pt x="1587567" y="1199460"/>
                </a:lnTo>
                <a:lnTo>
                  <a:pt x="1589750" y="1201175"/>
                </a:lnTo>
                <a:lnTo>
                  <a:pt x="1590041" y="1201321"/>
                </a:lnTo>
                <a:lnTo>
                  <a:pt x="1596708" y="1205768"/>
                </a:lnTo>
                <a:lnTo>
                  <a:pt x="1604646" y="1210850"/>
                </a:lnTo>
                <a:lnTo>
                  <a:pt x="1613218" y="1215932"/>
                </a:lnTo>
                <a:lnTo>
                  <a:pt x="1621791" y="1221014"/>
                </a:lnTo>
                <a:lnTo>
                  <a:pt x="1630046" y="1225778"/>
                </a:lnTo>
                <a:lnTo>
                  <a:pt x="1648461" y="1234989"/>
                </a:lnTo>
                <a:lnTo>
                  <a:pt x="1667193" y="1243883"/>
                </a:lnTo>
                <a:lnTo>
                  <a:pt x="1686878" y="1252141"/>
                </a:lnTo>
                <a:lnTo>
                  <a:pt x="1707198" y="1259129"/>
                </a:lnTo>
                <a:lnTo>
                  <a:pt x="1728153" y="1266434"/>
                </a:lnTo>
                <a:lnTo>
                  <a:pt x="1750061" y="1272469"/>
                </a:lnTo>
                <a:lnTo>
                  <a:pt x="1772286" y="1277869"/>
                </a:lnTo>
                <a:lnTo>
                  <a:pt x="1794828" y="1282633"/>
                </a:lnTo>
                <a:lnTo>
                  <a:pt x="1818323" y="1286762"/>
                </a:lnTo>
                <a:lnTo>
                  <a:pt x="1841818" y="1289939"/>
                </a:lnTo>
                <a:lnTo>
                  <a:pt x="1865948" y="1292480"/>
                </a:lnTo>
                <a:lnTo>
                  <a:pt x="1890396" y="1294703"/>
                </a:lnTo>
                <a:lnTo>
                  <a:pt x="1915161" y="1295656"/>
                </a:lnTo>
                <a:lnTo>
                  <a:pt x="1940243" y="1296291"/>
                </a:lnTo>
                <a:lnTo>
                  <a:pt x="1959928" y="1295656"/>
                </a:lnTo>
                <a:lnTo>
                  <a:pt x="1979296" y="1295021"/>
                </a:lnTo>
                <a:lnTo>
                  <a:pt x="1998981" y="1293750"/>
                </a:lnTo>
                <a:lnTo>
                  <a:pt x="2017396" y="1292162"/>
                </a:lnTo>
                <a:lnTo>
                  <a:pt x="2036128" y="1290256"/>
                </a:lnTo>
                <a:lnTo>
                  <a:pt x="2054543" y="1287715"/>
                </a:lnTo>
                <a:lnTo>
                  <a:pt x="2072006" y="1285174"/>
                </a:lnTo>
                <a:lnTo>
                  <a:pt x="2089468" y="1281998"/>
                </a:lnTo>
                <a:lnTo>
                  <a:pt x="2105978" y="1278186"/>
                </a:lnTo>
                <a:lnTo>
                  <a:pt x="2122806" y="1274375"/>
                </a:lnTo>
                <a:lnTo>
                  <a:pt x="2138998" y="1269928"/>
                </a:lnTo>
                <a:lnTo>
                  <a:pt x="2154556" y="1265481"/>
                </a:lnTo>
                <a:lnTo>
                  <a:pt x="2169478" y="1260399"/>
                </a:lnTo>
                <a:lnTo>
                  <a:pt x="2184083" y="1255317"/>
                </a:lnTo>
                <a:lnTo>
                  <a:pt x="2198371" y="1250235"/>
                </a:lnTo>
                <a:lnTo>
                  <a:pt x="2212341" y="1244200"/>
                </a:lnTo>
                <a:lnTo>
                  <a:pt x="2225359" y="1238166"/>
                </a:lnTo>
                <a:lnTo>
                  <a:pt x="2238059" y="1231813"/>
                </a:lnTo>
                <a:lnTo>
                  <a:pt x="2250441" y="1225461"/>
                </a:lnTo>
                <a:lnTo>
                  <a:pt x="2262506" y="1218790"/>
                </a:lnTo>
                <a:lnTo>
                  <a:pt x="2273619" y="1211485"/>
                </a:lnTo>
                <a:lnTo>
                  <a:pt x="2284096" y="1204815"/>
                </a:lnTo>
                <a:lnTo>
                  <a:pt x="2293939" y="1197192"/>
                </a:lnTo>
                <a:lnTo>
                  <a:pt x="2303464" y="1190204"/>
                </a:lnTo>
                <a:lnTo>
                  <a:pt x="2312354" y="1182581"/>
                </a:lnTo>
                <a:lnTo>
                  <a:pt x="2320609" y="1174640"/>
                </a:lnTo>
                <a:lnTo>
                  <a:pt x="2328546" y="1166700"/>
                </a:lnTo>
                <a:lnTo>
                  <a:pt x="2335214" y="1159077"/>
                </a:lnTo>
                <a:lnTo>
                  <a:pt x="2342199" y="1150818"/>
                </a:lnTo>
                <a:lnTo>
                  <a:pt x="2347596" y="1142878"/>
                </a:lnTo>
                <a:lnTo>
                  <a:pt x="2352676" y="1134619"/>
                </a:lnTo>
                <a:lnTo>
                  <a:pt x="2357439" y="1126679"/>
                </a:lnTo>
                <a:close/>
                <a:moveTo>
                  <a:pt x="647049" y="998538"/>
                </a:moveTo>
                <a:lnTo>
                  <a:pt x="664210" y="998538"/>
                </a:lnTo>
                <a:lnTo>
                  <a:pt x="681690" y="998538"/>
                </a:lnTo>
                <a:lnTo>
                  <a:pt x="699168" y="998856"/>
                </a:lnTo>
                <a:lnTo>
                  <a:pt x="716330" y="999809"/>
                </a:lnTo>
                <a:lnTo>
                  <a:pt x="733491" y="1000444"/>
                </a:lnTo>
                <a:lnTo>
                  <a:pt x="750017" y="1001714"/>
                </a:lnTo>
                <a:lnTo>
                  <a:pt x="766861" y="1002985"/>
                </a:lnTo>
                <a:lnTo>
                  <a:pt x="783386" y="1004573"/>
                </a:lnTo>
                <a:lnTo>
                  <a:pt x="800230" y="1006478"/>
                </a:lnTo>
                <a:lnTo>
                  <a:pt x="816438" y="1008384"/>
                </a:lnTo>
                <a:lnTo>
                  <a:pt x="832328" y="1010925"/>
                </a:lnTo>
                <a:lnTo>
                  <a:pt x="848218" y="1013466"/>
                </a:lnTo>
                <a:lnTo>
                  <a:pt x="864109" y="1016324"/>
                </a:lnTo>
                <a:lnTo>
                  <a:pt x="879681" y="1019183"/>
                </a:lnTo>
                <a:lnTo>
                  <a:pt x="894936" y="1022359"/>
                </a:lnTo>
                <a:lnTo>
                  <a:pt x="910508" y="1025853"/>
                </a:lnTo>
                <a:lnTo>
                  <a:pt x="925127" y="1029346"/>
                </a:lnTo>
                <a:lnTo>
                  <a:pt x="940382" y="1033475"/>
                </a:lnTo>
                <a:lnTo>
                  <a:pt x="955001" y="1037287"/>
                </a:lnTo>
                <a:lnTo>
                  <a:pt x="969302" y="1041733"/>
                </a:lnTo>
                <a:lnTo>
                  <a:pt x="983603" y="1046180"/>
                </a:lnTo>
                <a:lnTo>
                  <a:pt x="997586" y="1050944"/>
                </a:lnTo>
                <a:lnTo>
                  <a:pt x="1011252" y="1055708"/>
                </a:lnTo>
                <a:lnTo>
                  <a:pt x="1024917" y="1060790"/>
                </a:lnTo>
                <a:lnTo>
                  <a:pt x="1038265" y="1065872"/>
                </a:lnTo>
                <a:lnTo>
                  <a:pt x="1051613" y="1071271"/>
                </a:lnTo>
                <a:lnTo>
                  <a:pt x="1064325" y="1076988"/>
                </a:lnTo>
                <a:lnTo>
                  <a:pt x="1077037" y="1082705"/>
                </a:lnTo>
                <a:lnTo>
                  <a:pt x="1089114" y="1088740"/>
                </a:lnTo>
                <a:lnTo>
                  <a:pt x="1101508" y="1095092"/>
                </a:lnTo>
                <a:lnTo>
                  <a:pt x="1113585" y="1101445"/>
                </a:lnTo>
                <a:lnTo>
                  <a:pt x="1125026" y="1107797"/>
                </a:lnTo>
                <a:lnTo>
                  <a:pt x="1136149" y="1114467"/>
                </a:lnTo>
                <a:lnTo>
                  <a:pt x="1147272" y="1121137"/>
                </a:lnTo>
                <a:lnTo>
                  <a:pt x="1158077" y="1128442"/>
                </a:lnTo>
                <a:lnTo>
                  <a:pt x="1168565" y="1135429"/>
                </a:lnTo>
                <a:lnTo>
                  <a:pt x="1179052" y="1142734"/>
                </a:lnTo>
                <a:lnTo>
                  <a:pt x="1188904" y="1150039"/>
                </a:lnTo>
                <a:lnTo>
                  <a:pt x="1198438" y="1157662"/>
                </a:lnTo>
                <a:lnTo>
                  <a:pt x="1207655" y="1165285"/>
                </a:lnTo>
                <a:lnTo>
                  <a:pt x="1216871" y="1173225"/>
                </a:lnTo>
                <a:lnTo>
                  <a:pt x="1225452" y="1181483"/>
                </a:lnTo>
                <a:lnTo>
                  <a:pt x="1233715" y="1189423"/>
                </a:lnTo>
                <a:lnTo>
                  <a:pt x="1242295" y="1197681"/>
                </a:lnTo>
                <a:lnTo>
                  <a:pt x="1249605" y="1206257"/>
                </a:lnTo>
                <a:lnTo>
                  <a:pt x="1257232" y="1214832"/>
                </a:lnTo>
                <a:lnTo>
                  <a:pt x="1264542" y="1223725"/>
                </a:lnTo>
                <a:lnTo>
                  <a:pt x="1271215" y="1232301"/>
                </a:lnTo>
                <a:lnTo>
                  <a:pt x="1277572" y="1241194"/>
                </a:lnTo>
                <a:lnTo>
                  <a:pt x="1283610" y="1250087"/>
                </a:lnTo>
                <a:lnTo>
                  <a:pt x="1289012" y="1259298"/>
                </a:lnTo>
                <a:lnTo>
                  <a:pt x="1294733" y="1268826"/>
                </a:lnTo>
                <a:lnTo>
                  <a:pt x="1299500" y="1278037"/>
                </a:lnTo>
                <a:lnTo>
                  <a:pt x="1304267" y="1287566"/>
                </a:lnTo>
                <a:lnTo>
                  <a:pt x="1308081" y="1297412"/>
                </a:lnTo>
                <a:lnTo>
                  <a:pt x="1312212" y="1306940"/>
                </a:lnTo>
                <a:lnTo>
                  <a:pt x="1315708" y="1316786"/>
                </a:lnTo>
                <a:lnTo>
                  <a:pt x="1318568" y="1326950"/>
                </a:lnTo>
                <a:lnTo>
                  <a:pt x="1321111" y="1336796"/>
                </a:lnTo>
                <a:lnTo>
                  <a:pt x="1323653" y="1346641"/>
                </a:lnTo>
                <a:lnTo>
                  <a:pt x="1325560" y="1357123"/>
                </a:lnTo>
                <a:lnTo>
                  <a:pt x="1326831" y="1366969"/>
                </a:lnTo>
                <a:lnTo>
                  <a:pt x="1328102" y="1377132"/>
                </a:lnTo>
                <a:lnTo>
                  <a:pt x="1328738" y="1387931"/>
                </a:lnTo>
                <a:lnTo>
                  <a:pt x="1328738" y="1397636"/>
                </a:lnTo>
                <a:lnTo>
                  <a:pt x="1328738" y="1398412"/>
                </a:lnTo>
                <a:lnTo>
                  <a:pt x="1328738" y="1399541"/>
                </a:lnTo>
                <a:lnTo>
                  <a:pt x="1328738" y="1401128"/>
                </a:lnTo>
                <a:lnTo>
                  <a:pt x="1328738" y="1632586"/>
                </a:lnTo>
                <a:lnTo>
                  <a:pt x="1328738" y="1643063"/>
                </a:lnTo>
                <a:lnTo>
                  <a:pt x="1328102" y="1653541"/>
                </a:lnTo>
                <a:lnTo>
                  <a:pt x="1326831" y="1663701"/>
                </a:lnTo>
                <a:lnTo>
                  <a:pt x="1325560" y="1674178"/>
                </a:lnTo>
                <a:lnTo>
                  <a:pt x="1323653" y="1684021"/>
                </a:lnTo>
                <a:lnTo>
                  <a:pt x="1321110" y="1694498"/>
                </a:lnTo>
                <a:lnTo>
                  <a:pt x="1318567" y="1704341"/>
                </a:lnTo>
                <a:lnTo>
                  <a:pt x="1315707" y="1714183"/>
                </a:lnTo>
                <a:lnTo>
                  <a:pt x="1312211" y="1723708"/>
                </a:lnTo>
                <a:lnTo>
                  <a:pt x="1308079" y="1733551"/>
                </a:lnTo>
                <a:lnTo>
                  <a:pt x="1304265" y="1743076"/>
                </a:lnTo>
                <a:lnTo>
                  <a:pt x="1299498" y="1752601"/>
                </a:lnTo>
                <a:lnTo>
                  <a:pt x="1294730" y="1762126"/>
                </a:lnTo>
                <a:lnTo>
                  <a:pt x="1289009" y="1771333"/>
                </a:lnTo>
                <a:lnTo>
                  <a:pt x="1283606" y="1780541"/>
                </a:lnTo>
                <a:lnTo>
                  <a:pt x="1277567" y="1789748"/>
                </a:lnTo>
                <a:lnTo>
                  <a:pt x="1271211" y="1798321"/>
                </a:lnTo>
                <a:lnTo>
                  <a:pt x="1264536" y="1807528"/>
                </a:lnTo>
                <a:lnTo>
                  <a:pt x="1257226" y="1815783"/>
                </a:lnTo>
                <a:lnTo>
                  <a:pt x="1249598" y="1824673"/>
                </a:lnTo>
                <a:lnTo>
                  <a:pt x="1242288" y="1832928"/>
                </a:lnTo>
                <a:lnTo>
                  <a:pt x="1233707" y="1841183"/>
                </a:lnTo>
                <a:lnTo>
                  <a:pt x="1225443" y="1849438"/>
                </a:lnTo>
                <a:lnTo>
                  <a:pt x="1216862" y="1857376"/>
                </a:lnTo>
                <a:lnTo>
                  <a:pt x="1207645" y="1865313"/>
                </a:lnTo>
                <a:lnTo>
                  <a:pt x="1198428" y="1872933"/>
                </a:lnTo>
                <a:lnTo>
                  <a:pt x="1188893" y="1880871"/>
                </a:lnTo>
                <a:lnTo>
                  <a:pt x="1179040" y="1888173"/>
                </a:lnTo>
                <a:lnTo>
                  <a:pt x="1168552" y="1895476"/>
                </a:lnTo>
                <a:lnTo>
                  <a:pt x="1158063" y="1902779"/>
                </a:lnTo>
                <a:lnTo>
                  <a:pt x="1147257" y="1909446"/>
                </a:lnTo>
                <a:lnTo>
                  <a:pt x="1136133" y="1916114"/>
                </a:lnTo>
                <a:lnTo>
                  <a:pt x="1125009" y="1923099"/>
                </a:lnTo>
                <a:lnTo>
                  <a:pt x="1113567" y="1929766"/>
                </a:lnTo>
                <a:lnTo>
                  <a:pt x="1101490" y="1936116"/>
                </a:lnTo>
                <a:lnTo>
                  <a:pt x="1089094" y="1942149"/>
                </a:lnTo>
                <a:lnTo>
                  <a:pt x="1077017" y="1947864"/>
                </a:lnTo>
                <a:lnTo>
                  <a:pt x="1064303" y="1953896"/>
                </a:lnTo>
                <a:lnTo>
                  <a:pt x="1051590" y="1959611"/>
                </a:lnTo>
                <a:lnTo>
                  <a:pt x="1038241" y="1964691"/>
                </a:lnTo>
                <a:lnTo>
                  <a:pt x="1024893" y="1970089"/>
                </a:lnTo>
                <a:lnTo>
                  <a:pt x="1011226" y="1974851"/>
                </a:lnTo>
                <a:lnTo>
                  <a:pt x="997559" y="1980249"/>
                </a:lnTo>
                <a:lnTo>
                  <a:pt x="983575" y="1984376"/>
                </a:lnTo>
                <a:lnTo>
                  <a:pt x="969272" y="1989139"/>
                </a:lnTo>
                <a:lnTo>
                  <a:pt x="954970" y="1993266"/>
                </a:lnTo>
                <a:lnTo>
                  <a:pt x="940350" y="1997711"/>
                </a:lnTo>
                <a:lnTo>
                  <a:pt x="925094" y="2001204"/>
                </a:lnTo>
                <a:lnTo>
                  <a:pt x="910474" y="2004696"/>
                </a:lnTo>
                <a:lnTo>
                  <a:pt x="894900" y="2008189"/>
                </a:lnTo>
                <a:lnTo>
                  <a:pt x="879644" y="2011364"/>
                </a:lnTo>
                <a:lnTo>
                  <a:pt x="864071" y="2014539"/>
                </a:lnTo>
                <a:lnTo>
                  <a:pt x="848179" y="2017396"/>
                </a:lnTo>
                <a:lnTo>
                  <a:pt x="832288" y="2019936"/>
                </a:lnTo>
                <a:lnTo>
                  <a:pt x="816396" y="2022159"/>
                </a:lnTo>
                <a:lnTo>
                  <a:pt x="800187" y="2024064"/>
                </a:lnTo>
                <a:lnTo>
                  <a:pt x="783342" y="2026286"/>
                </a:lnTo>
                <a:lnTo>
                  <a:pt x="766815" y="2027874"/>
                </a:lnTo>
                <a:lnTo>
                  <a:pt x="749970" y="2028826"/>
                </a:lnTo>
                <a:lnTo>
                  <a:pt x="733442" y="2030096"/>
                </a:lnTo>
                <a:lnTo>
                  <a:pt x="716280" y="2031049"/>
                </a:lnTo>
                <a:lnTo>
                  <a:pt x="699117" y="2031684"/>
                </a:lnTo>
                <a:lnTo>
                  <a:pt x="681637" y="2032001"/>
                </a:lnTo>
                <a:lnTo>
                  <a:pt x="664156" y="2032001"/>
                </a:lnTo>
                <a:lnTo>
                  <a:pt x="644768" y="2032001"/>
                </a:lnTo>
                <a:lnTo>
                  <a:pt x="624745" y="2031684"/>
                </a:lnTo>
                <a:lnTo>
                  <a:pt x="605357" y="2030414"/>
                </a:lnTo>
                <a:lnTo>
                  <a:pt x="585970" y="2029779"/>
                </a:lnTo>
                <a:lnTo>
                  <a:pt x="566900" y="2028191"/>
                </a:lnTo>
                <a:lnTo>
                  <a:pt x="547830" y="2026286"/>
                </a:lnTo>
                <a:lnTo>
                  <a:pt x="528760" y="2024064"/>
                </a:lnTo>
                <a:lnTo>
                  <a:pt x="510008" y="2021841"/>
                </a:lnTo>
                <a:lnTo>
                  <a:pt x="491256" y="2018984"/>
                </a:lnTo>
                <a:lnTo>
                  <a:pt x="473140" y="2016126"/>
                </a:lnTo>
                <a:lnTo>
                  <a:pt x="454706" y="2012634"/>
                </a:lnTo>
                <a:lnTo>
                  <a:pt x="436907" y="2009141"/>
                </a:lnTo>
                <a:lnTo>
                  <a:pt x="419109" y="2005014"/>
                </a:lnTo>
                <a:lnTo>
                  <a:pt x="401628" y="2001204"/>
                </a:lnTo>
                <a:lnTo>
                  <a:pt x="384148" y="1996441"/>
                </a:lnTo>
                <a:lnTo>
                  <a:pt x="366985" y="1991679"/>
                </a:lnTo>
                <a:lnTo>
                  <a:pt x="350458" y="1986916"/>
                </a:lnTo>
                <a:lnTo>
                  <a:pt x="333613" y="1981201"/>
                </a:lnTo>
                <a:lnTo>
                  <a:pt x="317403" y="1975804"/>
                </a:lnTo>
                <a:lnTo>
                  <a:pt x="301512" y="1969771"/>
                </a:lnTo>
                <a:lnTo>
                  <a:pt x="285938" y="1963421"/>
                </a:lnTo>
                <a:lnTo>
                  <a:pt x="270364" y="1957071"/>
                </a:lnTo>
                <a:lnTo>
                  <a:pt x="255426" y="1950404"/>
                </a:lnTo>
                <a:lnTo>
                  <a:pt x="240806" y="1943101"/>
                </a:lnTo>
                <a:lnTo>
                  <a:pt x="225868" y="1936116"/>
                </a:lnTo>
                <a:lnTo>
                  <a:pt x="212202" y="1928496"/>
                </a:lnTo>
                <a:lnTo>
                  <a:pt x="198217" y="1920559"/>
                </a:lnTo>
                <a:lnTo>
                  <a:pt x="184868" y="1912621"/>
                </a:lnTo>
                <a:lnTo>
                  <a:pt x="172155" y="1904366"/>
                </a:lnTo>
                <a:lnTo>
                  <a:pt x="159442" y="1895476"/>
                </a:lnTo>
                <a:lnTo>
                  <a:pt x="147046" y="1886903"/>
                </a:lnTo>
                <a:lnTo>
                  <a:pt x="146025" y="1886125"/>
                </a:lnTo>
                <a:lnTo>
                  <a:pt x="141423" y="1883407"/>
                </a:lnTo>
                <a:lnTo>
                  <a:pt x="135067" y="1878643"/>
                </a:lnTo>
                <a:lnTo>
                  <a:pt x="118859" y="1865621"/>
                </a:lnTo>
                <a:lnTo>
                  <a:pt x="103922" y="1851963"/>
                </a:lnTo>
                <a:lnTo>
                  <a:pt x="89939" y="1838306"/>
                </a:lnTo>
                <a:lnTo>
                  <a:pt x="76909" y="1824013"/>
                </a:lnTo>
                <a:lnTo>
                  <a:pt x="70553" y="1816708"/>
                </a:lnTo>
                <a:lnTo>
                  <a:pt x="64514" y="1809721"/>
                </a:lnTo>
                <a:lnTo>
                  <a:pt x="58794" y="1802098"/>
                </a:lnTo>
                <a:lnTo>
                  <a:pt x="53391" y="1794475"/>
                </a:lnTo>
                <a:lnTo>
                  <a:pt x="48306" y="1786853"/>
                </a:lnTo>
                <a:lnTo>
                  <a:pt x="43539" y="1779547"/>
                </a:lnTo>
                <a:lnTo>
                  <a:pt x="38772" y="1771925"/>
                </a:lnTo>
                <a:lnTo>
                  <a:pt x="34323" y="1764302"/>
                </a:lnTo>
                <a:lnTo>
                  <a:pt x="30191" y="1756362"/>
                </a:lnTo>
                <a:lnTo>
                  <a:pt x="26378" y="1748421"/>
                </a:lnTo>
                <a:lnTo>
                  <a:pt x="22882" y="1740481"/>
                </a:lnTo>
                <a:lnTo>
                  <a:pt x="19704" y="1732541"/>
                </a:lnTo>
                <a:lnTo>
                  <a:pt x="16526" y="1724601"/>
                </a:lnTo>
                <a:lnTo>
                  <a:pt x="13666" y="1716660"/>
                </a:lnTo>
                <a:lnTo>
                  <a:pt x="10805" y="1708720"/>
                </a:lnTo>
                <a:lnTo>
                  <a:pt x="8899" y="1700462"/>
                </a:lnTo>
                <a:lnTo>
                  <a:pt x="6356" y="1692204"/>
                </a:lnTo>
                <a:lnTo>
                  <a:pt x="4767" y="1683628"/>
                </a:lnTo>
                <a:lnTo>
                  <a:pt x="3178" y="1675688"/>
                </a:lnTo>
                <a:lnTo>
                  <a:pt x="2225" y="1667430"/>
                </a:lnTo>
                <a:lnTo>
                  <a:pt x="1271" y="1658855"/>
                </a:lnTo>
                <a:lnTo>
                  <a:pt x="636" y="1650279"/>
                </a:lnTo>
                <a:lnTo>
                  <a:pt x="0" y="1642021"/>
                </a:lnTo>
                <a:lnTo>
                  <a:pt x="0" y="1633446"/>
                </a:lnTo>
                <a:lnTo>
                  <a:pt x="0" y="1400318"/>
                </a:lnTo>
                <a:lnTo>
                  <a:pt x="0" y="1399365"/>
                </a:lnTo>
                <a:lnTo>
                  <a:pt x="0" y="1398412"/>
                </a:lnTo>
                <a:lnTo>
                  <a:pt x="0" y="1387931"/>
                </a:lnTo>
                <a:lnTo>
                  <a:pt x="953" y="1377132"/>
                </a:lnTo>
                <a:lnTo>
                  <a:pt x="2225" y="1366969"/>
                </a:lnTo>
                <a:lnTo>
                  <a:pt x="3178" y="1357123"/>
                </a:lnTo>
                <a:lnTo>
                  <a:pt x="5403" y="1346641"/>
                </a:lnTo>
                <a:lnTo>
                  <a:pt x="7627" y="1336796"/>
                </a:lnTo>
                <a:lnTo>
                  <a:pt x="10170" y="1326950"/>
                </a:lnTo>
                <a:lnTo>
                  <a:pt x="13348" y="1316786"/>
                </a:lnTo>
                <a:lnTo>
                  <a:pt x="16844" y="1306940"/>
                </a:lnTo>
                <a:lnTo>
                  <a:pt x="20657" y="1297412"/>
                </a:lnTo>
                <a:lnTo>
                  <a:pt x="24789" y="1287566"/>
                </a:lnTo>
                <a:lnTo>
                  <a:pt x="29556" y="1278037"/>
                </a:lnTo>
                <a:lnTo>
                  <a:pt x="34323" y="1268826"/>
                </a:lnTo>
                <a:lnTo>
                  <a:pt x="39726" y="1259298"/>
                </a:lnTo>
                <a:lnTo>
                  <a:pt x="45446" y="1250087"/>
                </a:lnTo>
                <a:lnTo>
                  <a:pt x="51484" y="1241194"/>
                </a:lnTo>
                <a:lnTo>
                  <a:pt x="57840" y="1232301"/>
                </a:lnTo>
                <a:lnTo>
                  <a:pt x="64514" y="1223725"/>
                </a:lnTo>
                <a:lnTo>
                  <a:pt x="71506" y="1214832"/>
                </a:lnTo>
                <a:lnTo>
                  <a:pt x="79133" y="1206257"/>
                </a:lnTo>
                <a:lnTo>
                  <a:pt x="86761" y="1197681"/>
                </a:lnTo>
                <a:lnTo>
                  <a:pt x="95023" y="1189423"/>
                </a:lnTo>
                <a:lnTo>
                  <a:pt x="103286" y="1181483"/>
                </a:lnTo>
                <a:lnTo>
                  <a:pt x="112185" y="1173225"/>
                </a:lnTo>
                <a:lnTo>
                  <a:pt x="120766" y="1165285"/>
                </a:lnTo>
                <a:lnTo>
                  <a:pt x="130300" y="1157662"/>
                </a:lnTo>
                <a:lnTo>
                  <a:pt x="139834" y="1150039"/>
                </a:lnTo>
                <a:lnTo>
                  <a:pt x="150004" y="1142734"/>
                </a:lnTo>
                <a:lnTo>
                  <a:pt x="160173" y="1135429"/>
                </a:lnTo>
                <a:lnTo>
                  <a:pt x="170661" y="1128442"/>
                </a:lnTo>
                <a:lnTo>
                  <a:pt x="181148" y="1121137"/>
                </a:lnTo>
                <a:lnTo>
                  <a:pt x="192271" y="1114467"/>
                </a:lnTo>
                <a:lnTo>
                  <a:pt x="203712" y="1107797"/>
                </a:lnTo>
                <a:lnTo>
                  <a:pt x="215471" y="1101445"/>
                </a:lnTo>
                <a:lnTo>
                  <a:pt x="227230" y="1095092"/>
                </a:lnTo>
                <a:lnTo>
                  <a:pt x="239624" y="1088740"/>
                </a:lnTo>
                <a:lnTo>
                  <a:pt x="252019" y="1082705"/>
                </a:lnTo>
                <a:lnTo>
                  <a:pt x="264731" y="1076988"/>
                </a:lnTo>
                <a:lnTo>
                  <a:pt x="277443" y="1071271"/>
                </a:lnTo>
                <a:lnTo>
                  <a:pt x="290473" y="1065872"/>
                </a:lnTo>
                <a:lnTo>
                  <a:pt x="303821" y="1060790"/>
                </a:lnTo>
                <a:lnTo>
                  <a:pt x="317486" y="1055708"/>
                </a:lnTo>
                <a:lnTo>
                  <a:pt x="331470" y="1050944"/>
                </a:lnTo>
                <a:lnTo>
                  <a:pt x="345135" y="1046180"/>
                </a:lnTo>
                <a:lnTo>
                  <a:pt x="359436" y="1041733"/>
                </a:lnTo>
                <a:lnTo>
                  <a:pt x="373738" y="1037287"/>
                </a:lnTo>
                <a:lnTo>
                  <a:pt x="388674" y="1033475"/>
                </a:lnTo>
                <a:lnTo>
                  <a:pt x="403293" y="1029346"/>
                </a:lnTo>
                <a:lnTo>
                  <a:pt x="418230" y="1025853"/>
                </a:lnTo>
                <a:lnTo>
                  <a:pt x="433802" y="1022359"/>
                </a:lnTo>
                <a:lnTo>
                  <a:pt x="449057" y="1019183"/>
                </a:lnTo>
                <a:lnTo>
                  <a:pt x="464947" y="1016324"/>
                </a:lnTo>
                <a:lnTo>
                  <a:pt x="480837" y="1013466"/>
                </a:lnTo>
                <a:lnTo>
                  <a:pt x="496728" y="1010925"/>
                </a:lnTo>
                <a:lnTo>
                  <a:pt x="512618" y="1008384"/>
                </a:lnTo>
                <a:lnTo>
                  <a:pt x="528826" y="1006478"/>
                </a:lnTo>
                <a:lnTo>
                  <a:pt x="545352" y="1004573"/>
                </a:lnTo>
                <a:lnTo>
                  <a:pt x="561878" y="1002985"/>
                </a:lnTo>
                <a:lnTo>
                  <a:pt x="578721" y="1001714"/>
                </a:lnTo>
                <a:lnTo>
                  <a:pt x="595565" y="1000444"/>
                </a:lnTo>
                <a:lnTo>
                  <a:pt x="612726" y="999809"/>
                </a:lnTo>
                <a:lnTo>
                  <a:pt x="629570" y="998856"/>
                </a:lnTo>
                <a:lnTo>
                  <a:pt x="647049" y="998538"/>
                </a:lnTo>
                <a:close/>
                <a:moveTo>
                  <a:pt x="2257046" y="717318"/>
                </a:moveTo>
                <a:lnTo>
                  <a:pt x="1832429" y="1072096"/>
                </a:lnTo>
                <a:lnTo>
                  <a:pt x="1858153" y="1075272"/>
                </a:lnTo>
                <a:lnTo>
                  <a:pt x="1884831" y="1077813"/>
                </a:lnTo>
                <a:lnTo>
                  <a:pt x="1898170" y="1078448"/>
                </a:lnTo>
                <a:lnTo>
                  <a:pt x="1912144" y="1078766"/>
                </a:lnTo>
                <a:lnTo>
                  <a:pt x="1926118" y="1079401"/>
                </a:lnTo>
                <a:lnTo>
                  <a:pt x="1931272" y="1079518"/>
                </a:lnTo>
                <a:lnTo>
                  <a:pt x="1932306" y="1079353"/>
                </a:lnTo>
                <a:lnTo>
                  <a:pt x="1940243" y="1079035"/>
                </a:lnTo>
                <a:lnTo>
                  <a:pt x="1963421" y="1078717"/>
                </a:lnTo>
                <a:lnTo>
                  <a:pt x="1986598" y="1077447"/>
                </a:lnTo>
                <a:lnTo>
                  <a:pt x="2009141" y="1075859"/>
                </a:lnTo>
                <a:lnTo>
                  <a:pt x="2031366" y="1073953"/>
                </a:lnTo>
                <a:lnTo>
                  <a:pt x="2053273" y="1071094"/>
                </a:lnTo>
                <a:lnTo>
                  <a:pt x="2074228" y="1067600"/>
                </a:lnTo>
                <a:lnTo>
                  <a:pt x="2094548" y="1063471"/>
                </a:lnTo>
                <a:lnTo>
                  <a:pt x="2114233" y="1059024"/>
                </a:lnTo>
                <a:lnTo>
                  <a:pt x="2133918" y="1054260"/>
                </a:lnTo>
                <a:lnTo>
                  <a:pt x="2152333" y="1048860"/>
                </a:lnTo>
                <a:lnTo>
                  <a:pt x="2170431" y="1043143"/>
                </a:lnTo>
                <a:lnTo>
                  <a:pt x="2187893" y="1036791"/>
                </a:lnTo>
                <a:lnTo>
                  <a:pt x="2204404" y="1030120"/>
                </a:lnTo>
                <a:lnTo>
                  <a:pt x="2220596" y="1023450"/>
                </a:lnTo>
                <a:lnTo>
                  <a:pt x="2235836" y="1015827"/>
                </a:lnTo>
                <a:lnTo>
                  <a:pt x="2250441" y="1008204"/>
                </a:lnTo>
                <a:lnTo>
                  <a:pt x="2264411" y="1000264"/>
                </a:lnTo>
                <a:lnTo>
                  <a:pt x="2277429" y="992005"/>
                </a:lnTo>
                <a:lnTo>
                  <a:pt x="2289811" y="983747"/>
                </a:lnTo>
                <a:lnTo>
                  <a:pt x="2301241" y="974854"/>
                </a:lnTo>
                <a:lnTo>
                  <a:pt x="2312036" y="965960"/>
                </a:lnTo>
                <a:lnTo>
                  <a:pt x="2321879" y="956749"/>
                </a:lnTo>
                <a:lnTo>
                  <a:pt x="2331086" y="947538"/>
                </a:lnTo>
                <a:lnTo>
                  <a:pt x="2339024" y="938009"/>
                </a:lnTo>
                <a:lnTo>
                  <a:pt x="2346326" y="928480"/>
                </a:lnTo>
                <a:lnTo>
                  <a:pt x="2352676" y="918952"/>
                </a:lnTo>
                <a:lnTo>
                  <a:pt x="2358074" y="909105"/>
                </a:lnTo>
                <a:lnTo>
                  <a:pt x="2362836" y="899576"/>
                </a:lnTo>
                <a:lnTo>
                  <a:pt x="2366011" y="889730"/>
                </a:lnTo>
                <a:lnTo>
                  <a:pt x="2367599" y="884965"/>
                </a:lnTo>
                <a:lnTo>
                  <a:pt x="2368551" y="879566"/>
                </a:lnTo>
                <a:lnTo>
                  <a:pt x="2369504" y="874801"/>
                </a:lnTo>
                <a:lnTo>
                  <a:pt x="2370139" y="870037"/>
                </a:lnTo>
                <a:lnTo>
                  <a:pt x="2370774" y="864955"/>
                </a:lnTo>
                <a:lnTo>
                  <a:pt x="2370774" y="860191"/>
                </a:lnTo>
                <a:lnTo>
                  <a:pt x="2370774" y="855109"/>
                </a:lnTo>
                <a:lnTo>
                  <a:pt x="2370139" y="850344"/>
                </a:lnTo>
                <a:lnTo>
                  <a:pt x="2369504" y="845262"/>
                </a:lnTo>
                <a:lnTo>
                  <a:pt x="2368551" y="839863"/>
                </a:lnTo>
                <a:lnTo>
                  <a:pt x="2367599" y="834781"/>
                </a:lnTo>
                <a:lnTo>
                  <a:pt x="2366011" y="830016"/>
                </a:lnTo>
                <a:lnTo>
                  <a:pt x="2364424" y="824934"/>
                </a:lnTo>
                <a:lnTo>
                  <a:pt x="2362201" y="819852"/>
                </a:lnTo>
                <a:lnTo>
                  <a:pt x="2359979" y="815088"/>
                </a:lnTo>
                <a:lnTo>
                  <a:pt x="2357439" y="809688"/>
                </a:lnTo>
                <a:lnTo>
                  <a:pt x="2351724" y="799842"/>
                </a:lnTo>
                <a:lnTo>
                  <a:pt x="2344739" y="789678"/>
                </a:lnTo>
                <a:lnTo>
                  <a:pt x="2340065" y="783693"/>
                </a:lnTo>
                <a:lnTo>
                  <a:pt x="2336762" y="780206"/>
                </a:lnTo>
                <a:lnTo>
                  <a:pt x="2328822" y="771630"/>
                </a:lnTo>
                <a:lnTo>
                  <a:pt x="2320564" y="763372"/>
                </a:lnTo>
                <a:lnTo>
                  <a:pt x="2311354" y="754796"/>
                </a:lnTo>
                <a:lnTo>
                  <a:pt x="2301509" y="746856"/>
                </a:lnTo>
                <a:lnTo>
                  <a:pt x="2291346" y="738916"/>
                </a:lnTo>
                <a:lnTo>
                  <a:pt x="2280548" y="731610"/>
                </a:lnTo>
                <a:lnTo>
                  <a:pt x="2269115" y="724305"/>
                </a:lnTo>
                <a:lnTo>
                  <a:pt x="2257046" y="717318"/>
                </a:lnTo>
                <a:close/>
                <a:moveTo>
                  <a:pt x="1940092" y="642678"/>
                </a:moveTo>
                <a:lnTo>
                  <a:pt x="1916590" y="642995"/>
                </a:lnTo>
                <a:lnTo>
                  <a:pt x="1893088" y="643630"/>
                </a:lnTo>
                <a:lnTo>
                  <a:pt x="1870539" y="645219"/>
                </a:lnTo>
                <a:lnTo>
                  <a:pt x="1848626" y="647760"/>
                </a:lnTo>
                <a:lnTo>
                  <a:pt x="1826712" y="650618"/>
                </a:lnTo>
                <a:lnTo>
                  <a:pt x="1805751" y="653794"/>
                </a:lnTo>
                <a:lnTo>
                  <a:pt x="1785425" y="657606"/>
                </a:lnTo>
                <a:lnTo>
                  <a:pt x="1765735" y="662052"/>
                </a:lnTo>
                <a:lnTo>
                  <a:pt x="1746362" y="666817"/>
                </a:lnTo>
                <a:lnTo>
                  <a:pt x="1727624" y="672216"/>
                </a:lnTo>
                <a:lnTo>
                  <a:pt x="1709204" y="678251"/>
                </a:lnTo>
                <a:lnTo>
                  <a:pt x="1692371" y="684286"/>
                </a:lnTo>
                <a:lnTo>
                  <a:pt x="1675222" y="690956"/>
                </a:lnTo>
                <a:lnTo>
                  <a:pt x="1659342" y="697625"/>
                </a:lnTo>
                <a:lnTo>
                  <a:pt x="1643780" y="705248"/>
                </a:lnTo>
                <a:lnTo>
                  <a:pt x="1629489" y="712871"/>
                </a:lnTo>
                <a:lnTo>
                  <a:pt x="1615515" y="720811"/>
                </a:lnTo>
                <a:lnTo>
                  <a:pt x="1602493" y="729070"/>
                </a:lnTo>
                <a:lnTo>
                  <a:pt x="1590107" y="737963"/>
                </a:lnTo>
                <a:lnTo>
                  <a:pt x="1578357" y="746538"/>
                </a:lnTo>
                <a:lnTo>
                  <a:pt x="1568194" y="755432"/>
                </a:lnTo>
                <a:lnTo>
                  <a:pt x="1558031" y="764325"/>
                </a:lnTo>
                <a:lnTo>
                  <a:pt x="1549138" y="773853"/>
                </a:lnTo>
                <a:lnTo>
                  <a:pt x="1540563" y="783064"/>
                </a:lnTo>
                <a:lnTo>
                  <a:pt x="1533576" y="792593"/>
                </a:lnTo>
                <a:lnTo>
                  <a:pt x="1527225" y="802439"/>
                </a:lnTo>
                <a:lnTo>
                  <a:pt x="1521508" y="811967"/>
                </a:lnTo>
                <a:lnTo>
                  <a:pt x="1517379" y="822131"/>
                </a:lnTo>
                <a:lnTo>
                  <a:pt x="1513568" y="831660"/>
                </a:lnTo>
                <a:lnTo>
                  <a:pt x="1512615" y="836742"/>
                </a:lnTo>
                <a:lnTo>
                  <a:pt x="1511345" y="841506"/>
                </a:lnTo>
                <a:lnTo>
                  <a:pt x="1510392" y="846270"/>
                </a:lnTo>
                <a:lnTo>
                  <a:pt x="1509757" y="851352"/>
                </a:lnTo>
                <a:lnTo>
                  <a:pt x="1509440" y="856116"/>
                </a:lnTo>
                <a:lnTo>
                  <a:pt x="1509440" y="860880"/>
                </a:lnTo>
                <a:lnTo>
                  <a:pt x="1509440" y="865962"/>
                </a:lnTo>
                <a:lnTo>
                  <a:pt x="1509757" y="871679"/>
                </a:lnTo>
                <a:lnTo>
                  <a:pt x="1510392" y="876761"/>
                </a:lnTo>
                <a:lnTo>
                  <a:pt x="1511663" y="882478"/>
                </a:lnTo>
                <a:lnTo>
                  <a:pt x="1512933" y="887560"/>
                </a:lnTo>
                <a:lnTo>
                  <a:pt x="1514839" y="892642"/>
                </a:lnTo>
                <a:lnTo>
                  <a:pt x="1516427" y="898359"/>
                </a:lnTo>
                <a:lnTo>
                  <a:pt x="1518967" y="903441"/>
                </a:lnTo>
                <a:lnTo>
                  <a:pt x="1521190" y="908841"/>
                </a:lnTo>
                <a:lnTo>
                  <a:pt x="1524049" y="914240"/>
                </a:lnTo>
                <a:lnTo>
                  <a:pt x="1527225" y="919322"/>
                </a:lnTo>
                <a:lnTo>
                  <a:pt x="1530718" y="924721"/>
                </a:lnTo>
                <a:lnTo>
                  <a:pt x="1538340" y="935203"/>
                </a:lnTo>
                <a:lnTo>
                  <a:pt x="1546598" y="945367"/>
                </a:lnTo>
                <a:lnTo>
                  <a:pt x="1556125" y="955530"/>
                </a:lnTo>
                <a:lnTo>
                  <a:pt x="1566923" y="965694"/>
                </a:lnTo>
                <a:lnTo>
                  <a:pt x="1578674" y="975223"/>
                </a:lnTo>
                <a:lnTo>
                  <a:pt x="1591060" y="984751"/>
                </a:lnTo>
                <a:lnTo>
                  <a:pt x="1604399" y="993962"/>
                </a:lnTo>
                <a:lnTo>
                  <a:pt x="1619326" y="1003173"/>
                </a:lnTo>
                <a:lnTo>
                  <a:pt x="1634252" y="1011431"/>
                </a:lnTo>
                <a:lnTo>
                  <a:pt x="1650449" y="1019689"/>
                </a:lnTo>
                <a:lnTo>
                  <a:pt x="2085230" y="656335"/>
                </a:lnTo>
                <a:lnTo>
                  <a:pt x="2067763" y="653159"/>
                </a:lnTo>
                <a:lnTo>
                  <a:pt x="2050295" y="650618"/>
                </a:lnTo>
                <a:lnTo>
                  <a:pt x="2032510" y="648077"/>
                </a:lnTo>
                <a:lnTo>
                  <a:pt x="2014090" y="646171"/>
                </a:lnTo>
                <a:lnTo>
                  <a:pt x="1995987" y="644583"/>
                </a:lnTo>
                <a:lnTo>
                  <a:pt x="1977250" y="643313"/>
                </a:lnTo>
                <a:lnTo>
                  <a:pt x="1958512" y="642678"/>
                </a:lnTo>
                <a:lnTo>
                  <a:pt x="1940092" y="642678"/>
                </a:lnTo>
                <a:close/>
                <a:moveTo>
                  <a:pt x="320554" y="624418"/>
                </a:moveTo>
                <a:lnTo>
                  <a:pt x="325322" y="632041"/>
                </a:lnTo>
                <a:lnTo>
                  <a:pt x="330725" y="639346"/>
                </a:lnTo>
                <a:lnTo>
                  <a:pt x="336765" y="646333"/>
                </a:lnTo>
                <a:lnTo>
                  <a:pt x="343440" y="653638"/>
                </a:lnTo>
                <a:lnTo>
                  <a:pt x="350751" y="660626"/>
                </a:lnTo>
                <a:lnTo>
                  <a:pt x="358379" y="667295"/>
                </a:lnTo>
                <a:lnTo>
                  <a:pt x="366326" y="674283"/>
                </a:lnTo>
                <a:lnTo>
                  <a:pt x="374908" y="680953"/>
                </a:lnTo>
                <a:lnTo>
                  <a:pt x="384126" y="687305"/>
                </a:lnTo>
                <a:lnTo>
                  <a:pt x="393661" y="693657"/>
                </a:lnTo>
                <a:lnTo>
                  <a:pt x="403515" y="700009"/>
                </a:lnTo>
                <a:lnTo>
                  <a:pt x="414322" y="706044"/>
                </a:lnTo>
                <a:lnTo>
                  <a:pt x="425447" y="711761"/>
                </a:lnTo>
                <a:lnTo>
                  <a:pt x="436890" y="717477"/>
                </a:lnTo>
                <a:lnTo>
                  <a:pt x="448969" y="722877"/>
                </a:lnTo>
                <a:lnTo>
                  <a:pt x="461047" y="728276"/>
                </a:lnTo>
                <a:lnTo>
                  <a:pt x="473761" y="733358"/>
                </a:lnTo>
                <a:lnTo>
                  <a:pt x="487112" y="738122"/>
                </a:lnTo>
                <a:lnTo>
                  <a:pt x="500462" y="742886"/>
                </a:lnTo>
                <a:lnTo>
                  <a:pt x="514765" y="746698"/>
                </a:lnTo>
                <a:lnTo>
                  <a:pt x="529069" y="750826"/>
                </a:lnTo>
                <a:lnTo>
                  <a:pt x="543690" y="754638"/>
                </a:lnTo>
                <a:lnTo>
                  <a:pt x="558947" y="757814"/>
                </a:lnTo>
                <a:lnTo>
                  <a:pt x="574522" y="760990"/>
                </a:lnTo>
                <a:lnTo>
                  <a:pt x="590415" y="763848"/>
                </a:lnTo>
                <a:lnTo>
                  <a:pt x="606626" y="766389"/>
                </a:lnTo>
                <a:lnTo>
                  <a:pt x="622837" y="768295"/>
                </a:lnTo>
                <a:lnTo>
                  <a:pt x="640001" y="770200"/>
                </a:lnTo>
                <a:lnTo>
                  <a:pt x="657165" y="771471"/>
                </a:lnTo>
                <a:lnTo>
                  <a:pt x="674648" y="772741"/>
                </a:lnTo>
                <a:lnTo>
                  <a:pt x="692447" y="773059"/>
                </a:lnTo>
                <a:lnTo>
                  <a:pt x="708372" y="773343"/>
                </a:lnTo>
                <a:lnTo>
                  <a:pt x="710046" y="773276"/>
                </a:lnTo>
                <a:lnTo>
                  <a:pt x="728488" y="772958"/>
                </a:lnTo>
                <a:lnTo>
                  <a:pt x="746295" y="772641"/>
                </a:lnTo>
                <a:lnTo>
                  <a:pt x="764101" y="771369"/>
                </a:lnTo>
                <a:lnTo>
                  <a:pt x="781589" y="770098"/>
                </a:lnTo>
                <a:lnTo>
                  <a:pt x="798442" y="768191"/>
                </a:lnTo>
                <a:lnTo>
                  <a:pt x="815294" y="766284"/>
                </a:lnTo>
                <a:lnTo>
                  <a:pt x="831829" y="763424"/>
                </a:lnTo>
                <a:lnTo>
                  <a:pt x="847727" y="760564"/>
                </a:lnTo>
                <a:lnTo>
                  <a:pt x="862990" y="757386"/>
                </a:lnTo>
                <a:lnTo>
                  <a:pt x="878571" y="754207"/>
                </a:lnTo>
                <a:lnTo>
                  <a:pt x="893197" y="750394"/>
                </a:lnTo>
                <a:lnTo>
                  <a:pt x="907824" y="746262"/>
                </a:lnTo>
                <a:lnTo>
                  <a:pt x="921815" y="741813"/>
                </a:lnTo>
                <a:lnTo>
                  <a:pt x="935805" y="737046"/>
                </a:lnTo>
                <a:lnTo>
                  <a:pt x="948842" y="732278"/>
                </a:lnTo>
                <a:lnTo>
                  <a:pt x="961879" y="727193"/>
                </a:lnTo>
                <a:lnTo>
                  <a:pt x="974280" y="721791"/>
                </a:lnTo>
                <a:lnTo>
                  <a:pt x="986363" y="716070"/>
                </a:lnTo>
                <a:lnTo>
                  <a:pt x="997810" y="710667"/>
                </a:lnTo>
                <a:lnTo>
                  <a:pt x="1008939" y="704629"/>
                </a:lnTo>
                <a:lnTo>
                  <a:pt x="1019114" y="698273"/>
                </a:lnTo>
                <a:lnTo>
                  <a:pt x="1029607" y="691916"/>
                </a:lnTo>
                <a:lnTo>
                  <a:pt x="1039146" y="685560"/>
                </a:lnTo>
                <a:lnTo>
                  <a:pt x="1048367" y="678886"/>
                </a:lnTo>
                <a:lnTo>
                  <a:pt x="1056635" y="671894"/>
                </a:lnTo>
                <a:lnTo>
                  <a:pt x="1064902" y="665220"/>
                </a:lnTo>
                <a:lnTo>
                  <a:pt x="1072215" y="658228"/>
                </a:lnTo>
                <a:lnTo>
                  <a:pt x="1079211" y="650919"/>
                </a:lnTo>
                <a:lnTo>
                  <a:pt x="1085570" y="643927"/>
                </a:lnTo>
                <a:lnTo>
                  <a:pt x="1091611" y="636299"/>
                </a:lnTo>
                <a:lnTo>
                  <a:pt x="1096699" y="628990"/>
                </a:lnTo>
                <a:lnTo>
                  <a:pt x="1098808" y="625758"/>
                </a:lnTo>
                <a:lnTo>
                  <a:pt x="1098352" y="626006"/>
                </a:lnTo>
                <a:lnTo>
                  <a:pt x="1088180" y="632358"/>
                </a:lnTo>
                <a:lnTo>
                  <a:pt x="1077373" y="638075"/>
                </a:lnTo>
                <a:lnTo>
                  <a:pt x="1066566" y="644110"/>
                </a:lnTo>
                <a:lnTo>
                  <a:pt x="1055441" y="649509"/>
                </a:lnTo>
                <a:lnTo>
                  <a:pt x="1043998" y="654591"/>
                </a:lnTo>
                <a:lnTo>
                  <a:pt x="1032555" y="659990"/>
                </a:lnTo>
                <a:lnTo>
                  <a:pt x="1020477" y="665072"/>
                </a:lnTo>
                <a:lnTo>
                  <a:pt x="1008716" y="669836"/>
                </a:lnTo>
                <a:lnTo>
                  <a:pt x="996637" y="674283"/>
                </a:lnTo>
                <a:lnTo>
                  <a:pt x="984241" y="678412"/>
                </a:lnTo>
                <a:lnTo>
                  <a:pt x="971527" y="682858"/>
                </a:lnTo>
                <a:lnTo>
                  <a:pt x="958812" y="686987"/>
                </a:lnTo>
                <a:lnTo>
                  <a:pt x="933066" y="694292"/>
                </a:lnTo>
                <a:lnTo>
                  <a:pt x="907001" y="700644"/>
                </a:lnTo>
                <a:lnTo>
                  <a:pt x="879984" y="706679"/>
                </a:lnTo>
                <a:lnTo>
                  <a:pt x="852648" y="711443"/>
                </a:lnTo>
                <a:lnTo>
                  <a:pt x="824676" y="715572"/>
                </a:lnTo>
                <a:lnTo>
                  <a:pt x="796387" y="718748"/>
                </a:lnTo>
                <a:lnTo>
                  <a:pt x="767780" y="720971"/>
                </a:lnTo>
                <a:lnTo>
                  <a:pt x="739173" y="722559"/>
                </a:lnTo>
                <a:lnTo>
                  <a:pt x="710247" y="722877"/>
                </a:lnTo>
                <a:lnTo>
                  <a:pt x="681958" y="722559"/>
                </a:lnTo>
                <a:lnTo>
                  <a:pt x="653987" y="720971"/>
                </a:lnTo>
                <a:lnTo>
                  <a:pt x="626333" y="719066"/>
                </a:lnTo>
                <a:lnTo>
                  <a:pt x="598997" y="716207"/>
                </a:lnTo>
                <a:lnTo>
                  <a:pt x="572297" y="712396"/>
                </a:lnTo>
                <a:lnTo>
                  <a:pt x="546551" y="707949"/>
                </a:lnTo>
                <a:lnTo>
                  <a:pt x="520805" y="702867"/>
                </a:lnTo>
                <a:lnTo>
                  <a:pt x="495694" y="696833"/>
                </a:lnTo>
                <a:lnTo>
                  <a:pt x="471537" y="690163"/>
                </a:lnTo>
                <a:lnTo>
                  <a:pt x="448015" y="682541"/>
                </a:lnTo>
                <a:lnTo>
                  <a:pt x="425129" y="674600"/>
                </a:lnTo>
                <a:lnTo>
                  <a:pt x="402243" y="665707"/>
                </a:lnTo>
                <a:lnTo>
                  <a:pt x="380947" y="656179"/>
                </a:lnTo>
                <a:lnTo>
                  <a:pt x="359968" y="646333"/>
                </a:lnTo>
                <a:lnTo>
                  <a:pt x="339943" y="635534"/>
                </a:lnTo>
                <a:lnTo>
                  <a:pt x="320554" y="624418"/>
                </a:lnTo>
                <a:close/>
                <a:moveTo>
                  <a:pt x="1924530" y="485775"/>
                </a:moveTo>
                <a:lnTo>
                  <a:pt x="1940092" y="485775"/>
                </a:lnTo>
                <a:lnTo>
                  <a:pt x="1960100" y="486093"/>
                </a:lnTo>
                <a:lnTo>
                  <a:pt x="1980426" y="486410"/>
                </a:lnTo>
                <a:lnTo>
                  <a:pt x="2000751" y="487681"/>
                </a:lnTo>
                <a:lnTo>
                  <a:pt x="2020442" y="489269"/>
                </a:lnTo>
                <a:lnTo>
                  <a:pt x="2040450" y="490857"/>
                </a:lnTo>
                <a:lnTo>
                  <a:pt x="2059823" y="493398"/>
                </a:lnTo>
                <a:lnTo>
                  <a:pt x="2079196" y="495939"/>
                </a:lnTo>
                <a:lnTo>
                  <a:pt x="2098251" y="499115"/>
                </a:lnTo>
                <a:lnTo>
                  <a:pt x="2117307" y="502926"/>
                </a:lnTo>
                <a:lnTo>
                  <a:pt x="2136045" y="506738"/>
                </a:lnTo>
                <a:lnTo>
                  <a:pt x="2154465" y="510867"/>
                </a:lnTo>
                <a:lnTo>
                  <a:pt x="2172567" y="515631"/>
                </a:lnTo>
                <a:lnTo>
                  <a:pt x="2190353" y="520713"/>
                </a:lnTo>
                <a:lnTo>
                  <a:pt x="2207820" y="525795"/>
                </a:lnTo>
                <a:lnTo>
                  <a:pt x="2224970" y="531829"/>
                </a:lnTo>
                <a:lnTo>
                  <a:pt x="2242120" y="537864"/>
                </a:lnTo>
                <a:lnTo>
                  <a:pt x="2258634" y="544217"/>
                </a:lnTo>
                <a:lnTo>
                  <a:pt x="2275149" y="550886"/>
                </a:lnTo>
                <a:lnTo>
                  <a:pt x="2290393" y="557874"/>
                </a:lnTo>
                <a:lnTo>
                  <a:pt x="2305955" y="565497"/>
                </a:lnTo>
                <a:lnTo>
                  <a:pt x="2320882" y="573437"/>
                </a:lnTo>
                <a:lnTo>
                  <a:pt x="2335809" y="581378"/>
                </a:lnTo>
                <a:lnTo>
                  <a:pt x="2350100" y="589636"/>
                </a:lnTo>
                <a:lnTo>
                  <a:pt x="2363757" y="598847"/>
                </a:lnTo>
                <a:lnTo>
                  <a:pt x="2377095" y="607740"/>
                </a:lnTo>
                <a:lnTo>
                  <a:pt x="2390117" y="617268"/>
                </a:lnTo>
                <a:lnTo>
                  <a:pt x="2402503" y="626797"/>
                </a:lnTo>
                <a:lnTo>
                  <a:pt x="2414254" y="636643"/>
                </a:lnTo>
                <a:lnTo>
                  <a:pt x="2425687" y="646807"/>
                </a:lnTo>
                <a:lnTo>
                  <a:pt x="2436485" y="657606"/>
                </a:lnTo>
                <a:lnTo>
                  <a:pt x="2446965" y="668405"/>
                </a:lnTo>
                <a:lnTo>
                  <a:pt x="2449519" y="671384"/>
                </a:lnTo>
                <a:lnTo>
                  <a:pt x="2451101" y="672791"/>
                </a:lnTo>
                <a:lnTo>
                  <a:pt x="2456499" y="678826"/>
                </a:lnTo>
                <a:lnTo>
                  <a:pt x="2465071" y="688990"/>
                </a:lnTo>
                <a:lnTo>
                  <a:pt x="2473009" y="699472"/>
                </a:lnTo>
                <a:lnTo>
                  <a:pt x="2480311" y="710271"/>
                </a:lnTo>
                <a:lnTo>
                  <a:pt x="2486979" y="720753"/>
                </a:lnTo>
                <a:lnTo>
                  <a:pt x="2493329" y="731870"/>
                </a:lnTo>
                <a:lnTo>
                  <a:pt x="2499361" y="742987"/>
                </a:lnTo>
                <a:lnTo>
                  <a:pt x="2504441" y="754739"/>
                </a:lnTo>
                <a:lnTo>
                  <a:pt x="2509204" y="765856"/>
                </a:lnTo>
                <a:lnTo>
                  <a:pt x="2513649" y="777290"/>
                </a:lnTo>
                <a:lnTo>
                  <a:pt x="2517141" y="789042"/>
                </a:lnTo>
                <a:lnTo>
                  <a:pt x="2520316" y="800795"/>
                </a:lnTo>
                <a:lnTo>
                  <a:pt x="2522539" y="812547"/>
                </a:lnTo>
                <a:lnTo>
                  <a:pt x="2524761" y="824617"/>
                </a:lnTo>
                <a:lnTo>
                  <a:pt x="2526349" y="836369"/>
                </a:lnTo>
                <a:lnTo>
                  <a:pt x="2526984" y="848438"/>
                </a:lnTo>
                <a:lnTo>
                  <a:pt x="2527301" y="860191"/>
                </a:lnTo>
                <a:lnTo>
                  <a:pt x="2526984" y="862096"/>
                </a:lnTo>
                <a:lnTo>
                  <a:pt x="2527301" y="863367"/>
                </a:lnTo>
                <a:lnTo>
                  <a:pt x="2527301" y="1077447"/>
                </a:lnTo>
                <a:lnTo>
                  <a:pt x="2526984" y="1087293"/>
                </a:lnTo>
                <a:lnTo>
                  <a:pt x="2526666" y="1097140"/>
                </a:lnTo>
                <a:lnTo>
                  <a:pt x="2525396" y="1106668"/>
                </a:lnTo>
                <a:lnTo>
                  <a:pt x="2524126" y="1116197"/>
                </a:lnTo>
                <a:lnTo>
                  <a:pt x="2522539" y="1125726"/>
                </a:lnTo>
                <a:lnTo>
                  <a:pt x="2520634" y="1135255"/>
                </a:lnTo>
                <a:lnTo>
                  <a:pt x="2518411" y="1144783"/>
                </a:lnTo>
                <a:lnTo>
                  <a:pt x="2515554" y="1153995"/>
                </a:lnTo>
                <a:lnTo>
                  <a:pt x="2512379" y="1163206"/>
                </a:lnTo>
                <a:lnTo>
                  <a:pt x="2509204" y="1172417"/>
                </a:lnTo>
                <a:lnTo>
                  <a:pt x="2505076" y="1181310"/>
                </a:lnTo>
                <a:lnTo>
                  <a:pt x="2501266" y="1190204"/>
                </a:lnTo>
                <a:lnTo>
                  <a:pt x="2496821" y="1199415"/>
                </a:lnTo>
                <a:lnTo>
                  <a:pt x="2492059" y="1207673"/>
                </a:lnTo>
                <a:lnTo>
                  <a:pt x="2487296" y="1216249"/>
                </a:lnTo>
                <a:lnTo>
                  <a:pt x="2481899" y="1225143"/>
                </a:lnTo>
                <a:lnTo>
                  <a:pt x="2476184" y="1233401"/>
                </a:lnTo>
                <a:lnTo>
                  <a:pt x="2470151" y="1241659"/>
                </a:lnTo>
                <a:lnTo>
                  <a:pt x="2463801" y="1249600"/>
                </a:lnTo>
                <a:lnTo>
                  <a:pt x="2457451" y="1257541"/>
                </a:lnTo>
                <a:lnTo>
                  <a:pt x="2450466" y="1265481"/>
                </a:lnTo>
                <a:lnTo>
                  <a:pt x="2443164" y="1273422"/>
                </a:lnTo>
                <a:lnTo>
                  <a:pt x="2436179" y="1281045"/>
                </a:lnTo>
                <a:lnTo>
                  <a:pt x="2428241" y="1288668"/>
                </a:lnTo>
                <a:lnTo>
                  <a:pt x="2420304" y="1296291"/>
                </a:lnTo>
                <a:lnTo>
                  <a:pt x="2412049" y="1303279"/>
                </a:lnTo>
                <a:lnTo>
                  <a:pt x="2403476" y="1310584"/>
                </a:lnTo>
                <a:lnTo>
                  <a:pt x="2394904" y="1317572"/>
                </a:lnTo>
                <a:lnTo>
                  <a:pt x="2385696" y="1324242"/>
                </a:lnTo>
                <a:lnTo>
                  <a:pt x="2376489" y="1331230"/>
                </a:lnTo>
                <a:lnTo>
                  <a:pt x="2366964" y="1337582"/>
                </a:lnTo>
                <a:lnTo>
                  <a:pt x="2357121" y="1344253"/>
                </a:lnTo>
                <a:lnTo>
                  <a:pt x="2347279" y="1350288"/>
                </a:lnTo>
                <a:lnTo>
                  <a:pt x="2336801" y="1356640"/>
                </a:lnTo>
                <a:lnTo>
                  <a:pt x="2326324" y="1362357"/>
                </a:lnTo>
                <a:lnTo>
                  <a:pt x="2315529" y="1368075"/>
                </a:lnTo>
                <a:lnTo>
                  <a:pt x="2304734" y="1373474"/>
                </a:lnTo>
                <a:lnTo>
                  <a:pt x="2293621" y="1379191"/>
                </a:lnTo>
                <a:lnTo>
                  <a:pt x="2282191" y="1384274"/>
                </a:lnTo>
                <a:lnTo>
                  <a:pt x="2270761" y="1389356"/>
                </a:lnTo>
                <a:lnTo>
                  <a:pt x="2258696" y="1394120"/>
                </a:lnTo>
                <a:lnTo>
                  <a:pt x="2246949" y="1398884"/>
                </a:lnTo>
                <a:lnTo>
                  <a:pt x="2234566" y="1403649"/>
                </a:lnTo>
                <a:lnTo>
                  <a:pt x="2222184" y="1408095"/>
                </a:lnTo>
                <a:lnTo>
                  <a:pt x="2196783" y="1416354"/>
                </a:lnTo>
                <a:lnTo>
                  <a:pt x="2170748" y="1423659"/>
                </a:lnTo>
                <a:lnTo>
                  <a:pt x="2144078" y="1430329"/>
                </a:lnTo>
                <a:lnTo>
                  <a:pt x="2116773" y="1436364"/>
                </a:lnTo>
                <a:lnTo>
                  <a:pt x="2088516" y="1441129"/>
                </a:lnTo>
                <a:lnTo>
                  <a:pt x="2059941" y="1444940"/>
                </a:lnTo>
                <a:lnTo>
                  <a:pt x="2030731" y="1448752"/>
                </a:lnTo>
                <a:lnTo>
                  <a:pt x="2000886" y="1450975"/>
                </a:lnTo>
                <a:lnTo>
                  <a:pt x="1985646" y="1451928"/>
                </a:lnTo>
                <a:lnTo>
                  <a:pt x="1970723" y="1452245"/>
                </a:lnTo>
                <a:lnTo>
                  <a:pt x="1955483" y="1452563"/>
                </a:lnTo>
                <a:lnTo>
                  <a:pt x="1940243" y="1452563"/>
                </a:lnTo>
                <a:lnTo>
                  <a:pt x="1924686" y="1452563"/>
                </a:lnTo>
                <a:lnTo>
                  <a:pt x="1909128" y="1452245"/>
                </a:lnTo>
                <a:lnTo>
                  <a:pt x="1894206" y="1451928"/>
                </a:lnTo>
                <a:lnTo>
                  <a:pt x="1878648" y="1450657"/>
                </a:lnTo>
                <a:lnTo>
                  <a:pt x="1863408" y="1449704"/>
                </a:lnTo>
                <a:lnTo>
                  <a:pt x="1848486" y="1448116"/>
                </a:lnTo>
                <a:lnTo>
                  <a:pt x="1833246" y="1446528"/>
                </a:lnTo>
                <a:lnTo>
                  <a:pt x="1818641" y="1444622"/>
                </a:lnTo>
                <a:lnTo>
                  <a:pt x="1804036" y="1442717"/>
                </a:lnTo>
                <a:lnTo>
                  <a:pt x="1789431" y="1440176"/>
                </a:lnTo>
                <a:lnTo>
                  <a:pt x="1774508" y="1437952"/>
                </a:lnTo>
                <a:lnTo>
                  <a:pt x="1759903" y="1435094"/>
                </a:lnTo>
                <a:lnTo>
                  <a:pt x="1745616" y="1432235"/>
                </a:lnTo>
                <a:lnTo>
                  <a:pt x="1731646" y="1429059"/>
                </a:lnTo>
                <a:lnTo>
                  <a:pt x="1717358" y="1425565"/>
                </a:lnTo>
                <a:lnTo>
                  <a:pt x="1703706" y="1422071"/>
                </a:lnTo>
                <a:lnTo>
                  <a:pt x="1690053" y="1417942"/>
                </a:lnTo>
                <a:lnTo>
                  <a:pt x="1676718" y="1414130"/>
                </a:lnTo>
                <a:lnTo>
                  <a:pt x="1663066" y="1409684"/>
                </a:lnTo>
                <a:lnTo>
                  <a:pt x="1650048" y="1404919"/>
                </a:lnTo>
                <a:lnTo>
                  <a:pt x="1637031" y="1400155"/>
                </a:lnTo>
                <a:lnTo>
                  <a:pt x="1624331" y="1395390"/>
                </a:lnTo>
                <a:lnTo>
                  <a:pt x="1611631" y="1390308"/>
                </a:lnTo>
                <a:lnTo>
                  <a:pt x="1599248" y="1384591"/>
                </a:lnTo>
                <a:lnTo>
                  <a:pt x="1586866" y="1379191"/>
                </a:lnTo>
                <a:lnTo>
                  <a:pt x="1575118" y="1373474"/>
                </a:lnTo>
                <a:lnTo>
                  <a:pt x="1563688" y="1367757"/>
                </a:lnTo>
                <a:lnTo>
                  <a:pt x="1551941" y="1361404"/>
                </a:lnTo>
                <a:lnTo>
                  <a:pt x="1540511" y="1355052"/>
                </a:lnTo>
                <a:lnTo>
                  <a:pt x="1529716" y="1348699"/>
                </a:lnTo>
                <a:lnTo>
                  <a:pt x="1519701" y="1342020"/>
                </a:lnTo>
                <a:lnTo>
                  <a:pt x="1515156" y="1339847"/>
                </a:lnTo>
                <a:lnTo>
                  <a:pt x="1508487" y="1335400"/>
                </a:lnTo>
                <a:lnTo>
                  <a:pt x="1498959" y="1329048"/>
                </a:lnTo>
                <a:lnTo>
                  <a:pt x="1489749" y="1322378"/>
                </a:lnTo>
                <a:lnTo>
                  <a:pt x="1481174" y="1315390"/>
                </a:lnTo>
                <a:lnTo>
                  <a:pt x="1472917" y="1308720"/>
                </a:lnTo>
                <a:lnTo>
                  <a:pt x="1464342" y="1301733"/>
                </a:lnTo>
                <a:lnTo>
                  <a:pt x="1456402" y="1294427"/>
                </a:lnTo>
                <a:lnTo>
                  <a:pt x="1449097" y="1287440"/>
                </a:lnTo>
                <a:lnTo>
                  <a:pt x="1441793" y="1280135"/>
                </a:lnTo>
                <a:lnTo>
                  <a:pt x="1434806" y="1272512"/>
                </a:lnTo>
                <a:lnTo>
                  <a:pt x="1427501" y="1265207"/>
                </a:lnTo>
                <a:lnTo>
                  <a:pt x="1421149" y="1257266"/>
                </a:lnTo>
                <a:lnTo>
                  <a:pt x="1414798" y="1249643"/>
                </a:lnTo>
                <a:lnTo>
                  <a:pt x="1408763" y="1241703"/>
                </a:lnTo>
                <a:lnTo>
                  <a:pt x="1403364" y="1233763"/>
                </a:lnTo>
                <a:lnTo>
                  <a:pt x="1397648" y="1225822"/>
                </a:lnTo>
                <a:lnTo>
                  <a:pt x="1392566" y="1217564"/>
                </a:lnTo>
                <a:lnTo>
                  <a:pt x="1387802" y="1209624"/>
                </a:lnTo>
                <a:lnTo>
                  <a:pt x="1383356" y="1201048"/>
                </a:lnTo>
                <a:lnTo>
                  <a:pt x="1379227" y="1192790"/>
                </a:lnTo>
                <a:lnTo>
                  <a:pt x="1375416" y="1184214"/>
                </a:lnTo>
                <a:lnTo>
                  <a:pt x="1371605" y="1175639"/>
                </a:lnTo>
                <a:lnTo>
                  <a:pt x="1368429" y="1167063"/>
                </a:lnTo>
                <a:lnTo>
                  <a:pt x="1365571" y="1158805"/>
                </a:lnTo>
                <a:lnTo>
                  <a:pt x="1362713" y="1149912"/>
                </a:lnTo>
                <a:lnTo>
                  <a:pt x="1360490" y="1141336"/>
                </a:lnTo>
                <a:lnTo>
                  <a:pt x="1358584" y="1132125"/>
                </a:lnTo>
                <a:lnTo>
                  <a:pt x="1356361" y="1123232"/>
                </a:lnTo>
                <a:lnTo>
                  <a:pt x="1355408" y="1114339"/>
                </a:lnTo>
                <a:lnTo>
                  <a:pt x="1354138" y="1105445"/>
                </a:lnTo>
                <a:lnTo>
                  <a:pt x="1353185" y="1096235"/>
                </a:lnTo>
                <a:lnTo>
                  <a:pt x="1352868" y="1087341"/>
                </a:lnTo>
                <a:lnTo>
                  <a:pt x="1352550" y="1078130"/>
                </a:lnTo>
                <a:lnTo>
                  <a:pt x="1352550" y="862786"/>
                </a:lnTo>
                <a:lnTo>
                  <a:pt x="1352550" y="862151"/>
                </a:lnTo>
                <a:lnTo>
                  <a:pt x="1352550" y="860880"/>
                </a:lnTo>
                <a:lnTo>
                  <a:pt x="1352868" y="851034"/>
                </a:lnTo>
                <a:lnTo>
                  <a:pt x="1353185" y="841506"/>
                </a:lnTo>
                <a:lnTo>
                  <a:pt x="1354138" y="831660"/>
                </a:lnTo>
                <a:lnTo>
                  <a:pt x="1355726" y="822131"/>
                </a:lnTo>
                <a:lnTo>
                  <a:pt x="1357314" y="812603"/>
                </a:lnTo>
                <a:lnTo>
                  <a:pt x="1359219" y="803074"/>
                </a:lnTo>
                <a:lnTo>
                  <a:pt x="1361760" y="793863"/>
                </a:lnTo>
                <a:lnTo>
                  <a:pt x="1364301" y="784335"/>
                </a:lnTo>
                <a:lnTo>
                  <a:pt x="1367159" y="775124"/>
                </a:lnTo>
                <a:lnTo>
                  <a:pt x="1370653" y="765913"/>
                </a:lnTo>
                <a:lnTo>
                  <a:pt x="1374464" y="757337"/>
                </a:lnTo>
                <a:lnTo>
                  <a:pt x="1378592" y="748126"/>
                </a:lnTo>
                <a:lnTo>
                  <a:pt x="1383039" y="739551"/>
                </a:lnTo>
                <a:lnTo>
                  <a:pt x="1387802" y="730658"/>
                </a:lnTo>
                <a:lnTo>
                  <a:pt x="1392566" y="722082"/>
                </a:lnTo>
                <a:lnTo>
                  <a:pt x="1398283" y="713506"/>
                </a:lnTo>
                <a:lnTo>
                  <a:pt x="1403682" y="705248"/>
                </a:lnTo>
                <a:lnTo>
                  <a:pt x="1409716" y="696990"/>
                </a:lnTo>
                <a:lnTo>
                  <a:pt x="1416068" y="688732"/>
                </a:lnTo>
                <a:lnTo>
                  <a:pt x="1422420" y="680792"/>
                </a:lnTo>
                <a:lnTo>
                  <a:pt x="1429089" y="672851"/>
                </a:lnTo>
                <a:lnTo>
                  <a:pt x="1436394" y="665229"/>
                </a:lnTo>
                <a:lnTo>
                  <a:pt x="1443698" y="657288"/>
                </a:lnTo>
                <a:lnTo>
                  <a:pt x="1451638" y="649665"/>
                </a:lnTo>
                <a:lnTo>
                  <a:pt x="1459578" y="642678"/>
                </a:lnTo>
                <a:lnTo>
                  <a:pt x="1467518" y="635055"/>
                </a:lnTo>
                <a:lnTo>
                  <a:pt x="1476410" y="627750"/>
                </a:lnTo>
                <a:lnTo>
                  <a:pt x="1484985" y="621080"/>
                </a:lnTo>
                <a:lnTo>
                  <a:pt x="1494195" y="614092"/>
                </a:lnTo>
                <a:lnTo>
                  <a:pt x="1503405" y="607740"/>
                </a:lnTo>
                <a:lnTo>
                  <a:pt x="1512933" y="600752"/>
                </a:lnTo>
                <a:lnTo>
                  <a:pt x="1522778" y="594400"/>
                </a:lnTo>
                <a:lnTo>
                  <a:pt x="1532624" y="588048"/>
                </a:lnTo>
                <a:lnTo>
                  <a:pt x="1543104" y="582330"/>
                </a:lnTo>
                <a:lnTo>
                  <a:pt x="1553267" y="576296"/>
                </a:lnTo>
                <a:lnTo>
                  <a:pt x="1564065" y="570261"/>
                </a:lnTo>
                <a:lnTo>
                  <a:pt x="1575181" y="564862"/>
                </a:lnTo>
                <a:lnTo>
                  <a:pt x="1586296" y="559145"/>
                </a:lnTo>
                <a:lnTo>
                  <a:pt x="1597730" y="554063"/>
                </a:lnTo>
                <a:lnTo>
                  <a:pt x="1609163" y="548981"/>
                </a:lnTo>
                <a:lnTo>
                  <a:pt x="1621231" y="544217"/>
                </a:lnTo>
                <a:lnTo>
                  <a:pt x="1632982" y="539452"/>
                </a:lnTo>
                <a:lnTo>
                  <a:pt x="1645368" y="535006"/>
                </a:lnTo>
                <a:lnTo>
                  <a:pt x="1657754" y="530559"/>
                </a:lnTo>
                <a:lnTo>
                  <a:pt x="1683161" y="522301"/>
                </a:lnTo>
                <a:lnTo>
                  <a:pt x="1709204" y="514678"/>
                </a:lnTo>
                <a:lnTo>
                  <a:pt x="1735881" y="508008"/>
                </a:lnTo>
                <a:lnTo>
                  <a:pt x="1763194" y="502291"/>
                </a:lnTo>
                <a:lnTo>
                  <a:pt x="1791459" y="497209"/>
                </a:lnTo>
                <a:lnTo>
                  <a:pt x="1820043" y="493398"/>
                </a:lnTo>
                <a:lnTo>
                  <a:pt x="1849578" y="490222"/>
                </a:lnTo>
                <a:lnTo>
                  <a:pt x="1879114" y="487681"/>
                </a:lnTo>
                <a:lnTo>
                  <a:pt x="1894041" y="487045"/>
                </a:lnTo>
                <a:lnTo>
                  <a:pt x="1909285" y="486093"/>
                </a:lnTo>
                <a:lnTo>
                  <a:pt x="1924530" y="485775"/>
                </a:lnTo>
                <a:close/>
                <a:moveTo>
                  <a:pt x="565940" y="170873"/>
                </a:moveTo>
                <a:lnTo>
                  <a:pt x="551319" y="174049"/>
                </a:lnTo>
                <a:lnTo>
                  <a:pt x="536697" y="177543"/>
                </a:lnTo>
                <a:lnTo>
                  <a:pt x="522394" y="181037"/>
                </a:lnTo>
                <a:lnTo>
                  <a:pt x="508726" y="185166"/>
                </a:lnTo>
                <a:lnTo>
                  <a:pt x="495376" y="189295"/>
                </a:lnTo>
                <a:lnTo>
                  <a:pt x="482344" y="193741"/>
                </a:lnTo>
                <a:lnTo>
                  <a:pt x="469629" y="198505"/>
                </a:lnTo>
                <a:lnTo>
                  <a:pt x="457233" y="203269"/>
                </a:lnTo>
                <a:lnTo>
                  <a:pt x="445154" y="208351"/>
                </a:lnTo>
                <a:lnTo>
                  <a:pt x="434029" y="214068"/>
                </a:lnTo>
                <a:lnTo>
                  <a:pt x="422904" y="219467"/>
                </a:lnTo>
                <a:lnTo>
                  <a:pt x="412415" y="225184"/>
                </a:lnTo>
                <a:lnTo>
                  <a:pt x="401926" y="231219"/>
                </a:lnTo>
                <a:lnTo>
                  <a:pt x="392390" y="236936"/>
                </a:lnTo>
                <a:lnTo>
                  <a:pt x="383172" y="243288"/>
                </a:lnTo>
                <a:lnTo>
                  <a:pt x="374272" y="249640"/>
                </a:lnTo>
                <a:lnTo>
                  <a:pt x="365690" y="255992"/>
                </a:lnTo>
                <a:lnTo>
                  <a:pt x="358379" y="262980"/>
                </a:lnTo>
                <a:lnTo>
                  <a:pt x="350751" y="269332"/>
                </a:lnTo>
                <a:lnTo>
                  <a:pt x="344075" y="276319"/>
                </a:lnTo>
                <a:lnTo>
                  <a:pt x="337082" y="282989"/>
                </a:lnTo>
                <a:lnTo>
                  <a:pt x="331679" y="289977"/>
                </a:lnTo>
                <a:lnTo>
                  <a:pt x="325958" y="296964"/>
                </a:lnTo>
                <a:lnTo>
                  <a:pt x="321190" y="304269"/>
                </a:lnTo>
                <a:lnTo>
                  <a:pt x="317058" y="311256"/>
                </a:lnTo>
                <a:lnTo>
                  <a:pt x="313243" y="318561"/>
                </a:lnTo>
                <a:lnTo>
                  <a:pt x="310065" y="325549"/>
                </a:lnTo>
                <a:lnTo>
                  <a:pt x="307522" y="332854"/>
                </a:lnTo>
                <a:lnTo>
                  <a:pt x="305297" y="339841"/>
                </a:lnTo>
                <a:lnTo>
                  <a:pt x="303708" y="347146"/>
                </a:lnTo>
                <a:lnTo>
                  <a:pt x="303072" y="354133"/>
                </a:lnTo>
                <a:lnTo>
                  <a:pt x="302754" y="361438"/>
                </a:lnTo>
                <a:lnTo>
                  <a:pt x="303072" y="370331"/>
                </a:lnTo>
                <a:lnTo>
                  <a:pt x="304661" y="379225"/>
                </a:lnTo>
                <a:lnTo>
                  <a:pt x="306886" y="388435"/>
                </a:lnTo>
                <a:lnTo>
                  <a:pt x="310065" y="397328"/>
                </a:lnTo>
                <a:lnTo>
                  <a:pt x="314197" y="406221"/>
                </a:lnTo>
                <a:lnTo>
                  <a:pt x="319283" y="415432"/>
                </a:lnTo>
                <a:lnTo>
                  <a:pt x="325004" y="424007"/>
                </a:lnTo>
                <a:lnTo>
                  <a:pt x="331679" y="432900"/>
                </a:lnTo>
                <a:lnTo>
                  <a:pt x="339308" y="441476"/>
                </a:lnTo>
                <a:lnTo>
                  <a:pt x="347254" y="450369"/>
                </a:lnTo>
                <a:lnTo>
                  <a:pt x="356154" y="458627"/>
                </a:lnTo>
                <a:lnTo>
                  <a:pt x="366326" y="466884"/>
                </a:lnTo>
                <a:lnTo>
                  <a:pt x="376497" y="474825"/>
                </a:lnTo>
                <a:lnTo>
                  <a:pt x="387940" y="482765"/>
                </a:lnTo>
                <a:lnTo>
                  <a:pt x="400018" y="490387"/>
                </a:lnTo>
                <a:lnTo>
                  <a:pt x="412733" y="498010"/>
                </a:lnTo>
                <a:lnTo>
                  <a:pt x="425765" y="504997"/>
                </a:lnTo>
                <a:lnTo>
                  <a:pt x="440069" y="511667"/>
                </a:lnTo>
                <a:lnTo>
                  <a:pt x="454690" y="518019"/>
                </a:lnTo>
                <a:lnTo>
                  <a:pt x="469947" y="524372"/>
                </a:lnTo>
                <a:lnTo>
                  <a:pt x="485840" y="530406"/>
                </a:lnTo>
                <a:lnTo>
                  <a:pt x="502369" y="536123"/>
                </a:lnTo>
                <a:lnTo>
                  <a:pt x="519533" y="540887"/>
                </a:lnTo>
                <a:lnTo>
                  <a:pt x="537015" y="545651"/>
                </a:lnTo>
                <a:lnTo>
                  <a:pt x="555451" y="549780"/>
                </a:lnTo>
                <a:lnTo>
                  <a:pt x="574522" y="553909"/>
                </a:lnTo>
                <a:lnTo>
                  <a:pt x="593594" y="557085"/>
                </a:lnTo>
                <a:lnTo>
                  <a:pt x="613301" y="559944"/>
                </a:lnTo>
                <a:lnTo>
                  <a:pt x="633644" y="562167"/>
                </a:lnTo>
                <a:lnTo>
                  <a:pt x="654305" y="563755"/>
                </a:lnTo>
                <a:lnTo>
                  <a:pt x="675601" y="565343"/>
                </a:lnTo>
                <a:lnTo>
                  <a:pt x="697215" y="565661"/>
                </a:lnTo>
                <a:lnTo>
                  <a:pt x="565940" y="170873"/>
                </a:lnTo>
                <a:close/>
                <a:moveTo>
                  <a:pt x="726458" y="156899"/>
                </a:moveTo>
                <a:lnTo>
                  <a:pt x="857733" y="551051"/>
                </a:lnTo>
                <a:lnTo>
                  <a:pt x="870130" y="548827"/>
                </a:lnTo>
                <a:lnTo>
                  <a:pt x="882209" y="545651"/>
                </a:lnTo>
                <a:lnTo>
                  <a:pt x="894605" y="542475"/>
                </a:lnTo>
                <a:lnTo>
                  <a:pt x="906366" y="539299"/>
                </a:lnTo>
                <a:lnTo>
                  <a:pt x="918126" y="535488"/>
                </a:lnTo>
                <a:lnTo>
                  <a:pt x="929887" y="531677"/>
                </a:lnTo>
                <a:lnTo>
                  <a:pt x="941012" y="527548"/>
                </a:lnTo>
                <a:lnTo>
                  <a:pt x="952137" y="523736"/>
                </a:lnTo>
                <a:lnTo>
                  <a:pt x="962944" y="519290"/>
                </a:lnTo>
                <a:lnTo>
                  <a:pt x="973752" y="514526"/>
                </a:lnTo>
                <a:lnTo>
                  <a:pt x="983923" y="509762"/>
                </a:lnTo>
                <a:lnTo>
                  <a:pt x="994412" y="504997"/>
                </a:lnTo>
                <a:lnTo>
                  <a:pt x="1004266" y="499916"/>
                </a:lnTo>
                <a:lnTo>
                  <a:pt x="1013802" y="494199"/>
                </a:lnTo>
                <a:lnTo>
                  <a:pt x="1023020" y="488799"/>
                </a:lnTo>
                <a:lnTo>
                  <a:pt x="1028646" y="485185"/>
                </a:lnTo>
                <a:lnTo>
                  <a:pt x="1031833" y="482796"/>
                </a:lnTo>
                <a:lnTo>
                  <a:pt x="1044552" y="473898"/>
                </a:lnTo>
                <a:lnTo>
                  <a:pt x="1051865" y="468495"/>
                </a:lnTo>
                <a:lnTo>
                  <a:pt x="1058860" y="462774"/>
                </a:lnTo>
                <a:lnTo>
                  <a:pt x="1066174" y="456418"/>
                </a:lnTo>
                <a:lnTo>
                  <a:pt x="1073169" y="450062"/>
                </a:lnTo>
                <a:lnTo>
                  <a:pt x="1080164" y="442752"/>
                </a:lnTo>
                <a:lnTo>
                  <a:pt x="1086842" y="435125"/>
                </a:lnTo>
                <a:lnTo>
                  <a:pt x="1093201" y="426861"/>
                </a:lnTo>
                <a:lnTo>
                  <a:pt x="1099243" y="418598"/>
                </a:lnTo>
                <a:lnTo>
                  <a:pt x="1104330" y="409700"/>
                </a:lnTo>
                <a:lnTo>
                  <a:pt x="1109100" y="400801"/>
                </a:lnTo>
                <a:lnTo>
                  <a:pt x="1111008" y="396352"/>
                </a:lnTo>
                <a:lnTo>
                  <a:pt x="1112598" y="391584"/>
                </a:lnTo>
                <a:lnTo>
                  <a:pt x="1114187" y="386499"/>
                </a:lnTo>
                <a:lnTo>
                  <a:pt x="1115459" y="381732"/>
                </a:lnTo>
                <a:lnTo>
                  <a:pt x="1116731" y="376329"/>
                </a:lnTo>
                <a:lnTo>
                  <a:pt x="1117049" y="371244"/>
                </a:lnTo>
                <a:lnTo>
                  <a:pt x="1117685" y="366159"/>
                </a:lnTo>
                <a:lnTo>
                  <a:pt x="1117685" y="361075"/>
                </a:lnTo>
                <a:lnTo>
                  <a:pt x="1117715" y="360702"/>
                </a:lnTo>
                <a:lnTo>
                  <a:pt x="1117423" y="352545"/>
                </a:lnTo>
                <a:lnTo>
                  <a:pt x="1115834" y="343335"/>
                </a:lnTo>
                <a:lnTo>
                  <a:pt x="1113927" y="334759"/>
                </a:lnTo>
                <a:lnTo>
                  <a:pt x="1110748" y="325549"/>
                </a:lnTo>
                <a:lnTo>
                  <a:pt x="1106298" y="316973"/>
                </a:lnTo>
                <a:lnTo>
                  <a:pt x="1101530" y="307763"/>
                </a:lnTo>
                <a:lnTo>
                  <a:pt x="1096127" y="298870"/>
                </a:lnTo>
                <a:lnTo>
                  <a:pt x="1089134" y="290294"/>
                </a:lnTo>
                <a:lnTo>
                  <a:pt x="1081823" y="281401"/>
                </a:lnTo>
                <a:lnTo>
                  <a:pt x="1073877" y="273143"/>
                </a:lnTo>
                <a:lnTo>
                  <a:pt x="1064659" y="264568"/>
                </a:lnTo>
                <a:lnTo>
                  <a:pt x="1055123" y="256628"/>
                </a:lnTo>
                <a:lnTo>
                  <a:pt x="1044634" y="248052"/>
                </a:lnTo>
                <a:lnTo>
                  <a:pt x="1033509" y="240747"/>
                </a:lnTo>
                <a:lnTo>
                  <a:pt x="1021748" y="232807"/>
                </a:lnTo>
                <a:lnTo>
                  <a:pt x="1009034" y="225502"/>
                </a:lnTo>
                <a:lnTo>
                  <a:pt x="996002" y="218515"/>
                </a:lnTo>
                <a:lnTo>
                  <a:pt x="982016" y="211527"/>
                </a:lnTo>
                <a:lnTo>
                  <a:pt x="967394" y="204857"/>
                </a:lnTo>
                <a:lnTo>
                  <a:pt x="952137" y="198823"/>
                </a:lnTo>
                <a:lnTo>
                  <a:pt x="936244" y="193106"/>
                </a:lnTo>
                <a:lnTo>
                  <a:pt x="920034" y="187389"/>
                </a:lnTo>
                <a:lnTo>
                  <a:pt x="902869" y="182307"/>
                </a:lnTo>
                <a:lnTo>
                  <a:pt x="885387" y="177543"/>
                </a:lnTo>
                <a:lnTo>
                  <a:pt x="867269" y="173414"/>
                </a:lnTo>
                <a:lnTo>
                  <a:pt x="848516" y="169603"/>
                </a:lnTo>
                <a:lnTo>
                  <a:pt x="829444" y="166109"/>
                </a:lnTo>
                <a:lnTo>
                  <a:pt x="810055" y="163251"/>
                </a:lnTo>
                <a:lnTo>
                  <a:pt x="789712" y="160710"/>
                </a:lnTo>
                <a:lnTo>
                  <a:pt x="769051" y="159122"/>
                </a:lnTo>
                <a:lnTo>
                  <a:pt x="748073" y="157534"/>
                </a:lnTo>
                <a:lnTo>
                  <a:pt x="726458" y="156899"/>
                </a:lnTo>
                <a:close/>
                <a:moveTo>
                  <a:pt x="710247" y="0"/>
                </a:moveTo>
                <a:lnTo>
                  <a:pt x="739808" y="318"/>
                </a:lnTo>
                <a:lnTo>
                  <a:pt x="768733" y="1588"/>
                </a:lnTo>
                <a:lnTo>
                  <a:pt x="797341" y="4129"/>
                </a:lnTo>
                <a:lnTo>
                  <a:pt x="825630" y="7305"/>
                </a:lnTo>
                <a:lnTo>
                  <a:pt x="852966" y="11116"/>
                </a:lnTo>
                <a:lnTo>
                  <a:pt x="879984" y="15880"/>
                </a:lnTo>
                <a:lnTo>
                  <a:pt x="906048" y="21597"/>
                </a:lnTo>
                <a:lnTo>
                  <a:pt x="931794" y="27950"/>
                </a:lnTo>
                <a:lnTo>
                  <a:pt x="956905" y="34937"/>
                </a:lnTo>
                <a:lnTo>
                  <a:pt x="981698" y="42877"/>
                </a:lnTo>
                <a:lnTo>
                  <a:pt x="1004902" y="51770"/>
                </a:lnTo>
                <a:lnTo>
                  <a:pt x="1028105" y="60663"/>
                </a:lnTo>
                <a:lnTo>
                  <a:pt x="1050037" y="70827"/>
                </a:lnTo>
                <a:lnTo>
                  <a:pt x="1060527" y="75908"/>
                </a:lnTo>
                <a:lnTo>
                  <a:pt x="1071334" y="81308"/>
                </a:lnTo>
                <a:lnTo>
                  <a:pt x="1081823" y="87025"/>
                </a:lnTo>
                <a:lnTo>
                  <a:pt x="1091677" y="92424"/>
                </a:lnTo>
                <a:lnTo>
                  <a:pt x="1101530" y="98459"/>
                </a:lnTo>
                <a:lnTo>
                  <a:pt x="1111066" y="104493"/>
                </a:lnTo>
                <a:lnTo>
                  <a:pt x="1120602" y="110845"/>
                </a:lnTo>
                <a:lnTo>
                  <a:pt x="1129820" y="117198"/>
                </a:lnTo>
                <a:lnTo>
                  <a:pt x="1138402" y="123550"/>
                </a:lnTo>
                <a:lnTo>
                  <a:pt x="1147302" y="130220"/>
                </a:lnTo>
                <a:lnTo>
                  <a:pt x="1155566" y="136889"/>
                </a:lnTo>
                <a:lnTo>
                  <a:pt x="1163831" y="143877"/>
                </a:lnTo>
                <a:lnTo>
                  <a:pt x="1171777" y="150864"/>
                </a:lnTo>
                <a:lnTo>
                  <a:pt x="1179406" y="158169"/>
                </a:lnTo>
                <a:lnTo>
                  <a:pt x="1187034" y="165156"/>
                </a:lnTo>
                <a:lnTo>
                  <a:pt x="1194027" y="172779"/>
                </a:lnTo>
                <a:lnTo>
                  <a:pt x="1201020" y="179766"/>
                </a:lnTo>
                <a:lnTo>
                  <a:pt x="1207695" y="187707"/>
                </a:lnTo>
                <a:lnTo>
                  <a:pt x="1213734" y="195329"/>
                </a:lnTo>
                <a:lnTo>
                  <a:pt x="1220091" y="203269"/>
                </a:lnTo>
                <a:lnTo>
                  <a:pt x="1225495" y="211210"/>
                </a:lnTo>
                <a:lnTo>
                  <a:pt x="1231216" y="219150"/>
                </a:lnTo>
                <a:lnTo>
                  <a:pt x="1236302" y="227408"/>
                </a:lnTo>
                <a:lnTo>
                  <a:pt x="1241070" y="235983"/>
                </a:lnTo>
                <a:lnTo>
                  <a:pt x="1245520" y="244241"/>
                </a:lnTo>
                <a:lnTo>
                  <a:pt x="1249652" y="252816"/>
                </a:lnTo>
                <a:lnTo>
                  <a:pt x="1253784" y="261392"/>
                </a:lnTo>
                <a:lnTo>
                  <a:pt x="1257281" y="269967"/>
                </a:lnTo>
                <a:lnTo>
                  <a:pt x="1260459" y="278860"/>
                </a:lnTo>
                <a:lnTo>
                  <a:pt x="1263320" y="287436"/>
                </a:lnTo>
                <a:lnTo>
                  <a:pt x="1266181" y="296646"/>
                </a:lnTo>
                <a:lnTo>
                  <a:pt x="1268406" y="305857"/>
                </a:lnTo>
                <a:lnTo>
                  <a:pt x="1269995" y="314750"/>
                </a:lnTo>
                <a:lnTo>
                  <a:pt x="1271584" y="323961"/>
                </a:lnTo>
                <a:lnTo>
                  <a:pt x="1273174" y="333171"/>
                </a:lnTo>
                <a:lnTo>
                  <a:pt x="1274127" y="342700"/>
                </a:lnTo>
                <a:lnTo>
                  <a:pt x="1274445" y="351910"/>
                </a:lnTo>
                <a:lnTo>
                  <a:pt x="1274690" y="359253"/>
                </a:lnTo>
                <a:lnTo>
                  <a:pt x="1274763" y="361075"/>
                </a:lnTo>
                <a:lnTo>
                  <a:pt x="1274753" y="361135"/>
                </a:lnTo>
                <a:lnTo>
                  <a:pt x="1274763" y="361438"/>
                </a:lnTo>
                <a:lnTo>
                  <a:pt x="1274666" y="363864"/>
                </a:lnTo>
                <a:lnTo>
                  <a:pt x="1274763" y="364253"/>
                </a:lnTo>
                <a:lnTo>
                  <a:pt x="1274763" y="568288"/>
                </a:lnTo>
                <a:lnTo>
                  <a:pt x="1274445" y="577822"/>
                </a:lnTo>
                <a:lnTo>
                  <a:pt x="1274127" y="587356"/>
                </a:lnTo>
                <a:lnTo>
                  <a:pt x="1273173" y="596573"/>
                </a:lnTo>
                <a:lnTo>
                  <a:pt x="1271583" y="605789"/>
                </a:lnTo>
                <a:lnTo>
                  <a:pt x="1269993" y="615324"/>
                </a:lnTo>
                <a:lnTo>
                  <a:pt x="1268403" y="623905"/>
                </a:lnTo>
                <a:lnTo>
                  <a:pt x="1266178" y="633121"/>
                </a:lnTo>
                <a:lnTo>
                  <a:pt x="1263316" y="642338"/>
                </a:lnTo>
                <a:lnTo>
                  <a:pt x="1260454" y="650919"/>
                </a:lnTo>
                <a:lnTo>
                  <a:pt x="1257274" y="659817"/>
                </a:lnTo>
                <a:lnTo>
                  <a:pt x="1253777" y="668398"/>
                </a:lnTo>
                <a:lnTo>
                  <a:pt x="1249643" y="677297"/>
                </a:lnTo>
                <a:lnTo>
                  <a:pt x="1245510" y="685560"/>
                </a:lnTo>
                <a:lnTo>
                  <a:pt x="1241058" y="693823"/>
                </a:lnTo>
                <a:lnTo>
                  <a:pt x="1236288" y="702086"/>
                </a:lnTo>
                <a:lnTo>
                  <a:pt x="1231201" y="710667"/>
                </a:lnTo>
                <a:lnTo>
                  <a:pt x="1225477" y="718613"/>
                </a:lnTo>
                <a:lnTo>
                  <a:pt x="1220072" y="726558"/>
                </a:lnTo>
                <a:lnTo>
                  <a:pt x="1213712" y="734503"/>
                </a:lnTo>
                <a:lnTo>
                  <a:pt x="1207671" y="741813"/>
                </a:lnTo>
                <a:lnTo>
                  <a:pt x="1200994" y="749758"/>
                </a:lnTo>
                <a:lnTo>
                  <a:pt x="1193998" y="757386"/>
                </a:lnTo>
                <a:lnTo>
                  <a:pt x="1187003" y="764695"/>
                </a:lnTo>
                <a:lnTo>
                  <a:pt x="1179372" y="771687"/>
                </a:lnTo>
                <a:lnTo>
                  <a:pt x="1171740" y="778997"/>
                </a:lnTo>
                <a:lnTo>
                  <a:pt x="1163791" y="785989"/>
                </a:lnTo>
                <a:lnTo>
                  <a:pt x="1155524" y="792663"/>
                </a:lnTo>
                <a:lnTo>
                  <a:pt x="1147256" y="799655"/>
                </a:lnTo>
                <a:lnTo>
                  <a:pt x="1138353" y="806329"/>
                </a:lnTo>
                <a:lnTo>
                  <a:pt x="1129768" y="812685"/>
                </a:lnTo>
                <a:lnTo>
                  <a:pt x="1120547" y="819041"/>
                </a:lnTo>
                <a:lnTo>
                  <a:pt x="1111008" y="825397"/>
                </a:lnTo>
                <a:lnTo>
                  <a:pt x="1101469" y="831436"/>
                </a:lnTo>
                <a:lnTo>
                  <a:pt x="1091611" y="837156"/>
                </a:lnTo>
                <a:lnTo>
                  <a:pt x="1081754" y="842877"/>
                </a:lnTo>
                <a:lnTo>
                  <a:pt x="1071261" y="848280"/>
                </a:lnTo>
                <a:lnTo>
                  <a:pt x="1060450" y="854000"/>
                </a:lnTo>
                <a:lnTo>
                  <a:pt x="1049957" y="859085"/>
                </a:lnTo>
                <a:lnTo>
                  <a:pt x="1028017" y="868937"/>
                </a:lnTo>
                <a:lnTo>
                  <a:pt x="1004805" y="878472"/>
                </a:lnTo>
                <a:lnTo>
                  <a:pt x="981593" y="887053"/>
                </a:lnTo>
                <a:lnTo>
                  <a:pt x="956792" y="894998"/>
                </a:lnTo>
                <a:lnTo>
                  <a:pt x="931672" y="901990"/>
                </a:lnTo>
                <a:lnTo>
                  <a:pt x="905916" y="908346"/>
                </a:lnTo>
                <a:lnTo>
                  <a:pt x="879843" y="914067"/>
                </a:lnTo>
                <a:lnTo>
                  <a:pt x="852815" y="918834"/>
                </a:lnTo>
                <a:lnTo>
                  <a:pt x="825469" y="922648"/>
                </a:lnTo>
                <a:lnTo>
                  <a:pt x="797170" y="925826"/>
                </a:lnTo>
                <a:lnTo>
                  <a:pt x="768553" y="928368"/>
                </a:lnTo>
                <a:lnTo>
                  <a:pt x="739617" y="929322"/>
                </a:lnTo>
                <a:lnTo>
                  <a:pt x="711096" y="930241"/>
                </a:lnTo>
                <a:lnTo>
                  <a:pt x="710247" y="930275"/>
                </a:lnTo>
                <a:lnTo>
                  <a:pt x="710146" y="930272"/>
                </a:lnTo>
                <a:lnTo>
                  <a:pt x="710046" y="930275"/>
                </a:lnTo>
                <a:lnTo>
                  <a:pt x="709166" y="930240"/>
                </a:lnTo>
                <a:lnTo>
                  <a:pt x="681005" y="929322"/>
                </a:lnTo>
                <a:lnTo>
                  <a:pt x="651762" y="928369"/>
                </a:lnTo>
                <a:lnTo>
                  <a:pt x="623155" y="925829"/>
                </a:lnTo>
                <a:lnTo>
                  <a:pt x="595183" y="922653"/>
                </a:lnTo>
                <a:lnTo>
                  <a:pt x="567530" y="918841"/>
                </a:lnTo>
                <a:lnTo>
                  <a:pt x="540512" y="914077"/>
                </a:lnTo>
                <a:lnTo>
                  <a:pt x="514447" y="908360"/>
                </a:lnTo>
                <a:lnTo>
                  <a:pt x="488701" y="902008"/>
                </a:lnTo>
                <a:lnTo>
                  <a:pt x="463590" y="895021"/>
                </a:lnTo>
                <a:lnTo>
                  <a:pt x="439433" y="887080"/>
                </a:lnTo>
                <a:lnTo>
                  <a:pt x="415593" y="878505"/>
                </a:lnTo>
                <a:lnTo>
                  <a:pt x="392708" y="868977"/>
                </a:lnTo>
                <a:lnTo>
                  <a:pt x="370458" y="859131"/>
                </a:lnTo>
                <a:lnTo>
                  <a:pt x="359968" y="854049"/>
                </a:lnTo>
                <a:lnTo>
                  <a:pt x="349479" y="848332"/>
                </a:lnTo>
                <a:lnTo>
                  <a:pt x="339308" y="842933"/>
                </a:lnTo>
                <a:lnTo>
                  <a:pt x="328818" y="837216"/>
                </a:lnTo>
                <a:lnTo>
                  <a:pt x="318965" y="831499"/>
                </a:lnTo>
                <a:lnTo>
                  <a:pt x="309429" y="825464"/>
                </a:lnTo>
                <a:lnTo>
                  <a:pt x="299893" y="819112"/>
                </a:lnTo>
                <a:lnTo>
                  <a:pt x="290675" y="812760"/>
                </a:lnTo>
                <a:lnTo>
                  <a:pt x="282093" y="806408"/>
                </a:lnTo>
                <a:lnTo>
                  <a:pt x="273193" y="799738"/>
                </a:lnTo>
                <a:lnTo>
                  <a:pt x="264929" y="792751"/>
                </a:lnTo>
                <a:lnTo>
                  <a:pt x="256664" y="786081"/>
                </a:lnTo>
                <a:lnTo>
                  <a:pt x="248718" y="779093"/>
                </a:lnTo>
                <a:lnTo>
                  <a:pt x="241089" y="771789"/>
                </a:lnTo>
                <a:lnTo>
                  <a:pt x="233461" y="764801"/>
                </a:lnTo>
                <a:lnTo>
                  <a:pt x="226468" y="757496"/>
                </a:lnTo>
                <a:lnTo>
                  <a:pt x="219475" y="749874"/>
                </a:lnTo>
                <a:lnTo>
                  <a:pt x="213118" y="741933"/>
                </a:lnTo>
                <a:lnTo>
                  <a:pt x="206761" y="734628"/>
                </a:lnTo>
                <a:lnTo>
                  <a:pt x="201039" y="726688"/>
                </a:lnTo>
                <a:lnTo>
                  <a:pt x="195000" y="718748"/>
                </a:lnTo>
                <a:lnTo>
                  <a:pt x="189279" y="710808"/>
                </a:lnTo>
                <a:lnTo>
                  <a:pt x="184829" y="702232"/>
                </a:lnTo>
                <a:lnTo>
                  <a:pt x="179425" y="693974"/>
                </a:lnTo>
                <a:lnTo>
                  <a:pt x="175293" y="685717"/>
                </a:lnTo>
                <a:lnTo>
                  <a:pt x="170843" y="677459"/>
                </a:lnTo>
                <a:lnTo>
                  <a:pt x="167346" y="668566"/>
                </a:lnTo>
                <a:lnTo>
                  <a:pt x="163532" y="659990"/>
                </a:lnTo>
                <a:lnTo>
                  <a:pt x="160036" y="651097"/>
                </a:lnTo>
                <a:lnTo>
                  <a:pt x="157175" y="642522"/>
                </a:lnTo>
                <a:lnTo>
                  <a:pt x="154632" y="633311"/>
                </a:lnTo>
                <a:lnTo>
                  <a:pt x="152407" y="624101"/>
                </a:lnTo>
                <a:lnTo>
                  <a:pt x="150500" y="615525"/>
                </a:lnTo>
                <a:lnTo>
                  <a:pt x="148911" y="605997"/>
                </a:lnTo>
                <a:lnTo>
                  <a:pt x="147639" y="596786"/>
                </a:lnTo>
                <a:lnTo>
                  <a:pt x="146686" y="587576"/>
                </a:lnTo>
                <a:lnTo>
                  <a:pt x="146050" y="578047"/>
                </a:lnTo>
                <a:lnTo>
                  <a:pt x="146050" y="568519"/>
                </a:lnTo>
                <a:lnTo>
                  <a:pt x="146050" y="363344"/>
                </a:lnTo>
                <a:lnTo>
                  <a:pt x="146050" y="362391"/>
                </a:lnTo>
                <a:lnTo>
                  <a:pt x="146050" y="361438"/>
                </a:lnTo>
                <a:lnTo>
                  <a:pt x="146050" y="351910"/>
                </a:lnTo>
                <a:lnTo>
                  <a:pt x="146686" y="342700"/>
                </a:lnTo>
                <a:lnTo>
                  <a:pt x="147639" y="333171"/>
                </a:lnTo>
                <a:lnTo>
                  <a:pt x="148911" y="323961"/>
                </a:lnTo>
                <a:lnTo>
                  <a:pt x="150500" y="314750"/>
                </a:lnTo>
                <a:lnTo>
                  <a:pt x="152407" y="305857"/>
                </a:lnTo>
                <a:lnTo>
                  <a:pt x="154632" y="296646"/>
                </a:lnTo>
                <a:lnTo>
                  <a:pt x="157175" y="287436"/>
                </a:lnTo>
                <a:lnTo>
                  <a:pt x="160036" y="278860"/>
                </a:lnTo>
                <a:lnTo>
                  <a:pt x="163532" y="269967"/>
                </a:lnTo>
                <a:lnTo>
                  <a:pt x="167346" y="261392"/>
                </a:lnTo>
                <a:lnTo>
                  <a:pt x="170843" y="252816"/>
                </a:lnTo>
                <a:lnTo>
                  <a:pt x="175293" y="244241"/>
                </a:lnTo>
                <a:lnTo>
                  <a:pt x="179425" y="235983"/>
                </a:lnTo>
                <a:lnTo>
                  <a:pt x="184829" y="227408"/>
                </a:lnTo>
                <a:lnTo>
                  <a:pt x="189279" y="219150"/>
                </a:lnTo>
                <a:lnTo>
                  <a:pt x="195000" y="211210"/>
                </a:lnTo>
                <a:lnTo>
                  <a:pt x="201039" y="203269"/>
                </a:lnTo>
                <a:lnTo>
                  <a:pt x="206761" y="195329"/>
                </a:lnTo>
                <a:lnTo>
                  <a:pt x="213118" y="187707"/>
                </a:lnTo>
                <a:lnTo>
                  <a:pt x="219475" y="179766"/>
                </a:lnTo>
                <a:lnTo>
                  <a:pt x="226468" y="172779"/>
                </a:lnTo>
                <a:lnTo>
                  <a:pt x="233461" y="165156"/>
                </a:lnTo>
                <a:lnTo>
                  <a:pt x="241089" y="158169"/>
                </a:lnTo>
                <a:lnTo>
                  <a:pt x="248718" y="150864"/>
                </a:lnTo>
                <a:lnTo>
                  <a:pt x="256664" y="143877"/>
                </a:lnTo>
                <a:lnTo>
                  <a:pt x="264929" y="136889"/>
                </a:lnTo>
                <a:lnTo>
                  <a:pt x="273193" y="130220"/>
                </a:lnTo>
                <a:lnTo>
                  <a:pt x="282093" y="123550"/>
                </a:lnTo>
                <a:lnTo>
                  <a:pt x="290675" y="117198"/>
                </a:lnTo>
                <a:lnTo>
                  <a:pt x="299893" y="110845"/>
                </a:lnTo>
                <a:lnTo>
                  <a:pt x="309429" y="104493"/>
                </a:lnTo>
                <a:lnTo>
                  <a:pt x="318965" y="98459"/>
                </a:lnTo>
                <a:lnTo>
                  <a:pt x="328818" y="92424"/>
                </a:lnTo>
                <a:lnTo>
                  <a:pt x="339308" y="87025"/>
                </a:lnTo>
                <a:lnTo>
                  <a:pt x="349479" y="81308"/>
                </a:lnTo>
                <a:lnTo>
                  <a:pt x="359968" y="75908"/>
                </a:lnTo>
                <a:lnTo>
                  <a:pt x="370458" y="70827"/>
                </a:lnTo>
                <a:lnTo>
                  <a:pt x="392708" y="60663"/>
                </a:lnTo>
                <a:lnTo>
                  <a:pt x="415593" y="51770"/>
                </a:lnTo>
                <a:lnTo>
                  <a:pt x="439433" y="42877"/>
                </a:lnTo>
                <a:lnTo>
                  <a:pt x="463590" y="34937"/>
                </a:lnTo>
                <a:lnTo>
                  <a:pt x="488701" y="27950"/>
                </a:lnTo>
                <a:lnTo>
                  <a:pt x="514447" y="21597"/>
                </a:lnTo>
                <a:lnTo>
                  <a:pt x="540512" y="15880"/>
                </a:lnTo>
                <a:lnTo>
                  <a:pt x="567530" y="11116"/>
                </a:lnTo>
                <a:lnTo>
                  <a:pt x="595183" y="7305"/>
                </a:lnTo>
                <a:lnTo>
                  <a:pt x="623155" y="4129"/>
                </a:lnTo>
                <a:lnTo>
                  <a:pt x="651762" y="1588"/>
                </a:lnTo>
                <a:lnTo>
                  <a:pt x="681005" y="318"/>
                </a:lnTo>
                <a:lnTo>
                  <a:pt x="710247"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Freeform 8"/>
          <p:cNvSpPr/>
          <p:nvPr/>
        </p:nvSpPr>
        <p:spPr bwMode="auto">
          <a:xfrm>
            <a:off x="594621" y="3391061"/>
            <a:ext cx="2047158" cy="2365603"/>
          </a:xfrm>
          <a:custGeom>
            <a:avLst/>
            <a:gdLst>
              <a:gd name="T0" fmla="*/ 0 w 397"/>
              <a:gd name="T1" fmla="*/ 2147483646 h 459"/>
              <a:gd name="T2" fmla="*/ 2147483646 w 397"/>
              <a:gd name="T3" fmla="*/ 0 h 459"/>
              <a:gd name="T4" fmla="*/ 2147483646 w 397"/>
              <a:gd name="T5" fmla="*/ 2147483646 h 459"/>
              <a:gd name="T6" fmla="*/ 2147483646 w 397"/>
              <a:gd name="T7" fmla="*/ 2147483646 h 459"/>
              <a:gd name="T8" fmla="*/ 2147483646 w 397"/>
              <a:gd name="T9" fmla="*/ 2147483646 h 459"/>
              <a:gd name="T10" fmla="*/ 0 w 397"/>
              <a:gd name="T11" fmla="*/ 2147483646 h 459"/>
              <a:gd name="T12" fmla="*/ 0 w 397"/>
              <a:gd name="T13" fmla="*/ 2147483646 h 4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97" h="459">
                <a:moveTo>
                  <a:pt x="0" y="115"/>
                </a:moveTo>
                <a:lnTo>
                  <a:pt x="198" y="0"/>
                </a:lnTo>
                <a:lnTo>
                  <a:pt x="397" y="115"/>
                </a:lnTo>
                <a:lnTo>
                  <a:pt x="397" y="344"/>
                </a:lnTo>
                <a:lnTo>
                  <a:pt x="198" y="459"/>
                </a:lnTo>
                <a:lnTo>
                  <a:pt x="0" y="344"/>
                </a:lnTo>
                <a:lnTo>
                  <a:pt x="0" y="115"/>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8" name="Freeform 5"/>
          <p:cNvSpPr/>
          <p:nvPr/>
        </p:nvSpPr>
        <p:spPr bwMode="auto">
          <a:xfrm>
            <a:off x="1926384" y="2078699"/>
            <a:ext cx="1562100" cy="1804987"/>
          </a:xfrm>
          <a:custGeom>
            <a:avLst/>
            <a:gdLst>
              <a:gd name="T0" fmla="*/ 0 w 789"/>
              <a:gd name="T1" fmla="*/ 2147483646 h 912"/>
              <a:gd name="T2" fmla="*/ 2147483646 w 789"/>
              <a:gd name="T3" fmla="*/ 0 h 912"/>
              <a:gd name="T4" fmla="*/ 2147483646 w 789"/>
              <a:gd name="T5" fmla="*/ 2147483646 h 912"/>
              <a:gd name="T6" fmla="*/ 2147483646 w 789"/>
              <a:gd name="T7" fmla="*/ 2147483646 h 912"/>
              <a:gd name="T8" fmla="*/ 2147483646 w 789"/>
              <a:gd name="T9" fmla="*/ 2147483646 h 912"/>
              <a:gd name="T10" fmla="*/ 0 w 789"/>
              <a:gd name="T11" fmla="*/ 2147483646 h 912"/>
              <a:gd name="T12" fmla="*/ 0 w 789"/>
              <a:gd name="T13" fmla="*/ 2147483646 h 9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89" h="912">
                <a:moveTo>
                  <a:pt x="0" y="227"/>
                </a:moveTo>
                <a:lnTo>
                  <a:pt x="396" y="0"/>
                </a:lnTo>
                <a:lnTo>
                  <a:pt x="789" y="227"/>
                </a:lnTo>
                <a:lnTo>
                  <a:pt x="789" y="682"/>
                </a:lnTo>
                <a:lnTo>
                  <a:pt x="396" y="912"/>
                </a:lnTo>
                <a:lnTo>
                  <a:pt x="0" y="682"/>
                </a:lnTo>
                <a:lnTo>
                  <a:pt x="0" y="227"/>
                </a:lnTo>
                <a:close/>
              </a:path>
            </a:pathLst>
          </a:custGeom>
          <a:solidFill>
            <a:schemeClr val="accent1"/>
          </a:solidFill>
          <a:ln>
            <a:noFill/>
          </a:ln>
        </p:spPr>
        <p:txBody>
          <a:bodyPr/>
          <a:lstStyle/>
          <a:p>
            <a:endParaRPr lang="zh-CN" altLang="en-US"/>
          </a:p>
        </p:txBody>
      </p:sp>
      <p:sp>
        <p:nvSpPr>
          <p:cNvPr id="22" name="圆角矩形 21"/>
          <p:cNvSpPr/>
          <p:nvPr/>
        </p:nvSpPr>
        <p:spPr>
          <a:xfrm>
            <a:off x="3431802" y="1913117"/>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4" name="圆角矩形 23"/>
          <p:cNvSpPr/>
          <p:nvPr/>
        </p:nvSpPr>
        <p:spPr>
          <a:xfrm>
            <a:off x="2837829" y="3943488"/>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6" name="KSO_Shape"/>
          <p:cNvSpPr/>
          <p:nvPr/>
        </p:nvSpPr>
        <p:spPr bwMode="auto">
          <a:xfrm>
            <a:off x="922819" y="3924840"/>
            <a:ext cx="1390762" cy="1298045"/>
          </a:xfrm>
          <a:custGeom>
            <a:avLst/>
            <a:gdLst>
              <a:gd name="T0" fmla="*/ 1555232 w 2741613"/>
              <a:gd name="T1" fmla="*/ 1766302 h 2557463"/>
              <a:gd name="T2" fmla="*/ 1500877 w 2741613"/>
              <a:gd name="T3" fmla="*/ 1732308 h 2557463"/>
              <a:gd name="T4" fmla="*/ 410527 w 2741613"/>
              <a:gd name="T5" fmla="*/ 1777780 h 2557463"/>
              <a:gd name="T6" fmla="*/ 294306 w 2741613"/>
              <a:gd name="T7" fmla="*/ 1747980 h 2557463"/>
              <a:gd name="T8" fmla="*/ 1473436 w 2741613"/>
              <a:gd name="T9" fmla="*/ 1657260 h 2557463"/>
              <a:gd name="T10" fmla="*/ 1387009 w 2741613"/>
              <a:gd name="T11" fmla="*/ 1662603 h 2557463"/>
              <a:gd name="T12" fmla="*/ 511578 w 2741613"/>
              <a:gd name="T13" fmla="*/ 1682417 h 2557463"/>
              <a:gd name="T14" fmla="*/ 414761 w 2741613"/>
              <a:gd name="T15" fmla="*/ 1659264 h 2557463"/>
              <a:gd name="T16" fmla="*/ 1116006 w 2741613"/>
              <a:gd name="T17" fmla="*/ 1639146 h 2557463"/>
              <a:gd name="T18" fmla="*/ 1025639 w 2741613"/>
              <a:gd name="T19" fmla="*/ 1606463 h 2557463"/>
              <a:gd name="T20" fmla="*/ 902419 w 2741613"/>
              <a:gd name="T21" fmla="*/ 1619000 h 2557463"/>
              <a:gd name="T22" fmla="*/ 844427 w 2741613"/>
              <a:gd name="T23" fmla="*/ 1606240 h 2557463"/>
              <a:gd name="T24" fmla="*/ 445447 w 2741613"/>
              <a:gd name="T25" fmla="*/ 1163753 h 2557463"/>
              <a:gd name="T26" fmla="*/ 787487 w 2741613"/>
              <a:gd name="T27" fmla="*/ 791326 h 2557463"/>
              <a:gd name="T28" fmla="*/ 436007 w 2741613"/>
              <a:gd name="T29" fmla="*/ 849224 h 2557463"/>
              <a:gd name="T30" fmla="*/ 288609 w 2741613"/>
              <a:gd name="T31" fmla="*/ 1698536 h 2557463"/>
              <a:gd name="T32" fmla="*/ 48617 w 2741613"/>
              <a:gd name="T33" fmla="*/ 1149773 h 2557463"/>
              <a:gd name="T34" fmla="*/ 9281 w 2741613"/>
              <a:gd name="T35" fmla="*/ 859603 h 2557463"/>
              <a:gd name="T36" fmla="*/ 145851 w 2741613"/>
              <a:gd name="T37" fmla="*/ 699059 h 2557463"/>
              <a:gd name="T38" fmla="*/ 1592699 w 2741613"/>
              <a:gd name="T39" fmla="*/ 734392 h 2557463"/>
              <a:gd name="T40" fmla="*/ 1871083 w 2741613"/>
              <a:gd name="T41" fmla="*/ 787391 h 2557463"/>
              <a:gd name="T42" fmla="*/ 1890905 w 2741613"/>
              <a:gd name="T43" fmla="*/ 1065196 h 2557463"/>
              <a:gd name="T44" fmla="*/ 1812940 w 2741613"/>
              <a:gd name="T45" fmla="*/ 1357575 h 2557463"/>
              <a:gd name="T46" fmla="*/ 1457031 w 2741613"/>
              <a:gd name="T47" fmla="*/ 968693 h 2557463"/>
              <a:gd name="T48" fmla="*/ 1541163 w 2741613"/>
              <a:gd name="T49" fmla="*/ 700164 h 2557463"/>
              <a:gd name="T50" fmla="*/ 1241834 w 2741613"/>
              <a:gd name="T51" fmla="*/ 723340 h 2557463"/>
              <a:gd name="T52" fmla="*/ 1102527 w 2741613"/>
              <a:gd name="T53" fmla="*/ 893083 h 2557463"/>
              <a:gd name="T54" fmla="*/ 798746 w 2741613"/>
              <a:gd name="T55" fmla="*/ 901471 h 2557463"/>
              <a:gd name="T56" fmla="*/ 624337 w 2741613"/>
              <a:gd name="T57" fmla="*/ 850924 h 2557463"/>
              <a:gd name="T58" fmla="*/ 750839 w 2741613"/>
              <a:gd name="T59" fmla="*/ 677208 h 2557463"/>
              <a:gd name="T60" fmla="*/ 1062788 w 2741613"/>
              <a:gd name="T61" fmla="*/ 640566 h 2557463"/>
              <a:gd name="T62" fmla="*/ 137222 w 2741613"/>
              <a:gd name="T63" fmla="*/ 399417 h 2557463"/>
              <a:gd name="T64" fmla="*/ 292755 w 2741613"/>
              <a:gd name="T65" fmla="*/ 345682 h 2557463"/>
              <a:gd name="T66" fmla="*/ 334009 w 2741613"/>
              <a:gd name="T67" fmla="*/ 437452 h 2557463"/>
              <a:gd name="T68" fmla="*/ 372176 w 2741613"/>
              <a:gd name="T69" fmla="*/ 447403 h 2557463"/>
              <a:gd name="T70" fmla="*/ 362248 w 2741613"/>
              <a:gd name="T71" fmla="*/ 593130 h 2557463"/>
              <a:gd name="T72" fmla="*/ 240028 w 2741613"/>
              <a:gd name="T73" fmla="*/ 702591 h 2557463"/>
              <a:gd name="T74" fmla="*/ 122440 w 2741613"/>
              <a:gd name="T75" fmla="*/ 567478 h 2557463"/>
              <a:gd name="T76" fmla="*/ 107439 w 2741613"/>
              <a:gd name="T77" fmla="*/ 480131 h 2557463"/>
              <a:gd name="T78" fmla="*/ 170093 w 2741613"/>
              <a:gd name="T79" fmla="*/ 347893 h 2557463"/>
              <a:gd name="T80" fmla="*/ 1776846 w 2741613"/>
              <a:gd name="T81" fmla="*/ 366247 h 2557463"/>
              <a:gd name="T82" fmla="*/ 1798449 w 2741613"/>
              <a:gd name="T83" fmla="*/ 502465 h 2557463"/>
              <a:gd name="T84" fmla="*/ 1760093 w 2741613"/>
              <a:gd name="T85" fmla="*/ 621435 h 2557463"/>
              <a:gd name="T86" fmla="*/ 1630031 w 2741613"/>
              <a:gd name="T87" fmla="*/ 697505 h 2557463"/>
              <a:gd name="T88" fmla="*/ 1535902 w 2741613"/>
              <a:gd name="T89" fmla="*/ 561508 h 2557463"/>
              <a:gd name="T90" fmla="*/ 1552215 w 2741613"/>
              <a:gd name="T91" fmla="*/ 453594 h 2557463"/>
              <a:gd name="T92" fmla="*/ 1541854 w 2741613"/>
              <a:gd name="T93" fmla="*/ 422193 h 2557463"/>
              <a:gd name="T94" fmla="*/ 1010412 w 2741613"/>
              <a:gd name="T95" fmla="*/ 326683 h 2557463"/>
              <a:gd name="T96" fmla="*/ 1058285 w 2741613"/>
              <a:gd name="T97" fmla="*/ 408958 h 2557463"/>
              <a:gd name="T98" fmla="*/ 1092921 w 2741613"/>
              <a:gd name="T99" fmla="*/ 435649 h 2557463"/>
              <a:gd name="T100" fmla="*/ 1092260 w 2741613"/>
              <a:gd name="T101" fmla="*/ 528071 h 2557463"/>
              <a:gd name="T102" fmla="*/ 1006661 w 2741613"/>
              <a:gd name="T103" fmla="*/ 635492 h 2557463"/>
              <a:gd name="T104" fmla="*/ 893265 w 2741613"/>
              <a:gd name="T105" fmla="*/ 569098 h 2557463"/>
              <a:gd name="T106" fmla="*/ 861497 w 2741613"/>
              <a:gd name="T107" fmla="*/ 458589 h 2557463"/>
              <a:gd name="T108" fmla="*/ 868115 w 2741613"/>
              <a:gd name="T109" fmla="*/ 376093 h 2557463"/>
              <a:gd name="T110" fmla="*/ 514509 w 2741613"/>
              <a:gd name="T111" fmla="*/ 219583 h 2557463"/>
              <a:gd name="T112" fmla="*/ 515613 w 2741613"/>
              <a:gd name="T113" fmla="*/ 155869 h 2557463"/>
              <a:gd name="T114" fmla="*/ 520248 w 2741613"/>
              <a:gd name="T115" fmla="*/ 152562 h 2557463"/>
              <a:gd name="T116" fmla="*/ 791747 w 2741613"/>
              <a:gd name="T117" fmla="*/ 99650 h 2557463"/>
              <a:gd name="T118" fmla="*/ 848917 w 2741613"/>
              <a:gd name="T119" fmla="*/ 59085 h 2557463"/>
              <a:gd name="T120" fmla="*/ 813158 w 2741613"/>
              <a:gd name="T121" fmla="*/ 292558 h 2557463"/>
              <a:gd name="T122" fmla="*/ 481620 w 2741613"/>
              <a:gd name="T123" fmla="*/ 286605 h 2557463"/>
              <a:gd name="T124" fmla="*/ 458664 w 2741613"/>
              <a:gd name="T125" fmla="*/ 50267 h 255746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741613" h="2557463">
                <a:moveTo>
                  <a:pt x="2199444" y="2463800"/>
                </a:moveTo>
                <a:lnTo>
                  <a:pt x="2327275" y="2463800"/>
                </a:lnTo>
                <a:lnTo>
                  <a:pt x="2325367" y="2467928"/>
                </a:lnTo>
                <a:lnTo>
                  <a:pt x="2325685" y="2470150"/>
                </a:lnTo>
                <a:lnTo>
                  <a:pt x="2326003" y="2473325"/>
                </a:lnTo>
                <a:lnTo>
                  <a:pt x="2326321" y="2477770"/>
                </a:lnTo>
                <a:lnTo>
                  <a:pt x="2326321" y="2483803"/>
                </a:lnTo>
                <a:lnTo>
                  <a:pt x="2325685" y="2492058"/>
                </a:lnTo>
                <a:lnTo>
                  <a:pt x="2323777" y="2502218"/>
                </a:lnTo>
                <a:lnTo>
                  <a:pt x="2321233" y="2514283"/>
                </a:lnTo>
                <a:lnTo>
                  <a:pt x="2319326" y="2515235"/>
                </a:lnTo>
                <a:lnTo>
                  <a:pt x="2316464" y="2515870"/>
                </a:lnTo>
                <a:lnTo>
                  <a:pt x="2308514" y="2516505"/>
                </a:lnTo>
                <a:lnTo>
                  <a:pt x="2293568" y="2517140"/>
                </a:lnTo>
                <a:lnTo>
                  <a:pt x="2292614" y="2517140"/>
                </a:lnTo>
                <a:lnTo>
                  <a:pt x="2292296" y="2516823"/>
                </a:lnTo>
                <a:lnTo>
                  <a:pt x="2291024" y="2515235"/>
                </a:lnTo>
                <a:lnTo>
                  <a:pt x="2290388" y="2513965"/>
                </a:lnTo>
                <a:lnTo>
                  <a:pt x="2289435" y="2512060"/>
                </a:lnTo>
                <a:lnTo>
                  <a:pt x="2288799" y="2511425"/>
                </a:lnTo>
                <a:lnTo>
                  <a:pt x="2288163" y="2511108"/>
                </a:lnTo>
                <a:lnTo>
                  <a:pt x="2286891" y="2510790"/>
                </a:lnTo>
                <a:lnTo>
                  <a:pt x="2285937" y="2511108"/>
                </a:lnTo>
                <a:lnTo>
                  <a:pt x="2284029" y="2511425"/>
                </a:lnTo>
                <a:lnTo>
                  <a:pt x="2282121" y="2512695"/>
                </a:lnTo>
                <a:lnTo>
                  <a:pt x="2276397" y="2516188"/>
                </a:lnTo>
                <a:lnTo>
                  <a:pt x="2264313" y="2525078"/>
                </a:lnTo>
                <a:lnTo>
                  <a:pt x="2251594" y="2533333"/>
                </a:lnTo>
                <a:lnTo>
                  <a:pt x="2245234" y="2537143"/>
                </a:lnTo>
                <a:lnTo>
                  <a:pt x="2238238" y="2540636"/>
                </a:lnTo>
                <a:lnTo>
                  <a:pt x="2231243" y="2543811"/>
                </a:lnTo>
                <a:lnTo>
                  <a:pt x="2223929" y="2547303"/>
                </a:lnTo>
                <a:lnTo>
                  <a:pt x="2216615" y="2549843"/>
                </a:lnTo>
                <a:lnTo>
                  <a:pt x="2208665" y="2552066"/>
                </a:lnTo>
                <a:lnTo>
                  <a:pt x="2200716" y="2554606"/>
                </a:lnTo>
                <a:lnTo>
                  <a:pt x="2192130" y="2555876"/>
                </a:lnTo>
                <a:lnTo>
                  <a:pt x="2183226" y="2557146"/>
                </a:lnTo>
                <a:lnTo>
                  <a:pt x="2174004" y="2557463"/>
                </a:lnTo>
                <a:lnTo>
                  <a:pt x="2164147" y="2557463"/>
                </a:lnTo>
                <a:lnTo>
                  <a:pt x="2153971" y="2557146"/>
                </a:lnTo>
                <a:lnTo>
                  <a:pt x="2145703" y="2556193"/>
                </a:lnTo>
                <a:lnTo>
                  <a:pt x="2139026" y="2554923"/>
                </a:lnTo>
                <a:lnTo>
                  <a:pt x="2133302" y="2553336"/>
                </a:lnTo>
                <a:lnTo>
                  <a:pt x="2128850" y="2551113"/>
                </a:lnTo>
                <a:lnTo>
                  <a:pt x="2125352" y="2548891"/>
                </a:lnTo>
                <a:lnTo>
                  <a:pt x="2123762" y="2547303"/>
                </a:lnTo>
                <a:lnTo>
                  <a:pt x="2122808" y="2545716"/>
                </a:lnTo>
                <a:lnTo>
                  <a:pt x="2121854" y="2544446"/>
                </a:lnTo>
                <a:lnTo>
                  <a:pt x="2121536" y="2542858"/>
                </a:lnTo>
                <a:lnTo>
                  <a:pt x="2120900" y="2539366"/>
                </a:lnTo>
                <a:lnTo>
                  <a:pt x="2121218" y="2535873"/>
                </a:lnTo>
                <a:lnTo>
                  <a:pt x="2122490" y="2532380"/>
                </a:lnTo>
                <a:lnTo>
                  <a:pt x="2124398" y="2528570"/>
                </a:lnTo>
                <a:lnTo>
                  <a:pt x="2126624" y="2524443"/>
                </a:lnTo>
                <a:lnTo>
                  <a:pt x="2129486" y="2520633"/>
                </a:lnTo>
                <a:lnTo>
                  <a:pt x="2132984" y="2516505"/>
                </a:lnTo>
                <a:lnTo>
                  <a:pt x="2137118" y="2512060"/>
                </a:lnTo>
                <a:lnTo>
                  <a:pt x="2141252" y="2507933"/>
                </a:lnTo>
                <a:lnTo>
                  <a:pt x="2150155" y="2499678"/>
                </a:lnTo>
                <a:lnTo>
                  <a:pt x="2160013" y="2491740"/>
                </a:lnTo>
                <a:lnTo>
                  <a:pt x="2169871" y="2484120"/>
                </a:lnTo>
                <a:lnTo>
                  <a:pt x="2178774" y="2477770"/>
                </a:lnTo>
                <a:lnTo>
                  <a:pt x="2193402" y="2467610"/>
                </a:lnTo>
                <a:lnTo>
                  <a:pt x="2199444" y="2463800"/>
                </a:lnTo>
                <a:close/>
                <a:moveTo>
                  <a:pt x="417513" y="2463800"/>
                </a:moveTo>
                <a:lnTo>
                  <a:pt x="545027" y="2463800"/>
                </a:lnTo>
                <a:lnTo>
                  <a:pt x="551069" y="2467610"/>
                </a:lnTo>
                <a:lnTo>
                  <a:pt x="565696" y="2477770"/>
                </a:lnTo>
                <a:lnTo>
                  <a:pt x="574918" y="2484120"/>
                </a:lnTo>
                <a:lnTo>
                  <a:pt x="584775" y="2491740"/>
                </a:lnTo>
                <a:lnTo>
                  <a:pt x="594315" y="2499678"/>
                </a:lnTo>
                <a:lnTo>
                  <a:pt x="603537" y="2507933"/>
                </a:lnTo>
                <a:lnTo>
                  <a:pt x="607671" y="2512060"/>
                </a:lnTo>
                <a:lnTo>
                  <a:pt x="611805" y="2516505"/>
                </a:lnTo>
                <a:lnTo>
                  <a:pt x="614984" y="2520633"/>
                </a:lnTo>
                <a:lnTo>
                  <a:pt x="618164" y="2524443"/>
                </a:lnTo>
                <a:lnTo>
                  <a:pt x="620390" y="2528570"/>
                </a:lnTo>
                <a:lnTo>
                  <a:pt x="622298" y="2532380"/>
                </a:lnTo>
                <a:lnTo>
                  <a:pt x="623570" y="2535873"/>
                </a:lnTo>
                <a:lnTo>
                  <a:pt x="623888" y="2539366"/>
                </a:lnTo>
                <a:lnTo>
                  <a:pt x="622934" y="2542858"/>
                </a:lnTo>
                <a:lnTo>
                  <a:pt x="622616" y="2544446"/>
                </a:lnTo>
                <a:lnTo>
                  <a:pt x="621980" y="2545716"/>
                </a:lnTo>
                <a:lnTo>
                  <a:pt x="620708" y="2547303"/>
                </a:lnTo>
                <a:lnTo>
                  <a:pt x="619436" y="2548891"/>
                </a:lnTo>
                <a:lnTo>
                  <a:pt x="615938" y="2551113"/>
                </a:lnTo>
                <a:lnTo>
                  <a:pt x="611487" y="2553336"/>
                </a:lnTo>
                <a:lnTo>
                  <a:pt x="605763" y="2554923"/>
                </a:lnTo>
                <a:lnTo>
                  <a:pt x="599085" y="2556193"/>
                </a:lnTo>
                <a:lnTo>
                  <a:pt x="590817" y="2557146"/>
                </a:lnTo>
                <a:lnTo>
                  <a:pt x="580642" y="2557463"/>
                </a:lnTo>
                <a:lnTo>
                  <a:pt x="570784" y="2557463"/>
                </a:lnTo>
                <a:lnTo>
                  <a:pt x="561244" y="2557146"/>
                </a:lnTo>
                <a:lnTo>
                  <a:pt x="552659" y="2555876"/>
                </a:lnTo>
                <a:lnTo>
                  <a:pt x="544073" y="2554606"/>
                </a:lnTo>
                <a:lnTo>
                  <a:pt x="536123" y="2552066"/>
                </a:lnTo>
                <a:lnTo>
                  <a:pt x="528173" y="2549843"/>
                </a:lnTo>
                <a:lnTo>
                  <a:pt x="520542" y="2547303"/>
                </a:lnTo>
                <a:lnTo>
                  <a:pt x="513546" y="2543811"/>
                </a:lnTo>
                <a:lnTo>
                  <a:pt x="506232" y="2540636"/>
                </a:lnTo>
                <a:lnTo>
                  <a:pt x="499554" y="2537143"/>
                </a:lnTo>
                <a:lnTo>
                  <a:pt x="493195" y="2533333"/>
                </a:lnTo>
                <a:lnTo>
                  <a:pt x="480475" y="2525078"/>
                </a:lnTo>
                <a:lnTo>
                  <a:pt x="468391" y="2516188"/>
                </a:lnTo>
                <a:lnTo>
                  <a:pt x="462668" y="2512695"/>
                </a:lnTo>
                <a:lnTo>
                  <a:pt x="460760" y="2511425"/>
                </a:lnTo>
                <a:lnTo>
                  <a:pt x="458852" y="2511108"/>
                </a:lnTo>
                <a:lnTo>
                  <a:pt x="457580" y="2510790"/>
                </a:lnTo>
                <a:lnTo>
                  <a:pt x="456626" y="2511108"/>
                </a:lnTo>
                <a:lnTo>
                  <a:pt x="455990" y="2511425"/>
                </a:lnTo>
                <a:lnTo>
                  <a:pt x="455036" y="2512060"/>
                </a:lnTo>
                <a:lnTo>
                  <a:pt x="454400" y="2513965"/>
                </a:lnTo>
                <a:lnTo>
                  <a:pt x="453446" y="2515235"/>
                </a:lnTo>
                <a:lnTo>
                  <a:pt x="452492" y="2516823"/>
                </a:lnTo>
                <a:lnTo>
                  <a:pt x="452174" y="2517140"/>
                </a:lnTo>
                <a:lnTo>
                  <a:pt x="450902" y="2517140"/>
                </a:lnTo>
                <a:lnTo>
                  <a:pt x="436274" y="2516505"/>
                </a:lnTo>
                <a:lnTo>
                  <a:pt x="428325" y="2515870"/>
                </a:lnTo>
                <a:lnTo>
                  <a:pt x="425463" y="2515235"/>
                </a:lnTo>
                <a:lnTo>
                  <a:pt x="423555" y="2514283"/>
                </a:lnTo>
                <a:lnTo>
                  <a:pt x="420693" y="2502218"/>
                </a:lnTo>
                <a:lnTo>
                  <a:pt x="419421" y="2492058"/>
                </a:lnTo>
                <a:lnTo>
                  <a:pt x="418149" y="2483803"/>
                </a:lnTo>
                <a:lnTo>
                  <a:pt x="418149" y="2477770"/>
                </a:lnTo>
                <a:lnTo>
                  <a:pt x="418467" y="2473325"/>
                </a:lnTo>
                <a:lnTo>
                  <a:pt x="418785" y="2470150"/>
                </a:lnTo>
                <a:lnTo>
                  <a:pt x="419421" y="2467928"/>
                </a:lnTo>
                <a:lnTo>
                  <a:pt x="417513" y="2463800"/>
                </a:lnTo>
                <a:close/>
                <a:moveTo>
                  <a:pt x="2051490" y="2346325"/>
                </a:moveTo>
                <a:lnTo>
                  <a:pt x="2152651" y="2346325"/>
                </a:lnTo>
                <a:lnTo>
                  <a:pt x="2151061" y="2349527"/>
                </a:lnTo>
                <a:lnTo>
                  <a:pt x="2151697" y="2351449"/>
                </a:lnTo>
                <a:lnTo>
                  <a:pt x="2152015" y="2353690"/>
                </a:lnTo>
                <a:lnTo>
                  <a:pt x="2152333" y="2357533"/>
                </a:lnTo>
                <a:lnTo>
                  <a:pt x="2152015" y="2362336"/>
                </a:lnTo>
                <a:lnTo>
                  <a:pt x="2151697" y="2368741"/>
                </a:lnTo>
                <a:lnTo>
                  <a:pt x="2150106" y="2376747"/>
                </a:lnTo>
                <a:lnTo>
                  <a:pt x="2148198" y="2386674"/>
                </a:lnTo>
                <a:lnTo>
                  <a:pt x="2146289" y="2387314"/>
                </a:lnTo>
                <a:lnTo>
                  <a:pt x="2144062" y="2387634"/>
                </a:lnTo>
                <a:lnTo>
                  <a:pt x="2137700" y="2388595"/>
                </a:lnTo>
                <a:lnTo>
                  <a:pt x="2125929" y="2388915"/>
                </a:lnTo>
                <a:lnTo>
                  <a:pt x="2125611" y="2388915"/>
                </a:lnTo>
                <a:lnTo>
                  <a:pt x="2124975" y="2388595"/>
                </a:lnTo>
                <a:lnTo>
                  <a:pt x="2124021" y="2387314"/>
                </a:lnTo>
                <a:lnTo>
                  <a:pt x="2123702" y="2386354"/>
                </a:lnTo>
                <a:lnTo>
                  <a:pt x="2123066" y="2384752"/>
                </a:lnTo>
                <a:lnTo>
                  <a:pt x="2122112" y="2384432"/>
                </a:lnTo>
                <a:lnTo>
                  <a:pt x="2121794" y="2383792"/>
                </a:lnTo>
                <a:lnTo>
                  <a:pt x="2120521" y="2383792"/>
                </a:lnTo>
                <a:lnTo>
                  <a:pt x="2119885" y="2383792"/>
                </a:lnTo>
                <a:lnTo>
                  <a:pt x="2117022" y="2385073"/>
                </a:lnTo>
                <a:lnTo>
                  <a:pt x="2112250" y="2387955"/>
                </a:lnTo>
                <a:lnTo>
                  <a:pt x="2103025" y="2395000"/>
                </a:lnTo>
                <a:lnTo>
                  <a:pt x="2092845" y="2401724"/>
                </a:lnTo>
                <a:lnTo>
                  <a:pt x="2087437" y="2404927"/>
                </a:lnTo>
                <a:lnTo>
                  <a:pt x="2082347" y="2407489"/>
                </a:lnTo>
                <a:lnTo>
                  <a:pt x="2076621" y="2410371"/>
                </a:lnTo>
                <a:lnTo>
                  <a:pt x="2070895" y="2412612"/>
                </a:lnTo>
                <a:lnTo>
                  <a:pt x="2064850" y="2415174"/>
                </a:lnTo>
                <a:lnTo>
                  <a:pt x="2058806" y="2416775"/>
                </a:lnTo>
                <a:lnTo>
                  <a:pt x="2052444" y="2418376"/>
                </a:lnTo>
                <a:lnTo>
                  <a:pt x="2045763" y="2419657"/>
                </a:lnTo>
                <a:lnTo>
                  <a:pt x="2038447" y="2420618"/>
                </a:lnTo>
                <a:lnTo>
                  <a:pt x="2031448" y="2420938"/>
                </a:lnTo>
                <a:lnTo>
                  <a:pt x="2023495" y="2420938"/>
                </a:lnTo>
                <a:lnTo>
                  <a:pt x="2015542" y="2420618"/>
                </a:lnTo>
                <a:lnTo>
                  <a:pt x="2008862" y="2419977"/>
                </a:lnTo>
                <a:lnTo>
                  <a:pt x="2003454" y="2418697"/>
                </a:lnTo>
                <a:lnTo>
                  <a:pt x="1999000" y="2417736"/>
                </a:lnTo>
                <a:lnTo>
                  <a:pt x="1995501" y="2415814"/>
                </a:lnTo>
                <a:lnTo>
                  <a:pt x="1992638" y="2413893"/>
                </a:lnTo>
                <a:lnTo>
                  <a:pt x="1990729" y="2411652"/>
                </a:lnTo>
                <a:lnTo>
                  <a:pt x="1989456" y="2409410"/>
                </a:lnTo>
                <a:lnTo>
                  <a:pt x="1989138" y="2406528"/>
                </a:lnTo>
                <a:lnTo>
                  <a:pt x="1989456" y="2403966"/>
                </a:lnTo>
                <a:lnTo>
                  <a:pt x="1990411" y="2401084"/>
                </a:lnTo>
                <a:lnTo>
                  <a:pt x="1991683" y="2397882"/>
                </a:lnTo>
                <a:lnTo>
                  <a:pt x="1993592" y="2394679"/>
                </a:lnTo>
                <a:lnTo>
                  <a:pt x="1996137" y="2391477"/>
                </a:lnTo>
                <a:lnTo>
                  <a:pt x="1999000" y="2387955"/>
                </a:lnTo>
                <a:lnTo>
                  <a:pt x="2005362" y="2381230"/>
                </a:lnTo>
                <a:lnTo>
                  <a:pt x="2012679" y="2374825"/>
                </a:lnTo>
                <a:lnTo>
                  <a:pt x="2019996" y="2368421"/>
                </a:lnTo>
                <a:lnTo>
                  <a:pt x="2027949" y="2362336"/>
                </a:lnTo>
                <a:lnTo>
                  <a:pt x="2035265" y="2356893"/>
                </a:lnTo>
                <a:lnTo>
                  <a:pt x="2046718" y="2349527"/>
                </a:lnTo>
                <a:lnTo>
                  <a:pt x="2051490" y="2346325"/>
                </a:lnTo>
                <a:close/>
                <a:moveTo>
                  <a:pt x="592138" y="2346325"/>
                </a:moveTo>
                <a:lnTo>
                  <a:pt x="693618" y="2346325"/>
                </a:lnTo>
                <a:lnTo>
                  <a:pt x="698072" y="2349527"/>
                </a:lnTo>
                <a:lnTo>
                  <a:pt x="709842" y="2356893"/>
                </a:lnTo>
                <a:lnTo>
                  <a:pt x="716841" y="2362336"/>
                </a:lnTo>
                <a:lnTo>
                  <a:pt x="724794" y="2368421"/>
                </a:lnTo>
                <a:lnTo>
                  <a:pt x="732428" y="2374825"/>
                </a:lnTo>
                <a:lnTo>
                  <a:pt x="739427" y="2381230"/>
                </a:lnTo>
                <a:lnTo>
                  <a:pt x="746108" y="2387955"/>
                </a:lnTo>
                <a:lnTo>
                  <a:pt x="748971" y="2391477"/>
                </a:lnTo>
                <a:lnTo>
                  <a:pt x="751197" y="2394679"/>
                </a:lnTo>
                <a:lnTo>
                  <a:pt x="753106" y="2397882"/>
                </a:lnTo>
                <a:lnTo>
                  <a:pt x="754697" y="2401084"/>
                </a:lnTo>
                <a:lnTo>
                  <a:pt x="755333" y="2403966"/>
                </a:lnTo>
                <a:lnTo>
                  <a:pt x="755651" y="2406528"/>
                </a:lnTo>
                <a:lnTo>
                  <a:pt x="755333" y="2409410"/>
                </a:lnTo>
                <a:lnTo>
                  <a:pt x="754379" y="2411652"/>
                </a:lnTo>
                <a:lnTo>
                  <a:pt x="752470" y="2413893"/>
                </a:lnTo>
                <a:lnTo>
                  <a:pt x="749607" y="2415814"/>
                </a:lnTo>
                <a:lnTo>
                  <a:pt x="746108" y="2417736"/>
                </a:lnTo>
                <a:lnTo>
                  <a:pt x="741336" y="2418697"/>
                </a:lnTo>
                <a:lnTo>
                  <a:pt x="736246" y="2419977"/>
                </a:lnTo>
                <a:lnTo>
                  <a:pt x="729565" y="2420618"/>
                </a:lnTo>
                <a:lnTo>
                  <a:pt x="721612" y="2420938"/>
                </a:lnTo>
                <a:lnTo>
                  <a:pt x="713659" y="2420938"/>
                </a:lnTo>
                <a:lnTo>
                  <a:pt x="706343" y="2420618"/>
                </a:lnTo>
                <a:lnTo>
                  <a:pt x="699344" y="2419657"/>
                </a:lnTo>
                <a:lnTo>
                  <a:pt x="692346" y="2418376"/>
                </a:lnTo>
                <a:lnTo>
                  <a:pt x="685983" y="2416775"/>
                </a:lnTo>
                <a:lnTo>
                  <a:pt x="679939" y="2415174"/>
                </a:lnTo>
                <a:lnTo>
                  <a:pt x="673895" y="2412612"/>
                </a:lnTo>
                <a:lnTo>
                  <a:pt x="668487" y="2410371"/>
                </a:lnTo>
                <a:lnTo>
                  <a:pt x="662760" y="2407489"/>
                </a:lnTo>
                <a:lnTo>
                  <a:pt x="657352" y="2404927"/>
                </a:lnTo>
                <a:lnTo>
                  <a:pt x="652263" y="2401724"/>
                </a:lnTo>
                <a:lnTo>
                  <a:pt x="642083" y="2395000"/>
                </a:lnTo>
                <a:lnTo>
                  <a:pt x="632539" y="2387955"/>
                </a:lnTo>
                <a:lnTo>
                  <a:pt x="628086" y="2385073"/>
                </a:lnTo>
                <a:lnTo>
                  <a:pt x="624904" y="2383792"/>
                </a:lnTo>
                <a:lnTo>
                  <a:pt x="624268" y="2383792"/>
                </a:lnTo>
                <a:lnTo>
                  <a:pt x="623314" y="2383792"/>
                </a:lnTo>
                <a:lnTo>
                  <a:pt x="622678" y="2384432"/>
                </a:lnTo>
                <a:lnTo>
                  <a:pt x="622041" y="2384752"/>
                </a:lnTo>
                <a:lnTo>
                  <a:pt x="621405" y="2386354"/>
                </a:lnTo>
                <a:lnTo>
                  <a:pt x="620769" y="2387314"/>
                </a:lnTo>
                <a:lnTo>
                  <a:pt x="620133" y="2388595"/>
                </a:lnTo>
                <a:lnTo>
                  <a:pt x="619496" y="2388915"/>
                </a:lnTo>
                <a:lnTo>
                  <a:pt x="619178" y="2388915"/>
                </a:lnTo>
                <a:lnTo>
                  <a:pt x="607408" y="2388595"/>
                </a:lnTo>
                <a:lnTo>
                  <a:pt x="601045" y="2387634"/>
                </a:lnTo>
                <a:lnTo>
                  <a:pt x="598819" y="2387314"/>
                </a:lnTo>
                <a:lnTo>
                  <a:pt x="596910" y="2386674"/>
                </a:lnTo>
                <a:lnTo>
                  <a:pt x="595001" y="2376747"/>
                </a:lnTo>
                <a:lnTo>
                  <a:pt x="593411" y="2368741"/>
                </a:lnTo>
                <a:lnTo>
                  <a:pt x="593092" y="2362336"/>
                </a:lnTo>
                <a:lnTo>
                  <a:pt x="592774" y="2357533"/>
                </a:lnTo>
                <a:lnTo>
                  <a:pt x="593092" y="2353690"/>
                </a:lnTo>
                <a:lnTo>
                  <a:pt x="593411" y="2351449"/>
                </a:lnTo>
                <a:lnTo>
                  <a:pt x="593729" y="2349527"/>
                </a:lnTo>
                <a:lnTo>
                  <a:pt x="592138" y="2346325"/>
                </a:lnTo>
                <a:close/>
                <a:moveTo>
                  <a:pt x="1474788" y="2290762"/>
                </a:moveTo>
                <a:lnTo>
                  <a:pt x="1567135" y="2290762"/>
                </a:lnTo>
                <a:lnTo>
                  <a:pt x="1571609" y="2293338"/>
                </a:lnTo>
                <a:lnTo>
                  <a:pt x="1582473" y="2300422"/>
                </a:lnTo>
                <a:lnTo>
                  <a:pt x="1588864" y="2305252"/>
                </a:lnTo>
                <a:lnTo>
                  <a:pt x="1595894" y="2310404"/>
                </a:lnTo>
                <a:lnTo>
                  <a:pt x="1602924" y="2316522"/>
                </a:lnTo>
                <a:lnTo>
                  <a:pt x="1609634" y="2322640"/>
                </a:lnTo>
                <a:lnTo>
                  <a:pt x="1615386" y="2328758"/>
                </a:lnTo>
                <a:lnTo>
                  <a:pt x="1617942" y="2331978"/>
                </a:lnTo>
                <a:lnTo>
                  <a:pt x="1620179" y="2334875"/>
                </a:lnTo>
                <a:lnTo>
                  <a:pt x="1621776" y="2337451"/>
                </a:lnTo>
                <a:lnTo>
                  <a:pt x="1623374" y="2340671"/>
                </a:lnTo>
                <a:lnTo>
                  <a:pt x="1624013" y="2343247"/>
                </a:lnTo>
                <a:lnTo>
                  <a:pt x="1624013" y="2345501"/>
                </a:lnTo>
                <a:lnTo>
                  <a:pt x="1623694" y="2348399"/>
                </a:lnTo>
                <a:lnTo>
                  <a:pt x="1622735" y="2350009"/>
                </a:lnTo>
                <a:lnTo>
                  <a:pt x="1620818" y="2352585"/>
                </a:lnTo>
                <a:lnTo>
                  <a:pt x="1618581" y="2353873"/>
                </a:lnTo>
                <a:lnTo>
                  <a:pt x="1615386" y="2355483"/>
                </a:lnTo>
                <a:lnTo>
                  <a:pt x="1611232" y="2357093"/>
                </a:lnTo>
                <a:lnTo>
                  <a:pt x="1606119" y="2357737"/>
                </a:lnTo>
                <a:lnTo>
                  <a:pt x="1600048" y="2358703"/>
                </a:lnTo>
                <a:lnTo>
                  <a:pt x="1593018" y="2359025"/>
                </a:lnTo>
                <a:lnTo>
                  <a:pt x="1585668" y="2359025"/>
                </a:lnTo>
                <a:lnTo>
                  <a:pt x="1578958" y="2358703"/>
                </a:lnTo>
                <a:lnTo>
                  <a:pt x="1572567" y="2357415"/>
                </a:lnTo>
                <a:lnTo>
                  <a:pt x="1566496" y="2356127"/>
                </a:lnTo>
                <a:lnTo>
                  <a:pt x="1560744" y="2355161"/>
                </a:lnTo>
                <a:lnTo>
                  <a:pt x="1554993" y="2353229"/>
                </a:lnTo>
                <a:lnTo>
                  <a:pt x="1549560" y="2351297"/>
                </a:lnTo>
                <a:lnTo>
                  <a:pt x="1544128" y="2349043"/>
                </a:lnTo>
                <a:lnTo>
                  <a:pt x="1539335" y="2346467"/>
                </a:lnTo>
                <a:lnTo>
                  <a:pt x="1529749" y="2340993"/>
                </a:lnTo>
                <a:lnTo>
                  <a:pt x="1520802" y="2334875"/>
                </a:lnTo>
                <a:lnTo>
                  <a:pt x="1511535" y="2328758"/>
                </a:lnTo>
                <a:lnTo>
                  <a:pt x="1507701" y="2326182"/>
                </a:lnTo>
                <a:lnTo>
                  <a:pt x="1505144" y="2324894"/>
                </a:lnTo>
                <a:lnTo>
                  <a:pt x="1503866" y="2324572"/>
                </a:lnTo>
                <a:lnTo>
                  <a:pt x="1503227" y="2324894"/>
                </a:lnTo>
                <a:lnTo>
                  <a:pt x="1502269" y="2325860"/>
                </a:lnTo>
                <a:lnTo>
                  <a:pt x="1501629" y="2326826"/>
                </a:lnTo>
                <a:lnTo>
                  <a:pt x="1500990" y="2328114"/>
                </a:lnTo>
                <a:lnTo>
                  <a:pt x="1500351" y="2329080"/>
                </a:lnTo>
                <a:lnTo>
                  <a:pt x="1499712" y="2329080"/>
                </a:lnTo>
                <a:lnTo>
                  <a:pt x="1499073" y="2329080"/>
                </a:lnTo>
                <a:lnTo>
                  <a:pt x="1488528" y="2328758"/>
                </a:lnTo>
                <a:lnTo>
                  <a:pt x="1482777" y="2328436"/>
                </a:lnTo>
                <a:lnTo>
                  <a:pt x="1480540" y="2328114"/>
                </a:lnTo>
                <a:lnTo>
                  <a:pt x="1478942" y="2327148"/>
                </a:lnTo>
                <a:lnTo>
                  <a:pt x="1477025" y="2318132"/>
                </a:lnTo>
                <a:lnTo>
                  <a:pt x="1476066" y="2310726"/>
                </a:lnTo>
                <a:lnTo>
                  <a:pt x="1475747" y="2305252"/>
                </a:lnTo>
                <a:lnTo>
                  <a:pt x="1475108" y="2300422"/>
                </a:lnTo>
                <a:lnTo>
                  <a:pt x="1475747" y="2297202"/>
                </a:lnTo>
                <a:lnTo>
                  <a:pt x="1476066" y="2294948"/>
                </a:lnTo>
                <a:lnTo>
                  <a:pt x="1476386" y="2293338"/>
                </a:lnTo>
                <a:lnTo>
                  <a:pt x="1474788" y="2290762"/>
                </a:lnTo>
                <a:close/>
                <a:moveTo>
                  <a:pt x="1243723" y="2290762"/>
                </a:moveTo>
                <a:lnTo>
                  <a:pt x="1335088" y="2290762"/>
                </a:lnTo>
                <a:lnTo>
                  <a:pt x="1333507" y="2293338"/>
                </a:lnTo>
                <a:lnTo>
                  <a:pt x="1334140" y="2294948"/>
                </a:lnTo>
                <a:lnTo>
                  <a:pt x="1334140" y="2297202"/>
                </a:lnTo>
                <a:lnTo>
                  <a:pt x="1334456" y="2300422"/>
                </a:lnTo>
                <a:lnTo>
                  <a:pt x="1334456" y="2305252"/>
                </a:lnTo>
                <a:lnTo>
                  <a:pt x="1333824" y="2310726"/>
                </a:lnTo>
                <a:lnTo>
                  <a:pt x="1332559" y="2318132"/>
                </a:lnTo>
                <a:lnTo>
                  <a:pt x="1330978" y="2327148"/>
                </a:lnTo>
                <a:lnTo>
                  <a:pt x="1329398" y="2328114"/>
                </a:lnTo>
                <a:lnTo>
                  <a:pt x="1327185" y="2328436"/>
                </a:lnTo>
                <a:lnTo>
                  <a:pt x="1321494" y="2328758"/>
                </a:lnTo>
                <a:lnTo>
                  <a:pt x="1311061" y="2329080"/>
                </a:lnTo>
                <a:lnTo>
                  <a:pt x="1310113" y="2329080"/>
                </a:lnTo>
                <a:lnTo>
                  <a:pt x="1309797" y="2329080"/>
                </a:lnTo>
                <a:lnTo>
                  <a:pt x="1309165" y="2328114"/>
                </a:lnTo>
                <a:lnTo>
                  <a:pt x="1308848" y="2326826"/>
                </a:lnTo>
                <a:lnTo>
                  <a:pt x="1307900" y="2325860"/>
                </a:lnTo>
                <a:lnTo>
                  <a:pt x="1306952" y="2324894"/>
                </a:lnTo>
                <a:lnTo>
                  <a:pt x="1306003" y="2324572"/>
                </a:lnTo>
                <a:lnTo>
                  <a:pt x="1305371" y="2324894"/>
                </a:lnTo>
                <a:lnTo>
                  <a:pt x="1302842" y="2326182"/>
                </a:lnTo>
                <a:lnTo>
                  <a:pt x="1298732" y="2328758"/>
                </a:lnTo>
                <a:lnTo>
                  <a:pt x="1289880" y="2334875"/>
                </a:lnTo>
                <a:lnTo>
                  <a:pt x="1281028" y="2340993"/>
                </a:lnTo>
                <a:lnTo>
                  <a:pt x="1271228" y="2346467"/>
                </a:lnTo>
                <a:lnTo>
                  <a:pt x="1266485" y="2349043"/>
                </a:lnTo>
                <a:lnTo>
                  <a:pt x="1261111" y="2351297"/>
                </a:lnTo>
                <a:lnTo>
                  <a:pt x="1256053" y="2353229"/>
                </a:lnTo>
                <a:lnTo>
                  <a:pt x="1250362" y="2355161"/>
                </a:lnTo>
                <a:lnTo>
                  <a:pt x="1244356" y="2356127"/>
                </a:lnTo>
                <a:lnTo>
                  <a:pt x="1238349" y="2357415"/>
                </a:lnTo>
                <a:lnTo>
                  <a:pt x="1232026" y="2358703"/>
                </a:lnTo>
                <a:lnTo>
                  <a:pt x="1225387" y="2359025"/>
                </a:lnTo>
                <a:lnTo>
                  <a:pt x="1218116" y="2359025"/>
                </a:lnTo>
                <a:lnTo>
                  <a:pt x="1211161" y="2358703"/>
                </a:lnTo>
                <a:lnTo>
                  <a:pt x="1205154" y="2357737"/>
                </a:lnTo>
                <a:lnTo>
                  <a:pt x="1200096" y="2357093"/>
                </a:lnTo>
                <a:lnTo>
                  <a:pt x="1195986" y="2355483"/>
                </a:lnTo>
                <a:lnTo>
                  <a:pt x="1193141" y="2353873"/>
                </a:lnTo>
                <a:lnTo>
                  <a:pt x="1190295" y="2352585"/>
                </a:lnTo>
                <a:lnTo>
                  <a:pt x="1189031" y="2350009"/>
                </a:lnTo>
                <a:lnTo>
                  <a:pt x="1187766" y="2348399"/>
                </a:lnTo>
                <a:lnTo>
                  <a:pt x="1187450" y="2345501"/>
                </a:lnTo>
                <a:lnTo>
                  <a:pt x="1187766" y="2343247"/>
                </a:lnTo>
                <a:lnTo>
                  <a:pt x="1188715" y="2340671"/>
                </a:lnTo>
                <a:lnTo>
                  <a:pt x="1189663" y="2337451"/>
                </a:lnTo>
                <a:lnTo>
                  <a:pt x="1191560" y="2334875"/>
                </a:lnTo>
                <a:lnTo>
                  <a:pt x="1193457" y="2331978"/>
                </a:lnTo>
                <a:lnTo>
                  <a:pt x="1195986" y="2328758"/>
                </a:lnTo>
                <a:lnTo>
                  <a:pt x="1201676" y="2322640"/>
                </a:lnTo>
                <a:lnTo>
                  <a:pt x="1208315" y="2316522"/>
                </a:lnTo>
                <a:lnTo>
                  <a:pt x="1215271" y="2310404"/>
                </a:lnTo>
                <a:lnTo>
                  <a:pt x="1222226" y="2305252"/>
                </a:lnTo>
                <a:lnTo>
                  <a:pt x="1228865" y="2300422"/>
                </a:lnTo>
                <a:lnTo>
                  <a:pt x="1239613" y="2293338"/>
                </a:lnTo>
                <a:lnTo>
                  <a:pt x="1243723" y="2290762"/>
                </a:lnTo>
                <a:close/>
                <a:moveTo>
                  <a:pt x="1481543" y="1798637"/>
                </a:moveTo>
                <a:lnTo>
                  <a:pt x="1701801" y="1798637"/>
                </a:lnTo>
                <a:lnTo>
                  <a:pt x="1567093" y="2273300"/>
                </a:lnTo>
                <a:lnTo>
                  <a:pt x="1465263" y="2273300"/>
                </a:lnTo>
                <a:lnTo>
                  <a:pt x="1481543" y="1798637"/>
                </a:lnTo>
                <a:close/>
                <a:moveTo>
                  <a:pt x="1119188" y="1798637"/>
                </a:moveTo>
                <a:lnTo>
                  <a:pt x="1336331" y="1798637"/>
                </a:lnTo>
                <a:lnTo>
                  <a:pt x="1346201" y="2272028"/>
                </a:lnTo>
                <a:lnTo>
                  <a:pt x="1240177" y="2273300"/>
                </a:lnTo>
                <a:lnTo>
                  <a:pt x="1119188" y="1798637"/>
                </a:lnTo>
                <a:close/>
                <a:moveTo>
                  <a:pt x="2677270" y="1559805"/>
                </a:moveTo>
                <a:lnTo>
                  <a:pt x="2530833" y="1600780"/>
                </a:lnTo>
                <a:lnTo>
                  <a:pt x="2674417" y="1589663"/>
                </a:lnTo>
                <a:lnTo>
                  <a:pt x="2677270" y="1559805"/>
                </a:lnTo>
                <a:close/>
                <a:moveTo>
                  <a:pt x="64561" y="1559805"/>
                </a:moveTo>
                <a:lnTo>
                  <a:pt x="67742" y="1589663"/>
                </a:lnTo>
                <a:lnTo>
                  <a:pt x="211812" y="1600780"/>
                </a:lnTo>
                <a:lnTo>
                  <a:pt x="64561" y="1559805"/>
                </a:lnTo>
                <a:close/>
                <a:moveTo>
                  <a:pt x="1743293" y="1510232"/>
                </a:moveTo>
                <a:lnTo>
                  <a:pt x="1815377" y="1673934"/>
                </a:lnTo>
                <a:lnTo>
                  <a:pt x="2196121" y="1673934"/>
                </a:lnTo>
                <a:lnTo>
                  <a:pt x="2051635" y="1522922"/>
                </a:lnTo>
                <a:lnTo>
                  <a:pt x="1743293" y="1510232"/>
                </a:lnTo>
                <a:close/>
                <a:moveTo>
                  <a:pt x="1093583" y="1510232"/>
                </a:moveTo>
                <a:lnTo>
                  <a:pt x="785241" y="1522922"/>
                </a:lnTo>
                <a:lnTo>
                  <a:pt x="641072" y="1673934"/>
                </a:lnTo>
                <a:lnTo>
                  <a:pt x="1021499" y="1673934"/>
                </a:lnTo>
                <a:lnTo>
                  <a:pt x="1093583" y="1510232"/>
                </a:lnTo>
                <a:close/>
                <a:moveTo>
                  <a:pt x="840494" y="1363662"/>
                </a:moveTo>
                <a:lnTo>
                  <a:pt x="1955417" y="1363662"/>
                </a:lnTo>
                <a:lnTo>
                  <a:pt x="2368551" y="1768475"/>
                </a:lnTo>
                <a:lnTo>
                  <a:pt x="398463" y="1768475"/>
                </a:lnTo>
                <a:lnTo>
                  <a:pt x="840494" y="1363662"/>
                </a:lnTo>
                <a:close/>
                <a:moveTo>
                  <a:pt x="1125700" y="1131888"/>
                </a:moveTo>
                <a:lnTo>
                  <a:pt x="1123793" y="1132523"/>
                </a:lnTo>
                <a:lnTo>
                  <a:pt x="1121569" y="1134110"/>
                </a:lnTo>
                <a:lnTo>
                  <a:pt x="1118710" y="1136650"/>
                </a:lnTo>
                <a:lnTo>
                  <a:pt x="1111084" y="1144270"/>
                </a:lnTo>
                <a:lnTo>
                  <a:pt x="1101553" y="1155065"/>
                </a:lnTo>
                <a:lnTo>
                  <a:pt x="1077405" y="1184275"/>
                </a:lnTo>
                <a:lnTo>
                  <a:pt x="1046268" y="1220153"/>
                </a:lnTo>
                <a:lnTo>
                  <a:pt x="1059613" y="1236028"/>
                </a:lnTo>
                <a:lnTo>
                  <a:pt x="1064696" y="1242378"/>
                </a:lnTo>
                <a:lnTo>
                  <a:pt x="1070098" y="1248093"/>
                </a:lnTo>
                <a:lnTo>
                  <a:pt x="1074546" y="1252538"/>
                </a:lnTo>
                <a:lnTo>
                  <a:pt x="1078994" y="1256665"/>
                </a:lnTo>
                <a:lnTo>
                  <a:pt x="1083124" y="1260158"/>
                </a:lnTo>
                <a:lnTo>
                  <a:pt x="1087890" y="1263333"/>
                </a:lnTo>
                <a:lnTo>
                  <a:pt x="1092656" y="1266508"/>
                </a:lnTo>
                <a:lnTo>
                  <a:pt x="1098375" y="1269365"/>
                </a:lnTo>
                <a:lnTo>
                  <a:pt x="1111084" y="1276350"/>
                </a:lnTo>
                <a:lnTo>
                  <a:pt x="1127606" y="1284605"/>
                </a:lnTo>
                <a:lnTo>
                  <a:pt x="1149529" y="1295400"/>
                </a:lnTo>
                <a:lnTo>
                  <a:pt x="1139362" y="1143953"/>
                </a:lnTo>
                <a:lnTo>
                  <a:pt x="1136185" y="1141413"/>
                </a:lnTo>
                <a:lnTo>
                  <a:pt x="1133325" y="1138238"/>
                </a:lnTo>
                <a:lnTo>
                  <a:pt x="1126971" y="1132205"/>
                </a:lnTo>
                <a:lnTo>
                  <a:pt x="1126017" y="1131888"/>
                </a:lnTo>
                <a:lnTo>
                  <a:pt x="1125700" y="1131888"/>
                </a:lnTo>
                <a:close/>
                <a:moveTo>
                  <a:pt x="505679" y="1004887"/>
                </a:moveTo>
                <a:lnTo>
                  <a:pt x="511721" y="1004887"/>
                </a:lnTo>
                <a:lnTo>
                  <a:pt x="517446" y="1005205"/>
                </a:lnTo>
                <a:lnTo>
                  <a:pt x="522535" y="1006158"/>
                </a:lnTo>
                <a:lnTo>
                  <a:pt x="528259" y="1007746"/>
                </a:lnTo>
                <a:lnTo>
                  <a:pt x="533348" y="1009969"/>
                </a:lnTo>
                <a:lnTo>
                  <a:pt x="538436" y="1012828"/>
                </a:lnTo>
                <a:lnTo>
                  <a:pt x="543207" y="1015687"/>
                </a:lnTo>
                <a:lnTo>
                  <a:pt x="548296" y="1019498"/>
                </a:lnTo>
                <a:lnTo>
                  <a:pt x="552748" y="1023310"/>
                </a:lnTo>
                <a:lnTo>
                  <a:pt x="557201" y="1028075"/>
                </a:lnTo>
                <a:lnTo>
                  <a:pt x="561335" y="1033157"/>
                </a:lnTo>
                <a:lnTo>
                  <a:pt x="566106" y="1038239"/>
                </a:lnTo>
                <a:lnTo>
                  <a:pt x="570240" y="1044274"/>
                </a:lnTo>
                <a:lnTo>
                  <a:pt x="573738" y="1050309"/>
                </a:lnTo>
                <a:lnTo>
                  <a:pt x="577555" y="1056980"/>
                </a:lnTo>
                <a:lnTo>
                  <a:pt x="581371" y="1063968"/>
                </a:lnTo>
                <a:lnTo>
                  <a:pt x="585188" y="1071274"/>
                </a:lnTo>
                <a:lnTo>
                  <a:pt x="588686" y="1078897"/>
                </a:lnTo>
                <a:lnTo>
                  <a:pt x="591867" y="1086838"/>
                </a:lnTo>
                <a:lnTo>
                  <a:pt x="598227" y="1103673"/>
                </a:lnTo>
                <a:lnTo>
                  <a:pt x="603952" y="1121461"/>
                </a:lnTo>
                <a:lnTo>
                  <a:pt x="609677" y="1140202"/>
                </a:lnTo>
                <a:lnTo>
                  <a:pt x="614447" y="1159260"/>
                </a:lnTo>
                <a:lnTo>
                  <a:pt x="619218" y="1179589"/>
                </a:lnTo>
                <a:lnTo>
                  <a:pt x="623670" y="1200553"/>
                </a:lnTo>
                <a:lnTo>
                  <a:pt x="627487" y="1221518"/>
                </a:lnTo>
                <a:lnTo>
                  <a:pt x="630667" y="1242799"/>
                </a:lnTo>
                <a:lnTo>
                  <a:pt x="634165" y="1264399"/>
                </a:lnTo>
                <a:lnTo>
                  <a:pt x="636710" y="1285681"/>
                </a:lnTo>
                <a:lnTo>
                  <a:pt x="639254" y="1306963"/>
                </a:lnTo>
                <a:lnTo>
                  <a:pt x="641798" y="1327927"/>
                </a:lnTo>
                <a:lnTo>
                  <a:pt x="643389" y="1348574"/>
                </a:lnTo>
                <a:lnTo>
                  <a:pt x="644979" y="1368903"/>
                </a:lnTo>
                <a:lnTo>
                  <a:pt x="647841" y="1407337"/>
                </a:lnTo>
                <a:lnTo>
                  <a:pt x="649431" y="1441960"/>
                </a:lnTo>
                <a:lnTo>
                  <a:pt x="650703" y="1471501"/>
                </a:lnTo>
                <a:lnTo>
                  <a:pt x="651021" y="1495641"/>
                </a:lnTo>
                <a:lnTo>
                  <a:pt x="645933" y="1500088"/>
                </a:lnTo>
                <a:lnTo>
                  <a:pt x="640526" y="1461971"/>
                </a:lnTo>
                <a:lnTo>
                  <a:pt x="635120" y="1423219"/>
                </a:lnTo>
                <a:lnTo>
                  <a:pt x="629713" y="1515335"/>
                </a:lnTo>
                <a:lnTo>
                  <a:pt x="623988" y="1520417"/>
                </a:lnTo>
                <a:lnTo>
                  <a:pt x="225488" y="1414008"/>
                </a:lnTo>
                <a:lnTo>
                  <a:pt x="154884" y="1399079"/>
                </a:lnTo>
                <a:lnTo>
                  <a:pt x="603316" y="1539476"/>
                </a:lnTo>
                <a:lnTo>
                  <a:pt x="319945" y="1798670"/>
                </a:lnTo>
                <a:lnTo>
                  <a:pt x="585824" y="1798670"/>
                </a:lnTo>
                <a:lnTo>
                  <a:pt x="752475" y="1798670"/>
                </a:lnTo>
                <a:lnTo>
                  <a:pt x="687596" y="2326906"/>
                </a:lnTo>
                <a:lnTo>
                  <a:pt x="595365" y="2326906"/>
                </a:lnTo>
                <a:lnTo>
                  <a:pt x="586778" y="1847904"/>
                </a:lnTo>
                <a:lnTo>
                  <a:pt x="581371" y="1857433"/>
                </a:lnTo>
                <a:lnTo>
                  <a:pt x="578509" y="1862516"/>
                </a:lnTo>
                <a:lnTo>
                  <a:pt x="575329" y="1866963"/>
                </a:lnTo>
                <a:lnTo>
                  <a:pt x="531758" y="2443162"/>
                </a:lnTo>
                <a:lnTo>
                  <a:pt x="415356" y="2443162"/>
                </a:lnTo>
                <a:lnTo>
                  <a:pt x="356837" y="1985125"/>
                </a:lnTo>
                <a:lnTo>
                  <a:pt x="349840" y="1985760"/>
                </a:lnTo>
                <a:lnTo>
                  <a:pt x="346024" y="1986078"/>
                </a:lnTo>
                <a:lnTo>
                  <a:pt x="342207" y="1986078"/>
                </a:lnTo>
                <a:lnTo>
                  <a:pt x="337437" y="1985760"/>
                </a:lnTo>
                <a:lnTo>
                  <a:pt x="332348" y="1985443"/>
                </a:lnTo>
                <a:lnTo>
                  <a:pt x="145661" y="1959078"/>
                </a:lnTo>
                <a:lnTo>
                  <a:pt x="141208" y="1957490"/>
                </a:lnTo>
                <a:lnTo>
                  <a:pt x="137074" y="1955267"/>
                </a:lnTo>
                <a:lnTo>
                  <a:pt x="133257" y="1952726"/>
                </a:lnTo>
                <a:lnTo>
                  <a:pt x="129441" y="1949867"/>
                </a:lnTo>
                <a:lnTo>
                  <a:pt x="125624" y="1946055"/>
                </a:lnTo>
                <a:lnTo>
                  <a:pt x="122126" y="1941926"/>
                </a:lnTo>
                <a:lnTo>
                  <a:pt x="119264" y="1937479"/>
                </a:lnTo>
                <a:lnTo>
                  <a:pt x="116401" y="1932397"/>
                </a:lnTo>
                <a:lnTo>
                  <a:pt x="113539" y="1927632"/>
                </a:lnTo>
                <a:lnTo>
                  <a:pt x="110995" y="1921914"/>
                </a:lnTo>
                <a:lnTo>
                  <a:pt x="108768" y="1916197"/>
                </a:lnTo>
                <a:lnTo>
                  <a:pt x="106542" y="1910162"/>
                </a:lnTo>
                <a:lnTo>
                  <a:pt x="102408" y="1897774"/>
                </a:lnTo>
                <a:lnTo>
                  <a:pt x="98909" y="1885068"/>
                </a:lnTo>
                <a:lnTo>
                  <a:pt x="96365" y="1872363"/>
                </a:lnTo>
                <a:lnTo>
                  <a:pt x="93503" y="1859339"/>
                </a:lnTo>
                <a:lnTo>
                  <a:pt x="90004" y="1836152"/>
                </a:lnTo>
                <a:lnTo>
                  <a:pt x="86824" y="1817728"/>
                </a:lnTo>
                <a:lnTo>
                  <a:pt x="85234" y="1811058"/>
                </a:lnTo>
                <a:lnTo>
                  <a:pt x="84280" y="1806293"/>
                </a:lnTo>
                <a:lnTo>
                  <a:pt x="83962" y="1800894"/>
                </a:lnTo>
                <a:lnTo>
                  <a:pt x="76965" y="1730695"/>
                </a:lnTo>
                <a:lnTo>
                  <a:pt x="69968" y="1653826"/>
                </a:lnTo>
                <a:lnTo>
                  <a:pt x="62017" y="1556628"/>
                </a:lnTo>
                <a:lnTo>
                  <a:pt x="52158" y="1552499"/>
                </a:lnTo>
                <a:lnTo>
                  <a:pt x="43571" y="1548687"/>
                </a:lnTo>
                <a:lnTo>
                  <a:pt x="35938" y="1545511"/>
                </a:lnTo>
                <a:lnTo>
                  <a:pt x="29895" y="1542017"/>
                </a:lnTo>
                <a:lnTo>
                  <a:pt x="25443" y="1538523"/>
                </a:lnTo>
                <a:lnTo>
                  <a:pt x="23535" y="1536617"/>
                </a:lnTo>
                <a:lnTo>
                  <a:pt x="21944" y="1535346"/>
                </a:lnTo>
                <a:lnTo>
                  <a:pt x="20990" y="1533758"/>
                </a:lnTo>
                <a:lnTo>
                  <a:pt x="20354" y="1532170"/>
                </a:lnTo>
                <a:lnTo>
                  <a:pt x="19718" y="1530582"/>
                </a:lnTo>
                <a:lnTo>
                  <a:pt x="20354" y="1529311"/>
                </a:lnTo>
                <a:lnTo>
                  <a:pt x="17492" y="1522641"/>
                </a:lnTo>
                <a:lnTo>
                  <a:pt x="15266" y="1515017"/>
                </a:lnTo>
                <a:lnTo>
                  <a:pt x="12721" y="1504853"/>
                </a:lnTo>
                <a:lnTo>
                  <a:pt x="10495" y="1493100"/>
                </a:lnTo>
                <a:lnTo>
                  <a:pt x="8269" y="1479759"/>
                </a:lnTo>
                <a:lnTo>
                  <a:pt x="6043" y="1465148"/>
                </a:lnTo>
                <a:lnTo>
                  <a:pt x="4134" y="1449583"/>
                </a:lnTo>
                <a:lnTo>
                  <a:pt x="2544" y="1432431"/>
                </a:lnTo>
                <a:lnTo>
                  <a:pt x="954" y="1414325"/>
                </a:lnTo>
                <a:lnTo>
                  <a:pt x="318" y="1395267"/>
                </a:lnTo>
                <a:lnTo>
                  <a:pt x="0" y="1375256"/>
                </a:lnTo>
                <a:lnTo>
                  <a:pt x="318" y="1354926"/>
                </a:lnTo>
                <a:lnTo>
                  <a:pt x="954" y="1333962"/>
                </a:lnTo>
                <a:lnTo>
                  <a:pt x="2544" y="1312363"/>
                </a:lnTo>
                <a:lnTo>
                  <a:pt x="4452" y="1290763"/>
                </a:lnTo>
                <a:lnTo>
                  <a:pt x="7315" y="1268846"/>
                </a:lnTo>
                <a:lnTo>
                  <a:pt x="11131" y="1246929"/>
                </a:lnTo>
                <a:lnTo>
                  <a:pt x="13357" y="1236447"/>
                </a:lnTo>
                <a:lnTo>
                  <a:pt x="15584" y="1225647"/>
                </a:lnTo>
                <a:lnTo>
                  <a:pt x="18446" y="1214847"/>
                </a:lnTo>
                <a:lnTo>
                  <a:pt x="21308" y="1204047"/>
                </a:lnTo>
                <a:lnTo>
                  <a:pt x="24489" y="1193248"/>
                </a:lnTo>
                <a:lnTo>
                  <a:pt x="27669" y="1183083"/>
                </a:lnTo>
                <a:lnTo>
                  <a:pt x="31486" y="1172601"/>
                </a:lnTo>
                <a:lnTo>
                  <a:pt x="35302" y="1162436"/>
                </a:lnTo>
                <a:lnTo>
                  <a:pt x="39436" y="1152272"/>
                </a:lnTo>
                <a:lnTo>
                  <a:pt x="43889" y="1142425"/>
                </a:lnTo>
                <a:lnTo>
                  <a:pt x="48978" y="1132578"/>
                </a:lnTo>
                <a:lnTo>
                  <a:pt x="54066" y="1123367"/>
                </a:lnTo>
                <a:lnTo>
                  <a:pt x="59473" y="1113838"/>
                </a:lnTo>
                <a:lnTo>
                  <a:pt x="64879" y="1104944"/>
                </a:lnTo>
                <a:lnTo>
                  <a:pt x="70922" y="1096050"/>
                </a:lnTo>
                <a:lnTo>
                  <a:pt x="77601" y="1087473"/>
                </a:lnTo>
                <a:lnTo>
                  <a:pt x="84280" y="1079215"/>
                </a:lnTo>
                <a:lnTo>
                  <a:pt x="91276" y="1071274"/>
                </a:lnTo>
                <a:lnTo>
                  <a:pt x="98591" y="1063968"/>
                </a:lnTo>
                <a:lnTo>
                  <a:pt x="106542" y="1056662"/>
                </a:lnTo>
                <a:lnTo>
                  <a:pt x="114811" y="1049674"/>
                </a:lnTo>
                <a:lnTo>
                  <a:pt x="123080" y="1043321"/>
                </a:lnTo>
                <a:lnTo>
                  <a:pt x="131985" y="1036651"/>
                </a:lnTo>
                <a:lnTo>
                  <a:pt x="141526" y="1031251"/>
                </a:lnTo>
                <a:lnTo>
                  <a:pt x="150749" y="1025851"/>
                </a:lnTo>
                <a:lnTo>
                  <a:pt x="160926" y="1021087"/>
                </a:lnTo>
                <a:lnTo>
                  <a:pt x="171740" y="1016322"/>
                </a:lnTo>
                <a:lnTo>
                  <a:pt x="182553" y="1012193"/>
                </a:lnTo>
                <a:lnTo>
                  <a:pt x="193684" y="1009016"/>
                </a:lnTo>
                <a:lnTo>
                  <a:pt x="205452" y="1005522"/>
                </a:lnTo>
                <a:lnTo>
                  <a:pt x="209904" y="1005522"/>
                </a:lnTo>
                <a:lnTo>
                  <a:pt x="218809" y="1005840"/>
                </a:lnTo>
                <a:lnTo>
                  <a:pt x="243298" y="1007428"/>
                </a:lnTo>
                <a:lnTo>
                  <a:pt x="280508" y="1009969"/>
                </a:lnTo>
                <a:lnTo>
                  <a:pt x="409313" y="1420361"/>
                </a:lnTo>
                <a:lnTo>
                  <a:pt x="397228" y="1297751"/>
                </a:lnTo>
                <a:lnTo>
                  <a:pt x="390867" y="1077309"/>
                </a:lnTo>
                <a:lnTo>
                  <a:pt x="382598" y="1056345"/>
                </a:lnTo>
                <a:lnTo>
                  <a:pt x="399136" y="1028392"/>
                </a:lnTo>
                <a:lnTo>
                  <a:pt x="436029" y="1028392"/>
                </a:lnTo>
                <a:lnTo>
                  <a:pt x="450976" y="1056345"/>
                </a:lnTo>
                <a:lnTo>
                  <a:pt x="443979" y="1081438"/>
                </a:lnTo>
                <a:lnTo>
                  <a:pt x="489141" y="1401937"/>
                </a:lnTo>
                <a:lnTo>
                  <a:pt x="481508" y="1015369"/>
                </a:lnTo>
                <a:lnTo>
                  <a:pt x="489459" y="1011875"/>
                </a:lnTo>
                <a:lnTo>
                  <a:pt x="495501" y="1009016"/>
                </a:lnTo>
                <a:lnTo>
                  <a:pt x="499000" y="1006793"/>
                </a:lnTo>
                <a:lnTo>
                  <a:pt x="499636" y="1005840"/>
                </a:lnTo>
                <a:lnTo>
                  <a:pt x="499954" y="1005522"/>
                </a:lnTo>
                <a:lnTo>
                  <a:pt x="505679" y="1004887"/>
                </a:lnTo>
                <a:close/>
                <a:moveTo>
                  <a:pt x="2233205" y="1004887"/>
                </a:moveTo>
                <a:lnTo>
                  <a:pt x="2238276" y="1005205"/>
                </a:lnTo>
                <a:lnTo>
                  <a:pt x="2243665" y="1005522"/>
                </a:lnTo>
                <a:lnTo>
                  <a:pt x="2243665" y="1005840"/>
                </a:lnTo>
                <a:lnTo>
                  <a:pt x="2244299" y="1006793"/>
                </a:lnTo>
                <a:lnTo>
                  <a:pt x="2248102" y="1009016"/>
                </a:lnTo>
                <a:lnTo>
                  <a:pt x="2253808" y="1011875"/>
                </a:lnTo>
                <a:lnTo>
                  <a:pt x="2261732" y="1015369"/>
                </a:lnTo>
                <a:lnTo>
                  <a:pt x="2254441" y="1401937"/>
                </a:lnTo>
                <a:lnTo>
                  <a:pt x="2299133" y="1081438"/>
                </a:lnTo>
                <a:lnTo>
                  <a:pt x="2292160" y="1056345"/>
                </a:lnTo>
                <a:lnTo>
                  <a:pt x="2307374" y="1028392"/>
                </a:lnTo>
                <a:lnTo>
                  <a:pt x="2344142" y="1028392"/>
                </a:lnTo>
                <a:lnTo>
                  <a:pt x="2360307" y="1056345"/>
                </a:lnTo>
                <a:lnTo>
                  <a:pt x="2352066" y="1077309"/>
                </a:lnTo>
                <a:lnTo>
                  <a:pt x="2346044" y="1297751"/>
                </a:lnTo>
                <a:lnTo>
                  <a:pt x="2333682" y="1420361"/>
                </a:lnTo>
                <a:lnTo>
                  <a:pt x="2462052" y="1009969"/>
                </a:lnTo>
                <a:lnTo>
                  <a:pt x="2499137" y="1007428"/>
                </a:lnTo>
                <a:lnTo>
                  <a:pt x="2523860" y="1005840"/>
                </a:lnTo>
                <a:lnTo>
                  <a:pt x="2532735" y="1005522"/>
                </a:lnTo>
                <a:lnTo>
                  <a:pt x="2536855" y="1005522"/>
                </a:lnTo>
                <a:lnTo>
                  <a:pt x="2548266" y="1009016"/>
                </a:lnTo>
                <a:lnTo>
                  <a:pt x="2559677" y="1012193"/>
                </a:lnTo>
                <a:lnTo>
                  <a:pt x="2570453" y="1016322"/>
                </a:lnTo>
                <a:lnTo>
                  <a:pt x="2580913" y="1021087"/>
                </a:lnTo>
                <a:lnTo>
                  <a:pt x="2591056" y="1025851"/>
                </a:lnTo>
                <a:lnTo>
                  <a:pt x="2600882" y="1031251"/>
                </a:lnTo>
                <a:lnTo>
                  <a:pt x="2610391" y="1036651"/>
                </a:lnTo>
                <a:lnTo>
                  <a:pt x="2618949" y="1043321"/>
                </a:lnTo>
                <a:lnTo>
                  <a:pt x="2627507" y="1049674"/>
                </a:lnTo>
                <a:lnTo>
                  <a:pt x="2635431" y="1056662"/>
                </a:lnTo>
                <a:lnTo>
                  <a:pt x="2643355" y="1063968"/>
                </a:lnTo>
                <a:lnTo>
                  <a:pt x="2650962" y="1071274"/>
                </a:lnTo>
                <a:lnTo>
                  <a:pt x="2657618" y="1079215"/>
                </a:lnTo>
                <a:lnTo>
                  <a:pt x="2664274" y="1087473"/>
                </a:lnTo>
                <a:lnTo>
                  <a:pt x="2670614" y="1096050"/>
                </a:lnTo>
                <a:lnTo>
                  <a:pt x="2676636" y="1104944"/>
                </a:lnTo>
                <a:lnTo>
                  <a:pt x="2682341" y="1113838"/>
                </a:lnTo>
                <a:lnTo>
                  <a:pt x="2688047" y="1123367"/>
                </a:lnTo>
                <a:lnTo>
                  <a:pt x="2692801" y="1132578"/>
                </a:lnTo>
                <a:lnTo>
                  <a:pt x="2697872" y="1142425"/>
                </a:lnTo>
                <a:lnTo>
                  <a:pt x="2702310" y="1152272"/>
                </a:lnTo>
                <a:lnTo>
                  <a:pt x="2706430" y="1162436"/>
                </a:lnTo>
                <a:lnTo>
                  <a:pt x="2710551" y="1172601"/>
                </a:lnTo>
                <a:lnTo>
                  <a:pt x="2714037" y="1183083"/>
                </a:lnTo>
                <a:lnTo>
                  <a:pt x="2717207" y="1193248"/>
                </a:lnTo>
                <a:lnTo>
                  <a:pt x="2720694" y="1204047"/>
                </a:lnTo>
                <a:lnTo>
                  <a:pt x="2723229" y="1214847"/>
                </a:lnTo>
                <a:lnTo>
                  <a:pt x="2726082" y="1225647"/>
                </a:lnTo>
                <a:lnTo>
                  <a:pt x="2728618" y="1236447"/>
                </a:lnTo>
                <a:lnTo>
                  <a:pt x="2730836" y="1246929"/>
                </a:lnTo>
                <a:lnTo>
                  <a:pt x="2734640" y="1268846"/>
                </a:lnTo>
                <a:lnTo>
                  <a:pt x="2737176" y="1290763"/>
                </a:lnTo>
                <a:lnTo>
                  <a:pt x="2739394" y="1312363"/>
                </a:lnTo>
                <a:lnTo>
                  <a:pt x="2740979" y="1333962"/>
                </a:lnTo>
                <a:lnTo>
                  <a:pt x="2741613" y="1354926"/>
                </a:lnTo>
                <a:lnTo>
                  <a:pt x="2741613" y="1375256"/>
                </a:lnTo>
                <a:lnTo>
                  <a:pt x="2741296" y="1395267"/>
                </a:lnTo>
                <a:lnTo>
                  <a:pt x="2740662" y="1414325"/>
                </a:lnTo>
                <a:lnTo>
                  <a:pt x="2739394" y="1432431"/>
                </a:lnTo>
                <a:lnTo>
                  <a:pt x="2737493" y="1449583"/>
                </a:lnTo>
                <a:lnTo>
                  <a:pt x="2735591" y="1465148"/>
                </a:lnTo>
                <a:lnTo>
                  <a:pt x="2733689" y="1479759"/>
                </a:lnTo>
                <a:lnTo>
                  <a:pt x="2731470" y="1493100"/>
                </a:lnTo>
                <a:lnTo>
                  <a:pt x="2728935" y="1504853"/>
                </a:lnTo>
                <a:lnTo>
                  <a:pt x="2726716" y="1515017"/>
                </a:lnTo>
                <a:lnTo>
                  <a:pt x="2724180" y="1522641"/>
                </a:lnTo>
                <a:lnTo>
                  <a:pt x="2721962" y="1529311"/>
                </a:lnTo>
                <a:lnTo>
                  <a:pt x="2721962" y="1530582"/>
                </a:lnTo>
                <a:lnTo>
                  <a:pt x="2721328" y="1532170"/>
                </a:lnTo>
                <a:lnTo>
                  <a:pt x="2720694" y="1533758"/>
                </a:lnTo>
                <a:lnTo>
                  <a:pt x="2719426" y="1535346"/>
                </a:lnTo>
                <a:lnTo>
                  <a:pt x="2718158" y="1536617"/>
                </a:lnTo>
                <a:lnTo>
                  <a:pt x="2716573" y="1538523"/>
                </a:lnTo>
                <a:lnTo>
                  <a:pt x="2711819" y="1542017"/>
                </a:lnTo>
                <a:lnTo>
                  <a:pt x="2705796" y="1545511"/>
                </a:lnTo>
                <a:lnTo>
                  <a:pt x="2698506" y="1548687"/>
                </a:lnTo>
                <a:lnTo>
                  <a:pt x="2689948" y="1552499"/>
                </a:lnTo>
                <a:lnTo>
                  <a:pt x="2680122" y="1556628"/>
                </a:lnTo>
                <a:lnTo>
                  <a:pt x="2671881" y="1653826"/>
                </a:lnTo>
                <a:lnTo>
                  <a:pt x="2664908" y="1730695"/>
                </a:lnTo>
                <a:lnTo>
                  <a:pt x="2657935" y="1800894"/>
                </a:lnTo>
                <a:lnTo>
                  <a:pt x="2657618" y="1806293"/>
                </a:lnTo>
                <a:lnTo>
                  <a:pt x="2656350" y="1811058"/>
                </a:lnTo>
                <a:lnTo>
                  <a:pt x="2655399" y="1817728"/>
                </a:lnTo>
                <a:lnTo>
                  <a:pt x="2652230" y="1836152"/>
                </a:lnTo>
                <a:lnTo>
                  <a:pt x="2648109" y="1859339"/>
                </a:lnTo>
                <a:lnTo>
                  <a:pt x="2645890" y="1872363"/>
                </a:lnTo>
                <a:lnTo>
                  <a:pt x="2643038" y="1885068"/>
                </a:lnTo>
                <a:lnTo>
                  <a:pt x="2639551" y="1897774"/>
                </a:lnTo>
                <a:lnTo>
                  <a:pt x="2635431" y="1910162"/>
                </a:lnTo>
                <a:lnTo>
                  <a:pt x="2633529" y="1916197"/>
                </a:lnTo>
                <a:lnTo>
                  <a:pt x="2630993" y="1921914"/>
                </a:lnTo>
                <a:lnTo>
                  <a:pt x="2628458" y="1927632"/>
                </a:lnTo>
                <a:lnTo>
                  <a:pt x="2625605" y="1932397"/>
                </a:lnTo>
                <a:lnTo>
                  <a:pt x="2622752" y="1937479"/>
                </a:lnTo>
                <a:lnTo>
                  <a:pt x="2619583" y="1941926"/>
                </a:lnTo>
                <a:lnTo>
                  <a:pt x="2616413" y="1946055"/>
                </a:lnTo>
                <a:lnTo>
                  <a:pt x="2612926" y="1949867"/>
                </a:lnTo>
                <a:lnTo>
                  <a:pt x="2609123" y="1952726"/>
                </a:lnTo>
                <a:lnTo>
                  <a:pt x="2605002" y="1955267"/>
                </a:lnTo>
                <a:lnTo>
                  <a:pt x="2600882" y="1957490"/>
                </a:lnTo>
                <a:lnTo>
                  <a:pt x="2596444" y="1959078"/>
                </a:lnTo>
                <a:lnTo>
                  <a:pt x="2410704" y="1985443"/>
                </a:lnTo>
                <a:lnTo>
                  <a:pt x="2405633" y="1985760"/>
                </a:lnTo>
                <a:lnTo>
                  <a:pt x="2400561" y="1986078"/>
                </a:lnTo>
                <a:lnTo>
                  <a:pt x="2397075" y="1986078"/>
                </a:lnTo>
                <a:lnTo>
                  <a:pt x="2393271" y="1985760"/>
                </a:lnTo>
                <a:lnTo>
                  <a:pt x="2385981" y="1985125"/>
                </a:lnTo>
                <a:lnTo>
                  <a:pt x="2327660" y="2443162"/>
                </a:lnTo>
                <a:lnTo>
                  <a:pt x="2211651" y="2443162"/>
                </a:lnTo>
                <a:lnTo>
                  <a:pt x="2168545" y="1866963"/>
                </a:lnTo>
                <a:lnTo>
                  <a:pt x="2165375" y="1862516"/>
                </a:lnTo>
                <a:lnTo>
                  <a:pt x="2162522" y="1857433"/>
                </a:lnTo>
                <a:lnTo>
                  <a:pt x="2156817" y="1847904"/>
                </a:lnTo>
                <a:lnTo>
                  <a:pt x="2148576" y="2326906"/>
                </a:lnTo>
                <a:lnTo>
                  <a:pt x="2063630" y="2320235"/>
                </a:lnTo>
                <a:lnTo>
                  <a:pt x="1992313" y="1798670"/>
                </a:lnTo>
                <a:lnTo>
                  <a:pt x="2157768" y="1798670"/>
                </a:lnTo>
                <a:lnTo>
                  <a:pt x="2443668" y="1798670"/>
                </a:lnTo>
                <a:lnTo>
                  <a:pt x="2170129" y="1529946"/>
                </a:lnTo>
                <a:lnTo>
                  <a:pt x="2587569" y="1399079"/>
                </a:lnTo>
                <a:lnTo>
                  <a:pt x="2517204" y="1414008"/>
                </a:lnTo>
                <a:lnTo>
                  <a:pt x="2151746" y="1511841"/>
                </a:lnTo>
                <a:lnTo>
                  <a:pt x="2111808" y="1472771"/>
                </a:lnTo>
                <a:lnTo>
                  <a:pt x="2108956" y="1423219"/>
                </a:lnTo>
                <a:lnTo>
                  <a:pt x="2103250" y="1464513"/>
                </a:lnTo>
                <a:lnTo>
                  <a:pt x="2093741" y="1455301"/>
                </a:lnTo>
                <a:lnTo>
                  <a:pt x="2095009" y="1426078"/>
                </a:lnTo>
                <a:lnTo>
                  <a:pt x="2096911" y="1393361"/>
                </a:lnTo>
                <a:lnTo>
                  <a:pt x="2099447" y="1358103"/>
                </a:lnTo>
                <a:lnTo>
                  <a:pt x="2103250" y="1320621"/>
                </a:lnTo>
                <a:lnTo>
                  <a:pt x="2105152" y="1301563"/>
                </a:lnTo>
                <a:lnTo>
                  <a:pt x="2107371" y="1282504"/>
                </a:lnTo>
                <a:lnTo>
                  <a:pt x="2109906" y="1262811"/>
                </a:lnTo>
                <a:lnTo>
                  <a:pt x="2113076" y="1243752"/>
                </a:lnTo>
                <a:lnTo>
                  <a:pt x="2115929" y="1224059"/>
                </a:lnTo>
                <a:lnTo>
                  <a:pt x="2119415" y="1205318"/>
                </a:lnTo>
                <a:lnTo>
                  <a:pt x="2123219" y="1186577"/>
                </a:lnTo>
                <a:lnTo>
                  <a:pt x="2127339" y="1168154"/>
                </a:lnTo>
                <a:lnTo>
                  <a:pt x="2131777" y="1150366"/>
                </a:lnTo>
                <a:lnTo>
                  <a:pt x="2136214" y="1133214"/>
                </a:lnTo>
                <a:lnTo>
                  <a:pt x="2140969" y="1116379"/>
                </a:lnTo>
                <a:lnTo>
                  <a:pt x="2146674" y="1100497"/>
                </a:lnTo>
                <a:lnTo>
                  <a:pt x="2152379" y="1085568"/>
                </a:lnTo>
                <a:lnTo>
                  <a:pt x="2158719" y="1071274"/>
                </a:lnTo>
                <a:lnTo>
                  <a:pt x="2165058" y="1058568"/>
                </a:lnTo>
                <a:lnTo>
                  <a:pt x="2168545" y="1052533"/>
                </a:lnTo>
                <a:lnTo>
                  <a:pt x="2172031" y="1046815"/>
                </a:lnTo>
                <a:lnTo>
                  <a:pt x="2175518" y="1041416"/>
                </a:lnTo>
                <a:lnTo>
                  <a:pt x="2179321" y="1036333"/>
                </a:lnTo>
                <a:lnTo>
                  <a:pt x="2183125" y="1031569"/>
                </a:lnTo>
                <a:lnTo>
                  <a:pt x="2187245" y="1027122"/>
                </a:lnTo>
                <a:lnTo>
                  <a:pt x="2191366" y="1023310"/>
                </a:lnTo>
                <a:lnTo>
                  <a:pt x="2195486" y="1019498"/>
                </a:lnTo>
                <a:lnTo>
                  <a:pt x="2199607" y="1016004"/>
                </a:lnTo>
                <a:lnTo>
                  <a:pt x="2204044" y="1013146"/>
                </a:lnTo>
                <a:lnTo>
                  <a:pt x="2208799" y="1010922"/>
                </a:lnTo>
                <a:lnTo>
                  <a:pt x="2213236" y="1008699"/>
                </a:lnTo>
                <a:lnTo>
                  <a:pt x="2217991" y="1007111"/>
                </a:lnTo>
                <a:lnTo>
                  <a:pt x="2223062" y="1005840"/>
                </a:lnTo>
                <a:lnTo>
                  <a:pt x="2227817" y="1005205"/>
                </a:lnTo>
                <a:lnTo>
                  <a:pt x="2233205" y="1004887"/>
                </a:lnTo>
                <a:close/>
                <a:moveTo>
                  <a:pt x="1560668" y="914401"/>
                </a:moveTo>
                <a:lnTo>
                  <a:pt x="1571788" y="914401"/>
                </a:lnTo>
                <a:lnTo>
                  <a:pt x="1582591" y="915671"/>
                </a:lnTo>
                <a:lnTo>
                  <a:pt x="1594029" y="917258"/>
                </a:lnTo>
                <a:lnTo>
                  <a:pt x="1604514" y="919480"/>
                </a:lnTo>
                <a:lnTo>
                  <a:pt x="1615317" y="922021"/>
                </a:lnTo>
                <a:lnTo>
                  <a:pt x="1625802" y="925196"/>
                </a:lnTo>
                <a:lnTo>
                  <a:pt x="1636287" y="928688"/>
                </a:lnTo>
                <a:lnTo>
                  <a:pt x="1646772" y="933133"/>
                </a:lnTo>
                <a:lnTo>
                  <a:pt x="1656939" y="937261"/>
                </a:lnTo>
                <a:lnTo>
                  <a:pt x="1666788" y="942023"/>
                </a:lnTo>
                <a:lnTo>
                  <a:pt x="1676638" y="946786"/>
                </a:lnTo>
                <a:lnTo>
                  <a:pt x="1686487" y="952183"/>
                </a:lnTo>
                <a:lnTo>
                  <a:pt x="1695384" y="957263"/>
                </a:lnTo>
                <a:lnTo>
                  <a:pt x="1704598" y="962978"/>
                </a:lnTo>
                <a:lnTo>
                  <a:pt x="1712859" y="968693"/>
                </a:lnTo>
                <a:lnTo>
                  <a:pt x="1721120" y="974726"/>
                </a:lnTo>
                <a:lnTo>
                  <a:pt x="1729063" y="980441"/>
                </a:lnTo>
                <a:lnTo>
                  <a:pt x="1736371" y="986473"/>
                </a:lnTo>
                <a:lnTo>
                  <a:pt x="1750033" y="997586"/>
                </a:lnTo>
                <a:lnTo>
                  <a:pt x="1762106" y="1008698"/>
                </a:lnTo>
                <a:lnTo>
                  <a:pt x="1771956" y="1018858"/>
                </a:lnTo>
                <a:lnTo>
                  <a:pt x="1779264" y="1027748"/>
                </a:lnTo>
                <a:lnTo>
                  <a:pt x="1782441" y="1031558"/>
                </a:lnTo>
                <a:lnTo>
                  <a:pt x="1784665" y="1034733"/>
                </a:lnTo>
                <a:lnTo>
                  <a:pt x="1786254" y="1037908"/>
                </a:lnTo>
                <a:lnTo>
                  <a:pt x="1787207" y="1040448"/>
                </a:lnTo>
                <a:lnTo>
                  <a:pt x="1788160" y="1045845"/>
                </a:lnTo>
                <a:lnTo>
                  <a:pt x="1788478" y="1053783"/>
                </a:lnTo>
                <a:lnTo>
                  <a:pt x="1789113" y="1076643"/>
                </a:lnTo>
                <a:lnTo>
                  <a:pt x="1789113" y="1107440"/>
                </a:lnTo>
                <a:lnTo>
                  <a:pt x="1788478" y="1144588"/>
                </a:lnTo>
                <a:lnTo>
                  <a:pt x="1787525" y="1187133"/>
                </a:lnTo>
                <a:lnTo>
                  <a:pt x="1786254" y="1233488"/>
                </a:lnTo>
                <a:lnTo>
                  <a:pt x="1784347" y="1282383"/>
                </a:lnTo>
                <a:lnTo>
                  <a:pt x="1782123" y="1331913"/>
                </a:lnTo>
                <a:lnTo>
                  <a:pt x="1672507" y="1331913"/>
                </a:lnTo>
                <a:lnTo>
                  <a:pt x="1674096" y="1293813"/>
                </a:lnTo>
                <a:lnTo>
                  <a:pt x="1674732" y="1258253"/>
                </a:lnTo>
                <a:lnTo>
                  <a:pt x="1675685" y="1225550"/>
                </a:lnTo>
                <a:lnTo>
                  <a:pt x="1676002" y="1197293"/>
                </a:lnTo>
                <a:lnTo>
                  <a:pt x="1675685" y="1174115"/>
                </a:lnTo>
                <a:lnTo>
                  <a:pt x="1674732" y="1156970"/>
                </a:lnTo>
                <a:lnTo>
                  <a:pt x="1674096" y="1150938"/>
                </a:lnTo>
                <a:lnTo>
                  <a:pt x="1673143" y="1147445"/>
                </a:lnTo>
                <a:lnTo>
                  <a:pt x="1672825" y="1145858"/>
                </a:lnTo>
                <a:lnTo>
                  <a:pt x="1672507" y="1144905"/>
                </a:lnTo>
                <a:lnTo>
                  <a:pt x="1672190" y="1144905"/>
                </a:lnTo>
                <a:lnTo>
                  <a:pt x="1671237" y="1145540"/>
                </a:lnTo>
                <a:lnTo>
                  <a:pt x="1669648" y="1147445"/>
                </a:lnTo>
                <a:lnTo>
                  <a:pt x="1668059" y="1149668"/>
                </a:lnTo>
                <a:lnTo>
                  <a:pt x="1666471" y="1151890"/>
                </a:lnTo>
                <a:lnTo>
                  <a:pt x="1654079" y="1331913"/>
                </a:lnTo>
                <a:lnTo>
                  <a:pt x="1602608" y="1331913"/>
                </a:lnTo>
                <a:lnTo>
                  <a:pt x="1602290" y="1283335"/>
                </a:lnTo>
                <a:lnTo>
                  <a:pt x="1598477" y="1283653"/>
                </a:lnTo>
                <a:lnTo>
                  <a:pt x="1586721" y="1284605"/>
                </a:lnTo>
                <a:lnTo>
                  <a:pt x="1568293" y="1285240"/>
                </a:lnTo>
                <a:lnTo>
                  <a:pt x="1556537" y="1285558"/>
                </a:lnTo>
                <a:lnTo>
                  <a:pt x="1543828" y="1285558"/>
                </a:lnTo>
                <a:lnTo>
                  <a:pt x="1529213" y="1285240"/>
                </a:lnTo>
                <a:lnTo>
                  <a:pt x="1513009" y="1284605"/>
                </a:lnTo>
                <a:lnTo>
                  <a:pt x="1496169" y="1283653"/>
                </a:lnTo>
                <a:lnTo>
                  <a:pt x="1477741" y="1282383"/>
                </a:lnTo>
                <a:lnTo>
                  <a:pt x="1457724" y="1280478"/>
                </a:lnTo>
                <a:lnTo>
                  <a:pt x="1437390" y="1277620"/>
                </a:lnTo>
                <a:lnTo>
                  <a:pt x="1415467" y="1274763"/>
                </a:lnTo>
                <a:lnTo>
                  <a:pt x="1392908" y="1270953"/>
                </a:lnTo>
                <a:lnTo>
                  <a:pt x="1381787" y="1268730"/>
                </a:lnTo>
                <a:lnTo>
                  <a:pt x="1370349" y="1266508"/>
                </a:lnTo>
                <a:lnTo>
                  <a:pt x="1359547" y="1263968"/>
                </a:lnTo>
                <a:lnTo>
                  <a:pt x="1348426" y="1261110"/>
                </a:lnTo>
                <a:lnTo>
                  <a:pt x="1328092" y="1254760"/>
                </a:lnTo>
                <a:lnTo>
                  <a:pt x="1308710" y="1248410"/>
                </a:lnTo>
                <a:lnTo>
                  <a:pt x="1290282" y="1241743"/>
                </a:lnTo>
                <a:lnTo>
                  <a:pt x="1273443" y="1234440"/>
                </a:lnTo>
                <a:lnTo>
                  <a:pt x="1257556" y="1227455"/>
                </a:lnTo>
                <a:lnTo>
                  <a:pt x="1243259" y="1220153"/>
                </a:lnTo>
                <a:lnTo>
                  <a:pt x="1229914" y="1213485"/>
                </a:lnTo>
                <a:lnTo>
                  <a:pt x="1218794" y="1207135"/>
                </a:lnTo>
                <a:lnTo>
                  <a:pt x="1208626" y="1201103"/>
                </a:lnTo>
                <a:lnTo>
                  <a:pt x="1200366" y="1196340"/>
                </a:lnTo>
                <a:lnTo>
                  <a:pt x="1189245" y="1188720"/>
                </a:lnTo>
                <a:lnTo>
                  <a:pt x="1185115" y="1186180"/>
                </a:lnTo>
                <a:lnTo>
                  <a:pt x="1204814" y="1331913"/>
                </a:lnTo>
                <a:lnTo>
                  <a:pt x="1152071" y="1331913"/>
                </a:lnTo>
                <a:lnTo>
                  <a:pt x="1149529" y="1296670"/>
                </a:lnTo>
                <a:lnTo>
                  <a:pt x="1143810" y="1297305"/>
                </a:lnTo>
                <a:lnTo>
                  <a:pt x="1135549" y="1299210"/>
                </a:lnTo>
                <a:lnTo>
                  <a:pt x="1112355" y="1303655"/>
                </a:lnTo>
                <a:lnTo>
                  <a:pt x="1082489" y="1309688"/>
                </a:lnTo>
                <a:lnTo>
                  <a:pt x="1066285" y="1313180"/>
                </a:lnTo>
                <a:lnTo>
                  <a:pt x="1049445" y="1316038"/>
                </a:lnTo>
                <a:lnTo>
                  <a:pt x="1032606" y="1318895"/>
                </a:lnTo>
                <a:lnTo>
                  <a:pt x="1015766" y="1321118"/>
                </a:lnTo>
                <a:lnTo>
                  <a:pt x="999880" y="1322388"/>
                </a:lnTo>
                <a:lnTo>
                  <a:pt x="984629" y="1323658"/>
                </a:lnTo>
                <a:lnTo>
                  <a:pt x="977639" y="1323658"/>
                </a:lnTo>
                <a:lnTo>
                  <a:pt x="970649" y="1323658"/>
                </a:lnTo>
                <a:lnTo>
                  <a:pt x="964295" y="1323340"/>
                </a:lnTo>
                <a:lnTo>
                  <a:pt x="958575" y="1323023"/>
                </a:lnTo>
                <a:lnTo>
                  <a:pt x="953174" y="1322070"/>
                </a:lnTo>
                <a:lnTo>
                  <a:pt x="948090" y="1320483"/>
                </a:lnTo>
                <a:lnTo>
                  <a:pt x="943960" y="1319213"/>
                </a:lnTo>
                <a:lnTo>
                  <a:pt x="940783" y="1317625"/>
                </a:lnTo>
                <a:lnTo>
                  <a:pt x="934746" y="1305560"/>
                </a:lnTo>
                <a:lnTo>
                  <a:pt x="928709" y="1295083"/>
                </a:lnTo>
                <a:lnTo>
                  <a:pt x="917271" y="1275398"/>
                </a:lnTo>
                <a:lnTo>
                  <a:pt x="912505" y="1266508"/>
                </a:lnTo>
                <a:lnTo>
                  <a:pt x="908057" y="1257935"/>
                </a:lnTo>
                <a:lnTo>
                  <a:pt x="904244" y="1249680"/>
                </a:lnTo>
                <a:lnTo>
                  <a:pt x="902338" y="1244918"/>
                </a:lnTo>
                <a:lnTo>
                  <a:pt x="901067" y="1240790"/>
                </a:lnTo>
                <a:lnTo>
                  <a:pt x="900114" y="1236663"/>
                </a:lnTo>
                <a:lnTo>
                  <a:pt x="899161" y="1232535"/>
                </a:lnTo>
                <a:lnTo>
                  <a:pt x="898843" y="1228408"/>
                </a:lnTo>
                <a:lnTo>
                  <a:pt x="898525" y="1223963"/>
                </a:lnTo>
                <a:lnTo>
                  <a:pt x="898843" y="1219835"/>
                </a:lnTo>
                <a:lnTo>
                  <a:pt x="899161" y="1215390"/>
                </a:lnTo>
                <a:lnTo>
                  <a:pt x="900431" y="1210628"/>
                </a:lnTo>
                <a:lnTo>
                  <a:pt x="901385" y="1205865"/>
                </a:lnTo>
                <a:lnTo>
                  <a:pt x="903291" y="1201103"/>
                </a:lnTo>
                <a:lnTo>
                  <a:pt x="905197" y="1195705"/>
                </a:lnTo>
                <a:lnTo>
                  <a:pt x="908057" y="1190943"/>
                </a:lnTo>
                <a:lnTo>
                  <a:pt x="910916" y="1185228"/>
                </a:lnTo>
                <a:lnTo>
                  <a:pt x="914729" y="1179513"/>
                </a:lnTo>
                <a:lnTo>
                  <a:pt x="918542" y="1173480"/>
                </a:lnTo>
                <a:lnTo>
                  <a:pt x="922990" y="1167765"/>
                </a:lnTo>
                <a:lnTo>
                  <a:pt x="928391" y="1161098"/>
                </a:lnTo>
                <a:lnTo>
                  <a:pt x="939512" y="1146810"/>
                </a:lnTo>
                <a:lnTo>
                  <a:pt x="949361" y="1133793"/>
                </a:lnTo>
                <a:lnTo>
                  <a:pt x="967154" y="1109345"/>
                </a:lnTo>
                <a:lnTo>
                  <a:pt x="976050" y="1096963"/>
                </a:lnTo>
                <a:lnTo>
                  <a:pt x="985900" y="1084580"/>
                </a:lnTo>
                <a:lnTo>
                  <a:pt x="997338" y="1070928"/>
                </a:lnTo>
                <a:lnTo>
                  <a:pt x="1004328" y="1063943"/>
                </a:lnTo>
                <a:lnTo>
                  <a:pt x="1011318" y="1056323"/>
                </a:lnTo>
                <a:lnTo>
                  <a:pt x="1017673" y="1045528"/>
                </a:lnTo>
                <a:lnTo>
                  <a:pt x="1024663" y="1035368"/>
                </a:lnTo>
                <a:lnTo>
                  <a:pt x="1031335" y="1025525"/>
                </a:lnTo>
                <a:lnTo>
                  <a:pt x="1038007" y="1016318"/>
                </a:lnTo>
                <a:lnTo>
                  <a:pt x="1044997" y="1008063"/>
                </a:lnTo>
                <a:lnTo>
                  <a:pt x="1051669" y="1000443"/>
                </a:lnTo>
                <a:lnTo>
                  <a:pt x="1058659" y="993141"/>
                </a:lnTo>
                <a:lnTo>
                  <a:pt x="1065967" y="986473"/>
                </a:lnTo>
                <a:lnTo>
                  <a:pt x="1073593" y="980123"/>
                </a:lnTo>
                <a:lnTo>
                  <a:pt x="1080583" y="974091"/>
                </a:lnTo>
                <a:lnTo>
                  <a:pt x="1088208" y="968693"/>
                </a:lnTo>
                <a:lnTo>
                  <a:pt x="1096151" y="963931"/>
                </a:lnTo>
                <a:lnTo>
                  <a:pt x="1104094" y="959168"/>
                </a:lnTo>
                <a:lnTo>
                  <a:pt x="1111720" y="954723"/>
                </a:lnTo>
                <a:lnTo>
                  <a:pt x="1119663" y="950913"/>
                </a:lnTo>
                <a:lnTo>
                  <a:pt x="1127924" y="947738"/>
                </a:lnTo>
                <a:lnTo>
                  <a:pt x="1136185" y="944246"/>
                </a:lnTo>
                <a:lnTo>
                  <a:pt x="1145081" y="941388"/>
                </a:lnTo>
                <a:lnTo>
                  <a:pt x="1153660" y="938531"/>
                </a:lnTo>
                <a:lnTo>
                  <a:pt x="1162238" y="935991"/>
                </a:lnTo>
                <a:lnTo>
                  <a:pt x="1171452" y="933768"/>
                </a:lnTo>
                <a:lnTo>
                  <a:pt x="1180349" y="931863"/>
                </a:lnTo>
                <a:lnTo>
                  <a:pt x="1199412" y="928053"/>
                </a:lnTo>
                <a:lnTo>
                  <a:pt x="1218794" y="924561"/>
                </a:lnTo>
                <a:lnTo>
                  <a:pt x="1239128" y="921703"/>
                </a:lnTo>
                <a:lnTo>
                  <a:pt x="1282021" y="915988"/>
                </a:lnTo>
                <a:lnTo>
                  <a:pt x="1284881" y="915671"/>
                </a:lnTo>
                <a:lnTo>
                  <a:pt x="1287740" y="915671"/>
                </a:lnTo>
                <a:lnTo>
                  <a:pt x="1292824" y="915671"/>
                </a:lnTo>
                <a:lnTo>
                  <a:pt x="1366537" y="1187768"/>
                </a:lnTo>
                <a:lnTo>
                  <a:pt x="1368125" y="1176973"/>
                </a:lnTo>
                <a:lnTo>
                  <a:pt x="1393226" y="990283"/>
                </a:lnTo>
                <a:lnTo>
                  <a:pt x="1386236" y="972186"/>
                </a:lnTo>
                <a:lnTo>
                  <a:pt x="1400216" y="947738"/>
                </a:lnTo>
                <a:lnTo>
                  <a:pt x="1432306" y="947421"/>
                </a:lnTo>
                <a:lnTo>
                  <a:pt x="1445968" y="972186"/>
                </a:lnTo>
                <a:lnTo>
                  <a:pt x="1439614" y="993776"/>
                </a:lnTo>
                <a:lnTo>
                  <a:pt x="1462490" y="1190943"/>
                </a:lnTo>
                <a:lnTo>
                  <a:pt x="1522858" y="924243"/>
                </a:lnTo>
                <a:lnTo>
                  <a:pt x="1529530" y="921386"/>
                </a:lnTo>
                <a:lnTo>
                  <a:pt x="1534932" y="918846"/>
                </a:lnTo>
                <a:lnTo>
                  <a:pt x="1537791" y="916940"/>
                </a:lnTo>
                <a:lnTo>
                  <a:pt x="1538427" y="915988"/>
                </a:lnTo>
                <a:lnTo>
                  <a:pt x="1549865" y="915036"/>
                </a:lnTo>
                <a:lnTo>
                  <a:pt x="1560668" y="914401"/>
                </a:lnTo>
                <a:close/>
                <a:moveTo>
                  <a:pt x="170497" y="661035"/>
                </a:moveTo>
                <a:lnTo>
                  <a:pt x="168576" y="681657"/>
                </a:lnTo>
                <a:lnTo>
                  <a:pt x="168275" y="683619"/>
                </a:lnTo>
                <a:lnTo>
                  <a:pt x="167640" y="691889"/>
                </a:lnTo>
                <a:lnTo>
                  <a:pt x="167640" y="695282"/>
                </a:lnTo>
                <a:lnTo>
                  <a:pt x="167322" y="700477"/>
                </a:lnTo>
                <a:lnTo>
                  <a:pt x="167640" y="700795"/>
                </a:lnTo>
                <a:lnTo>
                  <a:pt x="167640" y="695282"/>
                </a:lnTo>
                <a:lnTo>
                  <a:pt x="168275" y="684891"/>
                </a:lnTo>
                <a:lnTo>
                  <a:pt x="168576" y="681657"/>
                </a:lnTo>
                <a:lnTo>
                  <a:pt x="169545" y="675349"/>
                </a:lnTo>
                <a:lnTo>
                  <a:pt x="170497" y="668033"/>
                </a:lnTo>
                <a:lnTo>
                  <a:pt x="170497" y="664534"/>
                </a:lnTo>
                <a:lnTo>
                  <a:pt x="170497" y="661035"/>
                </a:lnTo>
                <a:close/>
                <a:moveTo>
                  <a:pt x="2571454" y="661035"/>
                </a:moveTo>
                <a:lnTo>
                  <a:pt x="2571454" y="664534"/>
                </a:lnTo>
                <a:lnTo>
                  <a:pt x="2571137" y="668033"/>
                </a:lnTo>
                <a:lnTo>
                  <a:pt x="2572406" y="675349"/>
                </a:lnTo>
                <a:lnTo>
                  <a:pt x="2573358" y="683619"/>
                </a:lnTo>
                <a:lnTo>
                  <a:pt x="2573992" y="691889"/>
                </a:lnTo>
                <a:lnTo>
                  <a:pt x="2574310" y="700795"/>
                </a:lnTo>
                <a:lnTo>
                  <a:pt x="2574627" y="700477"/>
                </a:lnTo>
                <a:lnTo>
                  <a:pt x="2573675" y="684891"/>
                </a:lnTo>
                <a:lnTo>
                  <a:pt x="2571454" y="661035"/>
                </a:lnTo>
                <a:close/>
                <a:moveTo>
                  <a:pt x="197485" y="574519"/>
                </a:moveTo>
                <a:lnTo>
                  <a:pt x="195897" y="575155"/>
                </a:lnTo>
                <a:lnTo>
                  <a:pt x="194310" y="576109"/>
                </a:lnTo>
                <a:lnTo>
                  <a:pt x="192405" y="577381"/>
                </a:lnTo>
                <a:lnTo>
                  <a:pt x="190817" y="579290"/>
                </a:lnTo>
                <a:lnTo>
                  <a:pt x="189230" y="581198"/>
                </a:lnTo>
                <a:lnTo>
                  <a:pt x="186690" y="585969"/>
                </a:lnTo>
                <a:lnTo>
                  <a:pt x="189865" y="582789"/>
                </a:lnTo>
                <a:lnTo>
                  <a:pt x="192722" y="579608"/>
                </a:lnTo>
                <a:lnTo>
                  <a:pt x="195897" y="576745"/>
                </a:lnTo>
                <a:lnTo>
                  <a:pt x="199390" y="574519"/>
                </a:lnTo>
                <a:lnTo>
                  <a:pt x="197485" y="574519"/>
                </a:lnTo>
                <a:close/>
                <a:moveTo>
                  <a:pt x="2542584" y="574518"/>
                </a:moveTo>
                <a:lnTo>
                  <a:pt x="2545757" y="576745"/>
                </a:lnTo>
                <a:lnTo>
                  <a:pt x="2549247" y="579608"/>
                </a:lnTo>
                <a:lnTo>
                  <a:pt x="2552102" y="582788"/>
                </a:lnTo>
                <a:lnTo>
                  <a:pt x="2555274" y="585969"/>
                </a:lnTo>
                <a:lnTo>
                  <a:pt x="2552102" y="581198"/>
                </a:lnTo>
                <a:lnTo>
                  <a:pt x="2550833" y="579290"/>
                </a:lnTo>
                <a:lnTo>
                  <a:pt x="2549247" y="577381"/>
                </a:lnTo>
                <a:lnTo>
                  <a:pt x="2547660" y="576109"/>
                </a:lnTo>
                <a:lnTo>
                  <a:pt x="2545757" y="575155"/>
                </a:lnTo>
                <a:lnTo>
                  <a:pt x="2544488" y="574518"/>
                </a:lnTo>
                <a:lnTo>
                  <a:pt x="2542584" y="574518"/>
                </a:lnTo>
                <a:close/>
                <a:moveTo>
                  <a:pt x="331470" y="485775"/>
                </a:moveTo>
                <a:lnTo>
                  <a:pt x="347662" y="485775"/>
                </a:lnTo>
                <a:lnTo>
                  <a:pt x="363537" y="486729"/>
                </a:lnTo>
                <a:lnTo>
                  <a:pt x="378460" y="488638"/>
                </a:lnTo>
                <a:lnTo>
                  <a:pt x="393700" y="490864"/>
                </a:lnTo>
                <a:lnTo>
                  <a:pt x="407988" y="493409"/>
                </a:lnTo>
                <a:lnTo>
                  <a:pt x="421323" y="497226"/>
                </a:lnTo>
                <a:lnTo>
                  <a:pt x="434658" y="501043"/>
                </a:lnTo>
                <a:lnTo>
                  <a:pt x="447040" y="505178"/>
                </a:lnTo>
                <a:lnTo>
                  <a:pt x="459105" y="509631"/>
                </a:lnTo>
                <a:lnTo>
                  <a:pt x="470535" y="514402"/>
                </a:lnTo>
                <a:lnTo>
                  <a:pt x="481013" y="519491"/>
                </a:lnTo>
                <a:lnTo>
                  <a:pt x="491173" y="524580"/>
                </a:lnTo>
                <a:lnTo>
                  <a:pt x="500698" y="529670"/>
                </a:lnTo>
                <a:lnTo>
                  <a:pt x="509270" y="534759"/>
                </a:lnTo>
                <a:lnTo>
                  <a:pt x="517208" y="539848"/>
                </a:lnTo>
                <a:lnTo>
                  <a:pt x="524510" y="544301"/>
                </a:lnTo>
                <a:lnTo>
                  <a:pt x="536575" y="552889"/>
                </a:lnTo>
                <a:lnTo>
                  <a:pt x="545465" y="559569"/>
                </a:lnTo>
                <a:lnTo>
                  <a:pt x="550863" y="564340"/>
                </a:lnTo>
                <a:lnTo>
                  <a:pt x="552450" y="565612"/>
                </a:lnTo>
                <a:lnTo>
                  <a:pt x="550863" y="569747"/>
                </a:lnTo>
                <a:lnTo>
                  <a:pt x="548005" y="574837"/>
                </a:lnTo>
                <a:lnTo>
                  <a:pt x="544195" y="581198"/>
                </a:lnTo>
                <a:lnTo>
                  <a:pt x="539750" y="587878"/>
                </a:lnTo>
                <a:lnTo>
                  <a:pt x="534035" y="595512"/>
                </a:lnTo>
                <a:lnTo>
                  <a:pt x="530860" y="599647"/>
                </a:lnTo>
                <a:lnTo>
                  <a:pt x="527050" y="603463"/>
                </a:lnTo>
                <a:lnTo>
                  <a:pt x="523240" y="607280"/>
                </a:lnTo>
                <a:lnTo>
                  <a:pt x="518795" y="610779"/>
                </a:lnTo>
                <a:lnTo>
                  <a:pt x="514350" y="614278"/>
                </a:lnTo>
                <a:lnTo>
                  <a:pt x="509588" y="617777"/>
                </a:lnTo>
                <a:lnTo>
                  <a:pt x="504508" y="620640"/>
                </a:lnTo>
                <a:lnTo>
                  <a:pt x="498793" y="623502"/>
                </a:lnTo>
                <a:lnTo>
                  <a:pt x="493078" y="626047"/>
                </a:lnTo>
                <a:lnTo>
                  <a:pt x="487045" y="627955"/>
                </a:lnTo>
                <a:lnTo>
                  <a:pt x="480695" y="629228"/>
                </a:lnTo>
                <a:lnTo>
                  <a:pt x="474028" y="630500"/>
                </a:lnTo>
                <a:lnTo>
                  <a:pt x="466725" y="630818"/>
                </a:lnTo>
                <a:lnTo>
                  <a:pt x="459423" y="630818"/>
                </a:lnTo>
                <a:lnTo>
                  <a:pt x="451803" y="630182"/>
                </a:lnTo>
                <a:lnTo>
                  <a:pt x="443548" y="628910"/>
                </a:lnTo>
                <a:lnTo>
                  <a:pt x="434975" y="626683"/>
                </a:lnTo>
                <a:lnTo>
                  <a:pt x="426403" y="624139"/>
                </a:lnTo>
                <a:lnTo>
                  <a:pt x="417195" y="620322"/>
                </a:lnTo>
                <a:lnTo>
                  <a:pt x="407353" y="615869"/>
                </a:lnTo>
                <a:lnTo>
                  <a:pt x="396557" y="610461"/>
                </a:lnTo>
                <a:lnTo>
                  <a:pt x="385127" y="605690"/>
                </a:lnTo>
                <a:lnTo>
                  <a:pt x="408305" y="616823"/>
                </a:lnTo>
                <a:lnTo>
                  <a:pt x="430848" y="627955"/>
                </a:lnTo>
                <a:lnTo>
                  <a:pt x="441643" y="632727"/>
                </a:lnTo>
                <a:lnTo>
                  <a:pt x="452120" y="637180"/>
                </a:lnTo>
                <a:lnTo>
                  <a:pt x="462280" y="641315"/>
                </a:lnTo>
                <a:lnTo>
                  <a:pt x="472440" y="645132"/>
                </a:lnTo>
                <a:lnTo>
                  <a:pt x="481965" y="648312"/>
                </a:lnTo>
                <a:lnTo>
                  <a:pt x="491173" y="650539"/>
                </a:lnTo>
                <a:lnTo>
                  <a:pt x="500063" y="652129"/>
                </a:lnTo>
                <a:lnTo>
                  <a:pt x="504190" y="652447"/>
                </a:lnTo>
                <a:lnTo>
                  <a:pt x="508318" y="652447"/>
                </a:lnTo>
                <a:lnTo>
                  <a:pt x="512128" y="652447"/>
                </a:lnTo>
                <a:lnTo>
                  <a:pt x="515620" y="652129"/>
                </a:lnTo>
                <a:lnTo>
                  <a:pt x="519430" y="651493"/>
                </a:lnTo>
                <a:lnTo>
                  <a:pt x="522923" y="650539"/>
                </a:lnTo>
                <a:lnTo>
                  <a:pt x="526415" y="649267"/>
                </a:lnTo>
                <a:lnTo>
                  <a:pt x="529590" y="647676"/>
                </a:lnTo>
                <a:lnTo>
                  <a:pt x="532765" y="646086"/>
                </a:lnTo>
                <a:lnTo>
                  <a:pt x="535623" y="643541"/>
                </a:lnTo>
                <a:lnTo>
                  <a:pt x="536893" y="651493"/>
                </a:lnTo>
                <a:lnTo>
                  <a:pt x="537210" y="659127"/>
                </a:lnTo>
                <a:lnTo>
                  <a:pt x="537845" y="673440"/>
                </a:lnTo>
                <a:lnTo>
                  <a:pt x="537845" y="687118"/>
                </a:lnTo>
                <a:lnTo>
                  <a:pt x="537210" y="700159"/>
                </a:lnTo>
                <a:lnTo>
                  <a:pt x="538163" y="699205"/>
                </a:lnTo>
                <a:lnTo>
                  <a:pt x="539433" y="697932"/>
                </a:lnTo>
                <a:lnTo>
                  <a:pt x="540703" y="697296"/>
                </a:lnTo>
                <a:lnTo>
                  <a:pt x="541973" y="696660"/>
                </a:lnTo>
                <a:lnTo>
                  <a:pt x="542925" y="697296"/>
                </a:lnTo>
                <a:lnTo>
                  <a:pt x="543243" y="698251"/>
                </a:lnTo>
                <a:lnTo>
                  <a:pt x="543878" y="699841"/>
                </a:lnTo>
                <a:lnTo>
                  <a:pt x="543878" y="702067"/>
                </a:lnTo>
                <a:lnTo>
                  <a:pt x="544195" y="708429"/>
                </a:lnTo>
                <a:lnTo>
                  <a:pt x="544195" y="716063"/>
                </a:lnTo>
                <a:lnTo>
                  <a:pt x="543878" y="725287"/>
                </a:lnTo>
                <a:lnTo>
                  <a:pt x="542925" y="735466"/>
                </a:lnTo>
                <a:lnTo>
                  <a:pt x="540703" y="757413"/>
                </a:lnTo>
                <a:lnTo>
                  <a:pt x="537528" y="779042"/>
                </a:lnTo>
                <a:lnTo>
                  <a:pt x="534670" y="796536"/>
                </a:lnTo>
                <a:lnTo>
                  <a:pt x="533083" y="802898"/>
                </a:lnTo>
                <a:lnTo>
                  <a:pt x="531813" y="807669"/>
                </a:lnTo>
                <a:lnTo>
                  <a:pt x="531178" y="808623"/>
                </a:lnTo>
                <a:lnTo>
                  <a:pt x="530860" y="809577"/>
                </a:lnTo>
                <a:lnTo>
                  <a:pt x="530543" y="809577"/>
                </a:lnTo>
                <a:lnTo>
                  <a:pt x="529908" y="808623"/>
                </a:lnTo>
                <a:lnTo>
                  <a:pt x="528638" y="820392"/>
                </a:lnTo>
                <a:lnTo>
                  <a:pt x="526733" y="831525"/>
                </a:lnTo>
                <a:lnTo>
                  <a:pt x="524510" y="842657"/>
                </a:lnTo>
                <a:lnTo>
                  <a:pt x="521335" y="853154"/>
                </a:lnTo>
                <a:lnTo>
                  <a:pt x="518478" y="863650"/>
                </a:lnTo>
                <a:lnTo>
                  <a:pt x="514985" y="873829"/>
                </a:lnTo>
                <a:lnTo>
                  <a:pt x="510858" y="883689"/>
                </a:lnTo>
                <a:lnTo>
                  <a:pt x="506730" y="892913"/>
                </a:lnTo>
                <a:lnTo>
                  <a:pt x="502285" y="902138"/>
                </a:lnTo>
                <a:lnTo>
                  <a:pt x="497205" y="911044"/>
                </a:lnTo>
                <a:lnTo>
                  <a:pt x="492443" y="919314"/>
                </a:lnTo>
                <a:lnTo>
                  <a:pt x="486728" y="927584"/>
                </a:lnTo>
                <a:lnTo>
                  <a:pt x="481013" y="935536"/>
                </a:lnTo>
                <a:lnTo>
                  <a:pt x="475615" y="943170"/>
                </a:lnTo>
                <a:lnTo>
                  <a:pt x="469583" y="950167"/>
                </a:lnTo>
                <a:lnTo>
                  <a:pt x="463550" y="957165"/>
                </a:lnTo>
                <a:lnTo>
                  <a:pt x="457200" y="963209"/>
                </a:lnTo>
                <a:lnTo>
                  <a:pt x="450850" y="969252"/>
                </a:lnTo>
                <a:lnTo>
                  <a:pt x="443865" y="974659"/>
                </a:lnTo>
                <a:lnTo>
                  <a:pt x="437198" y="980067"/>
                </a:lnTo>
                <a:lnTo>
                  <a:pt x="430530" y="984838"/>
                </a:lnTo>
                <a:lnTo>
                  <a:pt x="423545" y="989609"/>
                </a:lnTo>
                <a:lnTo>
                  <a:pt x="416878" y="993744"/>
                </a:lnTo>
                <a:lnTo>
                  <a:pt x="410210" y="997243"/>
                </a:lnTo>
                <a:lnTo>
                  <a:pt x="402908" y="1000742"/>
                </a:lnTo>
                <a:lnTo>
                  <a:pt x="396240" y="1003286"/>
                </a:lnTo>
                <a:lnTo>
                  <a:pt x="389255" y="1006149"/>
                </a:lnTo>
                <a:lnTo>
                  <a:pt x="382587" y="1008057"/>
                </a:lnTo>
                <a:lnTo>
                  <a:pt x="375920" y="1009330"/>
                </a:lnTo>
                <a:lnTo>
                  <a:pt x="369252" y="1010602"/>
                </a:lnTo>
                <a:lnTo>
                  <a:pt x="362585" y="1011238"/>
                </a:lnTo>
                <a:lnTo>
                  <a:pt x="356235" y="1011238"/>
                </a:lnTo>
                <a:lnTo>
                  <a:pt x="351155" y="1011238"/>
                </a:lnTo>
                <a:lnTo>
                  <a:pt x="345440" y="1010602"/>
                </a:lnTo>
                <a:lnTo>
                  <a:pt x="339725" y="1009330"/>
                </a:lnTo>
                <a:lnTo>
                  <a:pt x="334010" y="1007421"/>
                </a:lnTo>
                <a:lnTo>
                  <a:pt x="327977" y="1005831"/>
                </a:lnTo>
                <a:lnTo>
                  <a:pt x="321945" y="1002968"/>
                </a:lnTo>
                <a:lnTo>
                  <a:pt x="315595" y="1000105"/>
                </a:lnTo>
                <a:lnTo>
                  <a:pt x="309245" y="996607"/>
                </a:lnTo>
                <a:lnTo>
                  <a:pt x="302895" y="992790"/>
                </a:lnTo>
                <a:lnTo>
                  <a:pt x="296227" y="988655"/>
                </a:lnTo>
                <a:lnTo>
                  <a:pt x="289877" y="984202"/>
                </a:lnTo>
                <a:lnTo>
                  <a:pt x="282892" y="979430"/>
                </a:lnTo>
                <a:lnTo>
                  <a:pt x="276542" y="974023"/>
                </a:lnTo>
                <a:lnTo>
                  <a:pt x="269875" y="968298"/>
                </a:lnTo>
                <a:lnTo>
                  <a:pt x="263207" y="962254"/>
                </a:lnTo>
                <a:lnTo>
                  <a:pt x="256540" y="955893"/>
                </a:lnTo>
                <a:lnTo>
                  <a:pt x="250190" y="949213"/>
                </a:lnTo>
                <a:lnTo>
                  <a:pt x="243840" y="941897"/>
                </a:lnTo>
                <a:lnTo>
                  <a:pt x="237490" y="934900"/>
                </a:lnTo>
                <a:lnTo>
                  <a:pt x="231457" y="927266"/>
                </a:lnTo>
                <a:lnTo>
                  <a:pt x="225425" y="919314"/>
                </a:lnTo>
                <a:lnTo>
                  <a:pt x="219710" y="911044"/>
                </a:lnTo>
                <a:lnTo>
                  <a:pt x="214312" y="902774"/>
                </a:lnTo>
                <a:lnTo>
                  <a:pt x="208915" y="893868"/>
                </a:lnTo>
                <a:lnTo>
                  <a:pt x="203517" y="885280"/>
                </a:lnTo>
                <a:lnTo>
                  <a:pt x="198755" y="875737"/>
                </a:lnTo>
                <a:lnTo>
                  <a:pt x="194310" y="866195"/>
                </a:lnTo>
                <a:lnTo>
                  <a:pt x="190182" y="856971"/>
                </a:lnTo>
                <a:lnTo>
                  <a:pt x="186055" y="846792"/>
                </a:lnTo>
                <a:lnTo>
                  <a:pt x="182245" y="836932"/>
                </a:lnTo>
                <a:lnTo>
                  <a:pt x="179070" y="826754"/>
                </a:lnTo>
                <a:lnTo>
                  <a:pt x="176212" y="816257"/>
                </a:lnTo>
                <a:lnTo>
                  <a:pt x="173990" y="822937"/>
                </a:lnTo>
                <a:lnTo>
                  <a:pt x="172402" y="826117"/>
                </a:lnTo>
                <a:lnTo>
                  <a:pt x="171450" y="828344"/>
                </a:lnTo>
                <a:lnTo>
                  <a:pt x="169862" y="830252"/>
                </a:lnTo>
                <a:lnTo>
                  <a:pt x="168275" y="831525"/>
                </a:lnTo>
                <a:lnTo>
                  <a:pt x="167322" y="832479"/>
                </a:lnTo>
                <a:lnTo>
                  <a:pt x="165417" y="832797"/>
                </a:lnTo>
                <a:lnTo>
                  <a:pt x="163830" y="832479"/>
                </a:lnTo>
                <a:lnTo>
                  <a:pt x="162242" y="831207"/>
                </a:lnTo>
                <a:lnTo>
                  <a:pt x="160655" y="829616"/>
                </a:lnTo>
                <a:lnTo>
                  <a:pt x="159385" y="827390"/>
                </a:lnTo>
                <a:lnTo>
                  <a:pt x="157797" y="824845"/>
                </a:lnTo>
                <a:lnTo>
                  <a:pt x="156210" y="821346"/>
                </a:lnTo>
                <a:lnTo>
                  <a:pt x="153987" y="813076"/>
                </a:lnTo>
                <a:lnTo>
                  <a:pt x="152082" y="803534"/>
                </a:lnTo>
                <a:lnTo>
                  <a:pt x="150495" y="792083"/>
                </a:lnTo>
                <a:lnTo>
                  <a:pt x="149542" y="779678"/>
                </a:lnTo>
                <a:lnTo>
                  <a:pt x="149225" y="766637"/>
                </a:lnTo>
                <a:lnTo>
                  <a:pt x="149542" y="753914"/>
                </a:lnTo>
                <a:lnTo>
                  <a:pt x="150177" y="742781"/>
                </a:lnTo>
                <a:lnTo>
                  <a:pt x="151765" y="732285"/>
                </a:lnTo>
                <a:lnTo>
                  <a:pt x="153352" y="722742"/>
                </a:lnTo>
                <a:lnTo>
                  <a:pt x="155257" y="714790"/>
                </a:lnTo>
                <a:lnTo>
                  <a:pt x="157797" y="708429"/>
                </a:lnTo>
                <a:lnTo>
                  <a:pt x="159067" y="705884"/>
                </a:lnTo>
                <a:lnTo>
                  <a:pt x="160337" y="703976"/>
                </a:lnTo>
                <a:lnTo>
                  <a:pt x="161607" y="702067"/>
                </a:lnTo>
                <a:lnTo>
                  <a:pt x="163195" y="700795"/>
                </a:lnTo>
                <a:lnTo>
                  <a:pt x="158432" y="696024"/>
                </a:lnTo>
                <a:lnTo>
                  <a:pt x="154622" y="690617"/>
                </a:lnTo>
                <a:lnTo>
                  <a:pt x="151447" y="685209"/>
                </a:lnTo>
                <a:lnTo>
                  <a:pt x="148907" y="679166"/>
                </a:lnTo>
                <a:lnTo>
                  <a:pt x="147002" y="672804"/>
                </a:lnTo>
                <a:lnTo>
                  <a:pt x="145097" y="666443"/>
                </a:lnTo>
                <a:lnTo>
                  <a:pt x="143827" y="659763"/>
                </a:lnTo>
                <a:lnTo>
                  <a:pt x="143192" y="653083"/>
                </a:lnTo>
                <a:lnTo>
                  <a:pt x="142875" y="646086"/>
                </a:lnTo>
                <a:lnTo>
                  <a:pt x="142875" y="639088"/>
                </a:lnTo>
                <a:lnTo>
                  <a:pt x="143510" y="632090"/>
                </a:lnTo>
                <a:lnTo>
                  <a:pt x="144145" y="624775"/>
                </a:lnTo>
                <a:lnTo>
                  <a:pt x="145415" y="617777"/>
                </a:lnTo>
                <a:lnTo>
                  <a:pt x="146367" y="610461"/>
                </a:lnTo>
                <a:lnTo>
                  <a:pt x="148272" y="603782"/>
                </a:lnTo>
                <a:lnTo>
                  <a:pt x="149860" y="596466"/>
                </a:lnTo>
                <a:lnTo>
                  <a:pt x="154305" y="583425"/>
                </a:lnTo>
                <a:lnTo>
                  <a:pt x="159385" y="570702"/>
                </a:lnTo>
                <a:lnTo>
                  <a:pt x="164465" y="558933"/>
                </a:lnTo>
                <a:lnTo>
                  <a:pt x="169862" y="548436"/>
                </a:lnTo>
                <a:lnTo>
                  <a:pt x="174942" y="539212"/>
                </a:lnTo>
                <a:lnTo>
                  <a:pt x="180022" y="532214"/>
                </a:lnTo>
                <a:lnTo>
                  <a:pt x="182562" y="529034"/>
                </a:lnTo>
                <a:lnTo>
                  <a:pt x="184467" y="526807"/>
                </a:lnTo>
                <a:lnTo>
                  <a:pt x="186690" y="525535"/>
                </a:lnTo>
                <a:lnTo>
                  <a:pt x="188277" y="524262"/>
                </a:lnTo>
                <a:lnTo>
                  <a:pt x="198120" y="519491"/>
                </a:lnTo>
                <a:lnTo>
                  <a:pt x="207327" y="514720"/>
                </a:lnTo>
                <a:lnTo>
                  <a:pt x="216852" y="510585"/>
                </a:lnTo>
                <a:lnTo>
                  <a:pt x="226377" y="507086"/>
                </a:lnTo>
                <a:lnTo>
                  <a:pt x="235267" y="503587"/>
                </a:lnTo>
                <a:lnTo>
                  <a:pt x="244792" y="500407"/>
                </a:lnTo>
                <a:lnTo>
                  <a:pt x="253682" y="497862"/>
                </a:lnTo>
                <a:lnTo>
                  <a:pt x="262572" y="495317"/>
                </a:lnTo>
                <a:lnTo>
                  <a:pt x="271780" y="493409"/>
                </a:lnTo>
                <a:lnTo>
                  <a:pt x="280352" y="491501"/>
                </a:lnTo>
                <a:lnTo>
                  <a:pt x="288925" y="489910"/>
                </a:lnTo>
                <a:lnTo>
                  <a:pt x="298132" y="488638"/>
                </a:lnTo>
                <a:lnTo>
                  <a:pt x="306387" y="487365"/>
                </a:lnTo>
                <a:lnTo>
                  <a:pt x="314960" y="486729"/>
                </a:lnTo>
                <a:lnTo>
                  <a:pt x="323215" y="486093"/>
                </a:lnTo>
                <a:lnTo>
                  <a:pt x="331470" y="485775"/>
                </a:lnTo>
                <a:close/>
                <a:moveTo>
                  <a:pt x="2394109" y="485775"/>
                </a:moveTo>
                <a:lnTo>
                  <a:pt x="2410607" y="485775"/>
                </a:lnTo>
                <a:lnTo>
                  <a:pt x="2418538" y="486093"/>
                </a:lnTo>
                <a:lnTo>
                  <a:pt x="2427104" y="486729"/>
                </a:lnTo>
                <a:lnTo>
                  <a:pt x="2435352" y="487365"/>
                </a:lnTo>
                <a:lnTo>
                  <a:pt x="2443918" y="488638"/>
                </a:lnTo>
                <a:lnTo>
                  <a:pt x="2452801" y="489910"/>
                </a:lnTo>
                <a:lnTo>
                  <a:pt x="2461367" y="491500"/>
                </a:lnTo>
                <a:lnTo>
                  <a:pt x="2470250" y="493409"/>
                </a:lnTo>
                <a:lnTo>
                  <a:pt x="2479451" y="495317"/>
                </a:lnTo>
                <a:lnTo>
                  <a:pt x="2488334" y="497862"/>
                </a:lnTo>
                <a:lnTo>
                  <a:pt x="2497534" y="500407"/>
                </a:lnTo>
                <a:lnTo>
                  <a:pt x="2506417" y="503587"/>
                </a:lnTo>
                <a:lnTo>
                  <a:pt x="2515935" y="507086"/>
                </a:lnTo>
                <a:lnTo>
                  <a:pt x="2525135" y="510585"/>
                </a:lnTo>
                <a:lnTo>
                  <a:pt x="2534653" y="514720"/>
                </a:lnTo>
                <a:lnTo>
                  <a:pt x="2543853" y="519491"/>
                </a:lnTo>
                <a:lnTo>
                  <a:pt x="2553371" y="524262"/>
                </a:lnTo>
                <a:lnTo>
                  <a:pt x="2555274" y="525535"/>
                </a:lnTo>
                <a:lnTo>
                  <a:pt x="2557178" y="526807"/>
                </a:lnTo>
                <a:lnTo>
                  <a:pt x="2559399" y="529033"/>
                </a:lnTo>
                <a:lnTo>
                  <a:pt x="2561620" y="532214"/>
                </a:lnTo>
                <a:lnTo>
                  <a:pt x="2566378" y="539212"/>
                </a:lnTo>
                <a:lnTo>
                  <a:pt x="2571772" y="548436"/>
                </a:lnTo>
                <a:lnTo>
                  <a:pt x="2577482" y="558933"/>
                </a:lnTo>
                <a:lnTo>
                  <a:pt x="2582558" y="570702"/>
                </a:lnTo>
                <a:lnTo>
                  <a:pt x="2587634" y="583425"/>
                </a:lnTo>
                <a:lnTo>
                  <a:pt x="2591759" y="596466"/>
                </a:lnTo>
                <a:lnTo>
                  <a:pt x="2593662" y="603782"/>
                </a:lnTo>
                <a:lnTo>
                  <a:pt x="2594931" y="610461"/>
                </a:lnTo>
                <a:lnTo>
                  <a:pt x="2596517" y="617777"/>
                </a:lnTo>
                <a:lnTo>
                  <a:pt x="2597786" y="624775"/>
                </a:lnTo>
                <a:lnTo>
                  <a:pt x="2598421" y="632090"/>
                </a:lnTo>
                <a:lnTo>
                  <a:pt x="2598738" y="639088"/>
                </a:lnTo>
                <a:lnTo>
                  <a:pt x="2598738" y="646086"/>
                </a:lnTo>
                <a:lnTo>
                  <a:pt x="2598421" y="653083"/>
                </a:lnTo>
                <a:lnTo>
                  <a:pt x="2598104" y="659763"/>
                </a:lnTo>
                <a:lnTo>
                  <a:pt x="2596517" y="666443"/>
                </a:lnTo>
                <a:lnTo>
                  <a:pt x="2594931" y="672804"/>
                </a:lnTo>
                <a:lnTo>
                  <a:pt x="2592710" y="679166"/>
                </a:lnTo>
                <a:lnTo>
                  <a:pt x="2590172" y="685209"/>
                </a:lnTo>
                <a:lnTo>
                  <a:pt x="2586683" y="690617"/>
                </a:lnTo>
                <a:lnTo>
                  <a:pt x="2583193" y="696024"/>
                </a:lnTo>
                <a:lnTo>
                  <a:pt x="2578434" y="700795"/>
                </a:lnTo>
                <a:lnTo>
                  <a:pt x="2580020" y="702067"/>
                </a:lnTo>
                <a:lnTo>
                  <a:pt x="2581607" y="703976"/>
                </a:lnTo>
                <a:lnTo>
                  <a:pt x="2582558" y="705884"/>
                </a:lnTo>
                <a:lnTo>
                  <a:pt x="2584145" y="708429"/>
                </a:lnTo>
                <a:lnTo>
                  <a:pt x="2586365" y="714790"/>
                </a:lnTo>
                <a:lnTo>
                  <a:pt x="2588269" y="722742"/>
                </a:lnTo>
                <a:lnTo>
                  <a:pt x="2590172" y="732285"/>
                </a:lnTo>
                <a:lnTo>
                  <a:pt x="2591441" y="742781"/>
                </a:lnTo>
                <a:lnTo>
                  <a:pt x="2592076" y="753914"/>
                </a:lnTo>
                <a:lnTo>
                  <a:pt x="2592393" y="766637"/>
                </a:lnTo>
                <a:lnTo>
                  <a:pt x="2592076" y="779678"/>
                </a:lnTo>
                <a:lnTo>
                  <a:pt x="2591441" y="792083"/>
                </a:lnTo>
                <a:lnTo>
                  <a:pt x="2589855" y="803534"/>
                </a:lnTo>
                <a:lnTo>
                  <a:pt x="2587634" y="813076"/>
                </a:lnTo>
                <a:lnTo>
                  <a:pt x="2585414" y="821346"/>
                </a:lnTo>
                <a:lnTo>
                  <a:pt x="2584145" y="824845"/>
                </a:lnTo>
                <a:lnTo>
                  <a:pt x="2582558" y="827390"/>
                </a:lnTo>
                <a:lnTo>
                  <a:pt x="2581289" y="829616"/>
                </a:lnTo>
                <a:lnTo>
                  <a:pt x="2579703" y="831207"/>
                </a:lnTo>
                <a:lnTo>
                  <a:pt x="2577799" y="832479"/>
                </a:lnTo>
                <a:lnTo>
                  <a:pt x="2576213" y="832797"/>
                </a:lnTo>
                <a:lnTo>
                  <a:pt x="2574627" y="832479"/>
                </a:lnTo>
                <a:lnTo>
                  <a:pt x="2573358" y="831525"/>
                </a:lnTo>
                <a:lnTo>
                  <a:pt x="2571772" y="830252"/>
                </a:lnTo>
                <a:lnTo>
                  <a:pt x="2570503" y="828344"/>
                </a:lnTo>
                <a:lnTo>
                  <a:pt x="2569234" y="826117"/>
                </a:lnTo>
                <a:lnTo>
                  <a:pt x="2567965" y="822936"/>
                </a:lnTo>
                <a:lnTo>
                  <a:pt x="2565744" y="816257"/>
                </a:lnTo>
                <a:lnTo>
                  <a:pt x="2562889" y="826753"/>
                </a:lnTo>
                <a:lnTo>
                  <a:pt x="2559399" y="836932"/>
                </a:lnTo>
                <a:lnTo>
                  <a:pt x="2555592" y="846792"/>
                </a:lnTo>
                <a:lnTo>
                  <a:pt x="2551785" y="856971"/>
                </a:lnTo>
                <a:lnTo>
                  <a:pt x="2547343" y="866195"/>
                </a:lnTo>
                <a:lnTo>
                  <a:pt x="2542902" y="875737"/>
                </a:lnTo>
                <a:lnTo>
                  <a:pt x="2537825" y="885280"/>
                </a:lnTo>
                <a:lnTo>
                  <a:pt x="2533067" y="893868"/>
                </a:lnTo>
                <a:lnTo>
                  <a:pt x="2527356" y="902774"/>
                </a:lnTo>
                <a:lnTo>
                  <a:pt x="2522280" y="911044"/>
                </a:lnTo>
                <a:lnTo>
                  <a:pt x="2516252" y="919314"/>
                </a:lnTo>
                <a:lnTo>
                  <a:pt x="2510224" y="927266"/>
                </a:lnTo>
                <a:lnTo>
                  <a:pt x="2504197" y="934900"/>
                </a:lnTo>
                <a:lnTo>
                  <a:pt x="2497851" y="941897"/>
                </a:lnTo>
                <a:lnTo>
                  <a:pt x="2491824" y="949213"/>
                </a:lnTo>
                <a:lnTo>
                  <a:pt x="2484844" y="955893"/>
                </a:lnTo>
                <a:lnTo>
                  <a:pt x="2478499" y="962254"/>
                </a:lnTo>
                <a:lnTo>
                  <a:pt x="2472154" y="968298"/>
                </a:lnTo>
                <a:lnTo>
                  <a:pt x="2465492" y="974023"/>
                </a:lnTo>
                <a:lnTo>
                  <a:pt x="2458829" y="979430"/>
                </a:lnTo>
                <a:lnTo>
                  <a:pt x="2452167" y="984202"/>
                </a:lnTo>
                <a:lnTo>
                  <a:pt x="2445505" y="988654"/>
                </a:lnTo>
                <a:lnTo>
                  <a:pt x="2439159" y="992789"/>
                </a:lnTo>
                <a:lnTo>
                  <a:pt x="2432814" y="996607"/>
                </a:lnTo>
                <a:lnTo>
                  <a:pt x="2426469" y="1000105"/>
                </a:lnTo>
                <a:lnTo>
                  <a:pt x="2420124" y="1002968"/>
                </a:lnTo>
                <a:lnTo>
                  <a:pt x="2413462" y="1005831"/>
                </a:lnTo>
                <a:lnTo>
                  <a:pt x="2408069" y="1007421"/>
                </a:lnTo>
                <a:lnTo>
                  <a:pt x="2402041" y="1009330"/>
                </a:lnTo>
                <a:lnTo>
                  <a:pt x="2396330" y="1010602"/>
                </a:lnTo>
                <a:lnTo>
                  <a:pt x="2390937" y="1011238"/>
                </a:lnTo>
                <a:lnTo>
                  <a:pt x="2385861" y="1011238"/>
                </a:lnTo>
                <a:lnTo>
                  <a:pt x="2379516" y="1011238"/>
                </a:lnTo>
                <a:lnTo>
                  <a:pt x="2372536" y="1010602"/>
                </a:lnTo>
                <a:lnTo>
                  <a:pt x="2366191" y="1009330"/>
                </a:lnTo>
                <a:lnTo>
                  <a:pt x="2359529" y="1008057"/>
                </a:lnTo>
                <a:lnTo>
                  <a:pt x="2352866" y="1006149"/>
                </a:lnTo>
                <a:lnTo>
                  <a:pt x="2345887" y="1003286"/>
                </a:lnTo>
                <a:lnTo>
                  <a:pt x="2338907" y="1000742"/>
                </a:lnTo>
                <a:lnTo>
                  <a:pt x="2331928" y="997243"/>
                </a:lnTo>
                <a:lnTo>
                  <a:pt x="2325265" y="993744"/>
                </a:lnTo>
                <a:lnTo>
                  <a:pt x="2318286" y="989609"/>
                </a:lnTo>
                <a:lnTo>
                  <a:pt x="2311306" y="984838"/>
                </a:lnTo>
                <a:lnTo>
                  <a:pt x="2304644" y="980067"/>
                </a:lnTo>
                <a:lnTo>
                  <a:pt x="2297981" y="974659"/>
                </a:lnTo>
                <a:lnTo>
                  <a:pt x="2291636" y="969252"/>
                </a:lnTo>
                <a:lnTo>
                  <a:pt x="2284974" y="963208"/>
                </a:lnTo>
                <a:lnTo>
                  <a:pt x="2278629" y="957165"/>
                </a:lnTo>
                <a:lnTo>
                  <a:pt x="2272284" y="950167"/>
                </a:lnTo>
                <a:lnTo>
                  <a:pt x="2266256" y="943170"/>
                </a:lnTo>
                <a:lnTo>
                  <a:pt x="2260545" y="935536"/>
                </a:lnTo>
                <a:lnTo>
                  <a:pt x="2255152" y="927584"/>
                </a:lnTo>
                <a:lnTo>
                  <a:pt x="2249759" y="919314"/>
                </a:lnTo>
                <a:lnTo>
                  <a:pt x="2244365" y="911044"/>
                </a:lnTo>
                <a:lnTo>
                  <a:pt x="2239924" y="902138"/>
                </a:lnTo>
                <a:lnTo>
                  <a:pt x="2235482" y="892913"/>
                </a:lnTo>
                <a:lnTo>
                  <a:pt x="2231041" y="883689"/>
                </a:lnTo>
                <a:lnTo>
                  <a:pt x="2227234" y="873829"/>
                </a:lnTo>
                <a:lnTo>
                  <a:pt x="2223744" y="863650"/>
                </a:lnTo>
                <a:lnTo>
                  <a:pt x="2220571" y="853154"/>
                </a:lnTo>
                <a:lnTo>
                  <a:pt x="2217716" y="842657"/>
                </a:lnTo>
                <a:lnTo>
                  <a:pt x="2215178" y="831525"/>
                </a:lnTo>
                <a:lnTo>
                  <a:pt x="2213275" y="820392"/>
                </a:lnTo>
                <a:lnTo>
                  <a:pt x="2211688" y="808623"/>
                </a:lnTo>
                <a:lnTo>
                  <a:pt x="2211371" y="809577"/>
                </a:lnTo>
                <a:lnTo>
                  <a:pt x="2211054" y="809577"/>
                </a:lnTo>
                <a:lnTo>
                  <a:pt x="2210737" y="808623"/>
                </a:lnTo>
                <a:lnTo>
                  <a:pt x="2210419" y="807669"/>
                </a:lnTo>
                <a:lnTo>
                  <a:pt x="2208833" y="802898"/>
                </a:lnTo>
                <a:lnTo>
                  <a:pt x="2207564" y="796536"/>
                </a:lnTo>
                <a:lnTo>
                  <a:pt x="2204391" y="779042"/>
                </a:lnTo>
                <a:lnTo>
                  <a:pt x="2201536" y="757413"/>
                </a:lnTo>
                <a:lnTo>
                  <a:pt x="2198998" y="735465"/>
                </a:lnTo>
                <a:lnTo>
                  <a:pt x="2198364" y="725287"/>
                </a:lnTo>
                <a:lnTo>
                  <a:pt x="2198046" y="716063"/>
                </a:lnTo>
                <a:lnTo>
                  <a:pt x="2197412" y="708429"/>
                </a:lnTo>
                <a:lnTo>
                  <a:pt x="2198046" y="702067"/>
                </a:lnTo>
                <a:lnTo>
                  <a:pt x="2198364" y="699841"/>
                </a:lnTo>
                <a:lnTo>
                  <a:pt x="2198681" y="698250"/>
                </a:lnTo>
                <a:lnTo>
                  <a:pt x="2199315" y="697296"/>
                </a:lnTo>
                <a:lnTo>
                  <a:pt x="2200267" y="696660"/>
                </a:lnTo>
                <a:lnTo>
                  <a:pt x="2201219" y="697296"/>
                </a:lnTo>
                <a:lnTo>
                  <a:pt x="2202488" y="697932"/>
                </a:lnTo>
                <a:lnTo>
                  <a:pt x="2204074" y="699205"/>
                </a:lnTo>
                <a:lnTo>
                  <a:pt x="2205026" y="700159"/>
                </a:lnTo>
                <a:lnTo>
                  <a:pt x="2204391" y="687118"/>
                </a:lnTo>
                <a:lnTo>
                  <a:pt x="2204074" y="673440"/>
                </a:lnTo>
                <a:lnTo>
                  <a:pt x="2204709" y="659127"/>
                </a:lnTo>
                <a:lnTo>
                  <a:pt x="2205343" y="651493"/>
                </a:lnTo>
                <a:lnTo>
                  <a:pt x="2206295" y="643541"/>
                </a:lnTo>
                <a:lnTo>
                  <a:pt x="2209150" y="646086"/>
                </a:lnTo>
                <a:lnTo>
                  <a:pt x="2212323" y="647676"/>
                </a:lnTo>
                <a:lnTo>
                  <a:pt x="2215495" y="649267"/>
                </a:lnTo>
                <a:lnTo>
                  <a:pt x="2218985" y="650539"/>
                </a:lnTo>
                <a:lnTo>
                  <a:pt x="2222475" y="651493"/>
                </a:lnTo>
                <a:lnTo>
                  <a:pt x="2225965" y="652129"/>
                </a:lnTo>
                <a:lnTo>
                  <a:pt x="2229772" y="652447"/>
                </a:lnTo>
                <a:lnTo>
                  <a:pt x="2233896" y="652447"/>
                </a:lnTo>
                <a:lnTo>
                  <a:pt x="2238020" y="652447"/>
                </a:lnTo>
                <a:lnTo>
                  <a:pt x="2242145" y="652129"/>
                </a:lnTo>
                <a:lnTo>
                  <a:pt x="2251028" y="650539"/>
                </a:lnTo>
                <a:lnTo>
                  <a:pt x="2259911" y="648312"/>
                </a:lnTo>
                <a:lnTo>
                  <a:pt x="2269746" y="645132"/>
                </a:lnTo>
                <a:lnTo>
                  <a:pt x="2279581" y="641315"/>
                </a:lnTo>
                <a:lnTo>
                  <a:pt x="2289733" y="637180"/>
                </a:lnTo>
                <a:lnTo>
                  <a:pt x="2300519" y="632726"/>
                </a:lnTo>
                <a:lnTo>
                  <a:pt x="2310989" y="627955"/>
                </a:lnTo>
                <a:lnTo>
                  <a:pt x="2333514" y="616823"/>
                </a:lnTo>
                <a:lnTo>
                  <a:pt x="2356991" y="605690"/>
                </a:lnTo>
                <a:lnTo>
                  <a:pt x="2345569" y="610461"/>
                </a:lnTo>
                <a:lnTo>
                  <a:pt x="2334466" y="615868"/>
                </a:lnTo>
                <a:lnTo>
                  <a:pt x="2324948" y="620322"/>
                </a:lnTo>
                <a:lnTo>
                  <a:pt x="2315430" y="624138"/>
                </a:lnTo>
                <a:lnTo>
                  <a:pt x="2306865" y="626683"/>
                </a:lnTo>
                <a:lnTo>
                  <a:pt x="2298616" y="628910"/>
                </a:lnTo>
                <a:lnTo>
                  <a:pt x="2290367" y="630182"/>
                </a:lnTo>
                <a:lnTo>
                  <a:pt x="2282436" y="630818"/>
                </a:lnTo>
                <a:lnTo>
                  <a:pt x="2275456" y="630818"/>
                </a:lnTo>
                <a:lnTo>
                  <a:pt x="2268160" y="630500"/>
                </a:lnTo>
                <a:lnTo>
                  <a:pt x="2261497" y="629228"/>
                </a:lnTo>
                <a:lnTo>
                  <a:pt x="2255152" y="627955"/>
                </a:lnTo>
                <a:lnTo>
                  <a:pt x="2248807" y="626047"/>
                </a:lnTo>
                <a:lnTo>
                  <a:pt x="2243096" y="623502"/>
                </a:lnTo>
                <a:lnTo>
                  <a:pt x="2237703" y="620640"/>
                </a:lnTo>
                <a:lnTo>
                  <a:pt x="2232627" y="617777"/>
                </a:lnTo>
                <a:lnTo>
                  <a:pt x="2227551" y="614278"/>
                </a:lnTo>
                <a:lnTo>
                  <a:pt x="2223109" y="610779"/>
                </a:lnTo>
                <a:lnTo>
                  <a:pt x="2218985" y="607280"/>
                </a:lnTo>
                <a:lnTo>
                  <a:pt x="2214861" y="603463"/>
                </a:lnTo>
                <a:lnTo>
                  <a:pt x="2211371" y="599647"/>
                </a:lnTo>
                <a:lnTo>
                  <a:pt x="2208198" y="595512"/>
                </a:lnTo>
                <a:lnTo>
                  <a:pt x="2202171" y="587878"/>
                </a:lnTo>
                <a:lnTo>
                  <a:pt x="2197412" y="581198"/>
                </a:lnTo>
                <a:lnTo>
                  <a:pt x="2193922" y="574837"/>
                </a:lnTo>
                <a:lnTo>
                  <a:pt x="2191701" y="569747"/>
                </a:lnTo>
                <a:lnTo>
                  <a:pt x="2189163" y="565612"/>
                </a:lnTo>
                <a:lnTo>
                  <a:pt x="2191067" y="564340"/>
                </a:lnTo>
                <a:lnTo>
                  <a:pt x="2196777" y="559569"/>
                </a:lnTo>
                <a:lnTo>
                  <a:pt x="2205343" y="552889"/>
                </a:lnTo>
                <a:lnTo>
                  <a:pt x="2217399" y="544301"/>
                </a:lnTo>
                <a:lnTo>
                  <a:pt x="2225013" y="539848"/>
                </a:lnTo>
                <a:lnTo>
                  <a:pt x="2232944" y="534759"/>
                </a:lnTo>
                <a:lnTo>
                  <a:pt x="2241510" y="529670"/>
                </a:lnTo>
                <a:lnTo>
                  <a:pt x="2251028" y="524580"/>
                </a:lnTo>
                <a:lnTo>
                  <a:pt x="2260545" y="519491"/>
                </a:lnTo>
                <a:lnTo>
                  <a:pt x="2271649" y="514402"/>
                </a:lnTo>
                <a:lnTo>
                  <a:pt x="2282753" y="509631"/>
                </a:lnTo>
                <a:lnTo>
                  <a:pt x="2294809" y="505178"/>
                </a:lnTo>
                <a:lnTo>
                  <a:pt x="2307182" y="501043"/>
                </a:lnTo>
                <a:lnTo>
                  <a:pt x="2320506" y="497226"/>
                </a:lnTo>
                <a:lnTo>
                  <a:pt x="2334466" y="493409"/>
                </a:lnTo>
                <a:lnTo>
                  <a:pt x="2348742" y="490864"/>
                </a:lnTo>
                <a:lnTo>
                  <a:pt x="2363336" y="488638"/>
                </a:lnTo>
                <a:lnTo>
                  <a:pt x="2378564" y="486729"/>
                </a:lnTo>
                <a:lnTo>
                  <a:pt x="2394109" y="485775"/>
                </a:lnTo>
                <a:close/>
                <a:moveTo>
                  <a:pt x="1429386" y="468312"/>
                </a:moveTo>
                <a:lnTo>
                  <a:pt x="1442086" y="468630"/>
                </a:lnTo>
                <a:lnTo>
                  <a:pt x="1454151" y="469899"/>
                </a:lnTo>
                <a:lnTo>
                  <a:pt x="1465898" y="471802"/>
                </a:lnTo>
                <a:lnTo>
                  <a:pt x="1477011" y="474023"/>
                </a:lnTo>
                <a:lnTo>
                  <a:pt x="1487488" y="476562"/>
                </a:lnTo>
                <a:lnTo>
                  <a:pt x="1497649" y="479734"/>
                </a:lnTo>
                <a:lnTo>
                  <a:pt x="1507491" y="482907"/>
                </a:lnTo>
                <a:lnTo>
                  <a:pt x="1516699" y="486714"/>
                </a:lnTo>
                <a:lnTo>
                  <a:pt x="1525271" y="490522"/>
                </a:lnTo>
                <a:lnTo>
                  <a:pt x="1533526" y="494646"/>
                </a:lnTo>
                <a:lnTo>
                  <a:pt x="1541146" y="498771"/>
                </a:lnTo>
                <a:lnTo>
                  <a:pt x="1547814" y="502896"/>
                </a:lnTo>
                <a:lnTo>
                  <a:pt x="1554164" y="507020"/>
                </a:lnTo>
                <a:lnTo>
                  <a:pt x="1565594" y="514952"/>
                </a:lnTo>
                <a:lnTo>
                  <a:pt x="1574166" y="522250"/>
                </a:lnTo>
                <a:lnTo>
                  <a:pt x="1580516" y="527643"/>
                </a:lnTo>
                <a:lnTo>
                  <a:pt x="1585596" y="532720"/>
                </a:lnTo>
                <a:lnTo>
                  <a:pt x="1584009" y="536527"/>
                </a:lnTo>
                <a:lnTo>
                  <a:pt x="1581469" y="540652"/>
                </a:lnTo>
                <a:lnTo>
                  <a:pt x="1578611" y="546046"/>
                </a:lnTo>
                <a:lnTo>
                  <a:pt x="1574484" y="552074"/>
                </a:lnTo>
                <a:lnTo>
                  <a:pt x="1569721" y="558419"/>
                </a:lnTo>
                <a:lnTo>
                  <a:pt x="1563054" y="565399"/>
                </a:lnTo>
                <a:lnTo>
                  <a:pt x="1559879" y="568572"/>
                </a:lnTo>
                <a:lnTo>
                  <a:pt x="1556386" y="571745"/>
                </a:lnTo>
                <a:lnTo>
                  <a:pt x="1552259" y="575235"/>
                </a:lnTo>
                <a:lnTo>
                  <a:pt x="1548131" y="577773"/>
                </a:lnTo>
                <a:lnTo>
                  <a:pt x="1543686" y="580311"/>
                </a:lnTo>
                <a:lnTo>
                  <a:pt x="1538606" y="582850"/>
                </a:lnTo>
                <a:lnTo>
                  <a:pt x="1533844" y="584753"/>
                </a:lnTo>
                <a:lnTo>
                  <a:pt x="1528446" y="586657"/>
                </a:lnTo>
                <a:lnTo>
                  <a:pt x="1523049" y="588243"/>
                </a:lnTo>
                <a:lnTo>
                  <a:pt x="1517016" y="588878"/>
                </a:lnTo>
                <a:lnTo>
                  <a:pt x="1510984" y="589512"/>
                </a:lnTo>
                <a:lnTo>
                  <a:pt x="1503999" y="589512"/>
                </a:lnTo>
                <a:lnTo>
                  <a:pt x="1497331" y="588878"/>
                </a:lnTo>
                <a:lnTo>
                  <a:pt x="1490346" y="587926"/>
                </a:lnTo>
                <a:lnTo>
                  <a:pt x="1483043" y="586022"/>
                </a:lnTo>
                <a:lnTo>
                  <a:pt x="1475106" y="583484"/>
                </a:lnTo>
                <a:lnTo>
                  <a:pt x="1467168" y="580311"/>
                </a:lnTo>
                <a:lnTo>
                  <a:pt x="1458913" y="576187"/>
                </a:lnTo>
                <a:lnTo>
                  <a:pt x="1449388" y="571745"/>
                </a:lnTo>
                <a:lnTo>
                  <a:pt x="1439546" y="567620"/>
                </a:lnTo>
                <a:lnTo>
                  <a:pt x="1479233" y="586657"/>
                </a:lnTo>
                <a:lnTo>
                  <a:pt x="1498284" y="594906"/>
                </a:lnTo>
                <a:lnTo>
                  <a:pt x="1506856" y="598714"/>
                </a:lnTo>
                <a:lnTo>
                  <a:pt x="1515746" y="601886"/>
                </a:lnTo>
                <a:lnTo>
                  <a:pt x="1524001" y="604425"/>
                </a:lnTo>
                <a:lnTo>
                  <a:pt x="1531939" y="606646"/>
                </a:lnTo>
                <a:lnTo>
                  <a:pt x="1539559" y="607915"/>
                </a:lnTo>
                <a:lnTo>
                  <a:pt x="1546544" y="608232"/>
                </a:lnTo>
                <a:lnTo>
                  <a:pt x="1550036" y="608232"/>
                </a:lnTo>
                <a:lnTo>
                  <a:pt x="1553529" y="607915"/>
                </a:lnTo>
                <a:lnTo>
                  <a:pt x="1556704" y="607280"/>
                </a:lnTo>
                <a:lnTo>
                  <a:pt x="1559879" y="606646"/>
                </a:lnTo>
                <a:lnTo>
                  <a:pt x="1562736" y="605376"/>
                </a:lnTo>
                <a:lnTo>
                  <a:pt x="1565594" y="604107"/>
                </a:lnTo>
                <a:lnTo>
                  <a:pt x="1568451" y="602521"/>
                </a:lnTo>
                <a:lnTo>
                  <a:pt x="1570674" y="600617"/>
                </a:lnTo>
                <a:lnTo>
                  <a:pt x="1571944" y="607280"/>
                </a:lnTo>
                <a:lnTo>
                  <a:pt x="1572261" y="614260"/>
                </a:lnTo>
                <a:lnTo>
                  <a:pt x="1572896" y="626634"/>
                </a:lnTo>
                <a:lnTo>
                  <a:pt x="1572579" y="638691"/>
                </a:lnTo>
                <a:lnTo>
                  <a:pt x="1572261" y="649795"/>
                </a:lnTo>
                <a:lnTo>
                  <a:pt x="1574166" y="647574"/>
                </a:lnTo>
                <a:lnTo>
                  <a:pt x="1575119" y="647257"/>
                </a:lnTo>
                <a:lnTo>
                  <a:pt x="1576389" y="646940"/>
                </a:lnTo>
                <a:lnTo>
                  <a:pt x="1577976" y="647257"/>
                </a:lnTo>
                <a:lnTo>
                  <a:pt x="1578929" y="647892"/>
                </a:lnTo>
                <a:lnTo>
                  <a:pt x="1580516" y="649478"/>
                </a:lnTo>
                <a:lnTo>
                  <a:pt x="1582104" y="651382"/>
                </a:lnTo>
                <a:lnTo>
                  <a:pt x="1583056" y="653920"/>
                </a:lnTo>
                <a:lnTo>
                  <a:pt x="1584326" y="656775"/>
                </a:lnTo>
                <a:lnTo>
                  <a:pt x="1586549" y="663756"/>
                </a:lnTo>
                <a:lnTo>
                  <a:pt x="1588136" y="672322"/>
                </a:lnTo>
                <a:lnTo>
                  <a:pt x="1589406" y="682158"/>
                </a:lnTo>
                <a:lnTo>
                  <a:pt x="1590359" y="692945"/>
                </a:lnTo>
                <a:lnTo>
                  <a:pt x="1590676" y="704685"/>
                </a:lnTo>
                <a:lnTo>
                  <a:pt x="1590359" y="716424"/>
                </a:lnTo>
                <a:lnTo>
                  <a:pt x="1589406" y="727211"/>
                </a:lnTo>
                <a:lnTo>
                  <a:pt x="1588136" y="737047"/>
                </a:lnTo>
                <a:lnTo>
                  <a:pt x="1586549" y="745613"/>
                </a:lnTo>
                <a:lnTo>
                  <a:pt x="1584326" y="752911"/>
                </a:lnTo>
                <a:lnTo>
                  <a:pt x="1583056" y="755449"/>
                </a:lnTo>
                <a:lnTo>
                  <a:pt x="1582104" y="757987"/>
                </a:lnTo>
                <a:lnTo>
                  <a:pt x="1580516" y="759891"/>
                </a:lnTo>
                <a:lnTo>
                  <a:pt x="1578929" y="761477"/>
                </a:lnTo>
                <a:lnTo>
                  <a:pt x="1577976" y="762112"/>
                </a:lnTo>
                <a:lnTo>
                  <a:pt x="1576389" y="762429"/>
                </a:lnTo>
                <a:lnTo>
                  <a:pt x="1574801" y="762112"/>
                </a:lnTo>
                <a:lnTo>
                  <a:pt x="1573214" y="761160"/>
                </a:lnTo>
                <a:lnTo>
                  <a:pt x="1571944" y="759573"/>
                </a:lnTo>
                <a:lnTo>
                  <a:pt x="1570674" y="757670"/>
                </a:lnTo>
                <a:lnTo>
                  <a:pt x="1569086" y="755131"/>
                </a:lnTo>
                <a:lnTo>
                  <a:pt x="1568134" y="751641"/>
                </a:lnTo>
                <a:lnTo>
                  <a:pt x="1565911" y="744027"/>
                </a:lnTo>
                <a:lnTo>
                  <a:pt x="1564641" y="754180"/>
                </a:lnTo>
                <a:lnTo>
                  <a:pt x="1562736" y="764015"/>
                </a:lnTo>
                <a:lnTo>
                  <a:pt x="1560831" y="773851"/>
                </a:lnTo>
                <a:lnTo>
                  <a:pt x="1558291" y="782735"/>
                </a:lnTo>
                <a:lnTo>
                  <a:pt x="1555751" y="792253"/>
                </a:lnTo>
                <a:lnTo>
                  <a:pt x="1552576" y="800819"/>
                </a:lnTo>
                <a:lnTo>
                  <a:pt x="1549401" y="809703"/>
                </a:lnTo>
                <a:lnTo>
                  <a:pt x="1545591" y="817953"/>
                </a:lnTo>
                <a:lnTo>
                  <a:pt x="1541781" y="825567"/>
                </a:lnTo>
                <a:lnTo>
                  <a:pt x="1537336" y="833182"/>
                </a:lnTo>
                <a:lnTo>
                  <a:pt x="1532574" y="840797"/>
                </a:lnTo>
                <a:lnTo>
                  <a:pt x="1528129" y="847777"/>
                </a:lnTo>
                <a:lnTo>
                  <a:pt x="1523366" y="854757"/>
                </a:lnTo>
                <a:lnTo>
                  <a:pt x="1518286" y="861102"/>
                </a:lnTo>
                <a:lnTo>
                  <a:pt x="1513206" y="867448"/>
                </a:lnTo>
                <a:lnTo>
                  <a:pt x="1507491" y="873476"/>
                </a:lnTo>
                <a:lnTo>
                  <a:pt x="1502411" y="878553"/>
                </a:lnTo>
                <a:lnTo>
                  <a:pt x="1496696" y="883946"/>
                </a:lnTo>
                <a:lnTo>
                  <a:pt x="1490663" y="889340"/>
                </a:lnTo>
                <a:lnTo>
                  <a:pt x="1484948" y="893782"/>
                </a:lnTo>
                <a:lnTo>
                  <a:pt x="1478916" y="897907"/>
                </a:lnTo>
                <a:lnTo>
                  <a:pt x="1472883" y="901714"/>
                </a:lnTo>
                <a:lnTo>
                  <a:pt x="1466851" y="905521"/>
                </a:lnTo>
                <a:lnTo>
                  <a:pt x="1460818" y="908377"/>
                </a:lnTo>
                <a:lnTo>
                  <a:pt x="1454786" y="911232"/>
                </a:lnTo>
                <a:lnTo>
                  <a:pt x="1448753" y="914088"/>
                </a:lnTo>
                <a:lnTo>
                  <a:pt x="1442721" y="915991"/>
                </a:lnTo>
                <a:lnTo>
                  <a:pt x="1437323" y="917895"/>
                </a:lnTo>
                <a:lnTo>
                  <a:pt x="1431291" y="918847"/>
                </a:lnTo>
                <a:lnTo>
                  <a:pt x="1425576" y="920116"/>
                </a:lnTo>
                <a:lnTo>
                  <a:pt x="1419861" y="920751"/>
                </a:lnTo>
                <a:lnTo>
                  <a:pt x="1414146" y="920751"/>
                </a:lnTo>
                <a:lnTo>
                  <a:pt x="1409701" y="920751"/>
                </a:lnTo>
                <a:lnTo>
                  <a:pt x="1404938" y="920116"/>
                </a:lnTo>
                <a:lnTo>
                  <a:pt x="1399858" y="918847"/>
                </a:lnTo>
                <a:lnTo>
                  <a:pt x="1394778" y="917260"/>
                </a:lnTo>
                <a:lnTo>
                  <a:pt x="1389381" y="915357"/>
                </a:lnTo>
                <a:lnTo>
                  <a:pt x="1384301" y="913770"/>
                </a:lnTo>
                <a:lnTo>
                  <a:pt x="1378903" y="910915"/>
                </a:lnTo>
                <a:lnTo>
                  <a:pt x="1373188" y="908059"/>
                </a:lnTo>
                <a:lnTo>
                  <a:pt x="1367791" y="904569"/>
                </a:lnTo>
                <a:lnTo>
                  <a:pt x="1362076" y="900762"/>
                </a:lnTo>
                <a:lnTo>
                  <a:pt x="1356043" y="896955"/>
                </a:lnTo>
                <a:lnTo>
                  <a:pt x="1350328" y="892513"/>
                </a:lnTo>
                <a:lnTo>
                  <a:pt x="1344296" y="888071"/>
                </a:lnTo>
                <a:lnTo>
                  <a:pt x="1338581" y="883312"/>
                </a:lnTo>
                <a:lnTo>
                  <a:pt x="1333183" y="877918"/>
                </a:lnTo>
                <a:lnTo>
                  <a:pt x="1327468" y="872207"/>
                </a:lnTo>
                <a:lnTo>
                  <a:pt x="1321753" y="866813"/>
                </a:lnTo>
                <a:lnTo>
                  <a:pt x="1316038" y="860151"/>
                </a:lnTo>
                <a:lnTo>
                  <a:pt x="1310641" y="854122"/>
                </a:lnTo>
                <a:lnTo>
                  <a:pt x="1305243" y="847459"/>
                </a:lnTo>
                <a:lnTo>
                  <a:pt x="1299846" y="840797"/>
                </a:lnTo>
                <a:lnTo>
                  <a:pt x="1295083" y="833499"/>
                </a:lnTo>
                <a:lnTo>
                  <a:pt x="1290321" y="826202"/>
                </a:lnTo>
                <a:lnTo>
                  <a:pt x="1285558" y="818587"/>
                </a:lnTo>
                <a:lnTo>
                  <a:pt x="1281113" y="810655"/>
                </a:lnTo>
                <a:lnTo>
                  <a:pt x="1276668" y="802723"/>
                </a:lnTo>
                <a:lnTo>
                  <a:pt x="1272858" y="794474"/>
                </a:lnTo>
                <a:lnTo>
                  <a:pt x="1269048" y="786225"/>
                </a:lnTo>
                <a:lnTo>
                  <a:pt x="1265238" y="777658"/>
                </a:lnTo>
                <a:lnTo>
                  <a:pt x="1262381" y="768457"/>
                </a:lnTo>
                <a:lnTo>
                  <a:pt x="1259523" y="759891"/>
                </a:lnTo>
                <a:lnTo>
                  <a:pt x="1256983" y="751007"/>
                </a:lnTo>
                <a:lnTo>
                  <a:pt x="1254761" y="757035"/>
                </a:lnTo>
                <a:lnTo>
                  <a:pt x="1252538" y="761477"/>
                </a:lnTo>
                <a:lnTo>
                  <a:pt x="1251586" y="763063"/>
                </a:lnTo>
                <a:lnTo>
                  <a:pt x="1250316" y="764015"/>
                </a:lnTo>
                <a:lnTo>
                  <a:pt x="1248728" y="764967"/>
                </a:lnTo>
                <a:lnTo>
                  <a:pt x="1247776" y="765284"/>
                </a:lnTo>
                <a:lnTo>
                  <a:pt x="1246188" y="764967"/>
                </a:lnTo>
                <a:lnTo>
                  <a:pt x="1244601" y="764015"/>
                </a:lnTo>
                <a:lnTo>
                  <a:pt x="1243648" y="762429"/>
                </a:lnTo>
                <a:lnTo>
                  <a:pt x="1242061" y="760842"/>
                </a:lnTo>
                <a:lnTo>
                  <a:pt x="1240791" y="758304"/>
                </a:lnTo>
                <a:lnTo>
                  <a:pt x="1239838" y="755449"/>
                </a:lnTo>
                <a:lnTo>
                  <a:pt x="1237616" y="748151"/>
                </a:lnTo>
                <a:lnTo>
                  <a:pt x="1236028" y="739585"/>
                </a:lnTo>
                <a:lnTo>
                  <a:pt x="1234441" y="729749"/>
                </a:lnTo>
                <a:lnTo>
                  <a:pt x="1233806" y="718962"/>
                </a:lnTo>
                <a:lnTo>
                  <a:pt x="1233488" y="707223"/>
                </a:lnTo>
                <a:lnTo>
                  <a:pt x="1233806" y="695801"/>
                </a:lnTo>
                <a:lnTo>
                  <a:pt x="1234441" y="684696"/>
                </a:lnTo>
                <a:lnTo>
                  <a:pt x="1236028" y="675178"/>
                </a:lnTo>
                <a:lnTo>
                  <a:pt x="1237616" y="666294"/>
                </a:lnTo>
                <a:lnTo>
                  <a:pt x="1239838" y="659631"/>
                </a:lnTo>
                <a:lnTo>
                  <a:pt x="1240791" y="656775"/>
                </a:lnTo>
                <a:lnTo>
                  <a:pt x="1242061" y="653920"/>
                </a:lnTo>
                <a:lnTo>
                  <a:pt x="1243648" y="652016"/>
                </a:lnTo>
                <a:lnTo>
                  <a:pt x="1244601" y="651064"/>
                </a:lnTo>
                <a:lnTo>
                  <a:pt x="1246188" y="649795"/>
                </a:lnTo>
                <a:lnTo>
                  <a:pt x="1247776" y="649478"/>
                </a:lnTo>
                <a:lnTo>
                  <a:pt x="1248411" y="649795"/>
                </a:lnTo>
                <a:lnTo>
                  <a:pt x="1249363" y="650113"/>
                </a:lnTo>
                <a:lnTo>
                  <a:pt x="1249681" y="642815"/>
                </a:lnTo>
                <a:lnTo>
                  <a:pt x="1250316" y="635201"/>
                </a:lnTo>
                <a:lnTo>
                  <a:pt x="1250951" y="628220"/>
                </a:lnTo>
                <a:lnTo>
                  <a:pt x="1252221" y="622192"/>
                </a:lnTo>
                <a:lnTo>
                  <a:pt x="1251586" y="613943"/>
                </a:lnTo>
                <a:lnTo>
                  <a:pt x="1250951" y="606328"/>
                </a:lnTo>
                <a:lnTo>
                  <a:pt x="1250951" y="599031"/>
                </a:lnTo>
                <a:lnTo>
                  <a:pt x="1251586" y="592368"/>
                </a:lnTo>
                <a:lnTo>
                  <a:pt x="1251903" y="586022"/>
                </a:lnTo>
                <a:lnTo>
                  <a:pt x="1252856" y="579994"/>
                </a:lnTo>
                <a:lnTo>
                  <a:pt x="1254126" y="574283"/>
                </a:lnTo>
                <a:lnTo>
                  <a:pt x="1255713" y="569207"/>
                </a:lnTo>
                <a:lnTo>
                  <a:pt x="1257618" y="564130"/>
                </a:lnTo>
                <a:lnTo>
                  <a:pt x="1259841" y="559688"/>
                </a:lnTo>
                <a:lnTo>
                  <a:pt x="1262063" y="555564"/>
                </a:lnTo>
                <a:lnTo>
                  <a:pt x="1264603" y="551756"/>
                </a:lnTo>
                <a:lnTo>
                  <a:pt x="1267143" y="548266"/>
                </a:lnTo>
                <a:lnTo>
                  <a:pt x="1270636" y="545411"/>
                </a:lnTo>
                <a:lnTo>
                  <a:pt x="1273811" y="542873"/>
                </a:lnTo>
                <a:lnTo>
                  <a:pt x="1277303" y="540017"/>
                </a:lnTo>
                <a:lnTo>
                  <a:pt x="1261746" y="540017"/>
                </a:lnTo>
                <a:lnTo>
                  <a:pt x="1249363" y="540969"/>
                </a:lnTo>
                <a:lnTo>
                  <a:pt x="1239203" y="541286"/>
                </a:lnTo>
                <a:lnTo>
                  <a:pt x="1246188" y="537479"/>
                </a:lnTo>
                <a:lnTo>
                  <a:pt x="1253808" y="532720"/>
                </a:lnTo>
                <a:lnTo>
                  <a:pt x="1261111" y="527326"/>
                </a:lnTo>
                <a:lnTo>
                  <a:pt x="1268413" y="521615"/>
                </a:lnTo>
                <a:lnTo>
                  <a:pt x="1282701" y="511145"/>
                </a:lnTo>
                <a:lnTo>
                  <a:pt x="1289368" y="506703"/>
                </a:lnTo>
                <a:lnTo>
                  <a:pt x="1295401" y="502896"/>
                </a:lnTo>
                <a:lnTo>
                  <a:pt x="1303973" y="498771"/>
                </a:lnTo>
                <a:lnTo>
                  <a:pt x="1311911" y="494964"/>
                </a:lnTo>
                <a:lnTo>
                  <a:pt x="1320166" y="491156"/>
                </a:lnTo>
                <a:lnTo>
                  <a:pt x="1328103" y="487984"/>
                </a:lnTo>
                <a:lnTo>
                  <a:pt x="1336041" y="484811"/>
                </a:lnTo>
                <a:lnTo>
                  <a:pt x="1343978" y="482273"/>
                </a:lnTo>
                <a:lnTo>
                  <a:pt x="1359536" y="477831"/>
                </a:lnTo>
                <a:lnTo>
                  <a:pt x="1374141" y="474023"/>
                </a:lnTo>
                <a:lnTo>
                  <a:pt x="1388746" y="471485"/>
                </a:lnTo>
                <a:lnTo>
                  <a:pt x="1402716" y="469581"/>
                </a:lnTo>
                <a:lnTo>
                  <a:pt x="1416051" y="468630"/>
                </a:lnTo>
                <a:lnTo>
                  <a:pt x="1429386" y="468312"/>
                </a:lnTo>
                <a:close/>
                <a:moveTo>
                  <a:pt x="750948" y="302529"/>
                </a:moveTo>
                <a:lnTo>
                  <a:pt x="748724" y="302846"/>
                </a:lnTo>
                <a:lnTo>
                  <a:pt x="746818" y="303797"/>
                </a:lnTo>
                <a:lnTo>
                  <a:pt x="744912" y="304431"/>
                </a:lnTo>
                <a:lnTo>
                  <a:pt x="743641" y="306017"/>
                </a:lnTo>
                <a:lnTo>
                  <a:pt x="742053" y="307602"/>
                </a:lnTo>
                <a:lnTo>
                  <a:pt x="741417" y="309188"/>
                </a:lnTo>
                <a:lnTo>
                  <a:pt x="740464" y="311725"/>
                </a:lnTo>
                <a:lnTo>
                  <a:pt x="740464" y="313310"/>
                </a:lnTo>
                <a:lnTo>
                  <a:pt x="740464" y="315847"/>
                </a:lnTo>
                <a:lnTo>
                  <a:pt x="741417" y="318067"/>
                </a:lnTo>
                <a:lnTo>
                  <a:pt x="742053" y="319970"/>
                </a:lnTo>
                <a:lnTo>
                  <a:pt x="743641" y="321238"/>
                </a:lnTo>
                <a:lnTo>
                  <a:pt x="744912" y="322507"/>
                </a:lnTo>
                <a:lnTo>
                  <a:pt x="746818" y="323458"/>
                </a:lnTo>
                <a:lnTo>
                  <a:pt x="748724" y="324410"/>
                </a:lnTo>
                <a:lnTo>
                  <a:pt x="750948" y="324410"/>
                </a:lnTo>
                <a:lnTo>
                  <a:pt x="988881" y="324410"/>
                </a:lnTo>
                <a:lnTo>
                  <a:pt x="991105" y="324410"/>
                </a:lnTo>
                <a:lnTo>
                  <a:pt x="993011" y="323458"/>
                </a:lnTo>
                <a:lnTo>
                  <a:pt x="994917" y="322507"/>
                </a:lnTo>
                <a:lnTo>
                  <a:pt x="996506" y="321238"/>
                </a:lnTo>
                <a:lnTo>
                  <a:pt x="997776" y="319970"/>
                </a:lnTo>
                <a:lnTo>
                  <a:pt x="998729" y="318067"/>
                </a:lnTo>
                <a:lnTo>
                  <a:pt x="999365" y="315847"/>
                </a:lnTo>
                <a:lnTo>
                  <a:pt x="999365" y="313310"/>
                </a:lnTo>
                <a:lnTo>
                  <a:pt x="999365" y="311725"/>
                </a:lnTo>
                <a:lnTo>
                  <a:pt x="998729" y="309188"/>
                </a:lnTo>
                <a:lnTo>
                  <a:pt x="997776" y="307602"/>
                </a:lnTo>
                <a:lnTo>
                  <a:pt x="996506" y="306017"/>
                </a:lnTo>
                <a:lnTo>
                  <a:pt x="994917" y="304431"/>
                </a:lnTo>
                <a:lnTo>
                  <a:pt x="993011" y="303797"/>
                </a:lnTo>
                <a:lnTo>
                  <a:pt x="991105" y="302846"/>
                </a:lnTo>
                <a:lnTo>
                  <a:pt x="988881" y="302529"/>
                </a:lnTo>
                <a:lnTo>
                  <a:pt x="750948" y="302529"/>
                </a:lnTo>
                <a:close/>
                <a:moveTo>
                  <a:pt x="748724" y="219444"/>
                </a:moveTo>
                <a:lnTo>
                  <a:pt x="746818" y="220396"/>
                </a:lnTo>
                <a:lnTo>
                  <a:pt x="744912" y="221347"/>
                </a:lnTo>
                <a:lnTo>
                  <a:pt x="743641" y="222615"/>
                </a:lnTo>
                <a:lnTo>
                  <a:pt x="742053" y="224201"/>
                </a:lnTo>
                <a:lnTo>
                  <a:pt x="741417" y="226104"/>
                </a:lnTo>
                <a:lnTo>
                  <a:pt x="740464" y="228323"/>
                </a:lnTo>
                <a:lnTo>
                  <a:pt x="740464" y="230543"/>
                </a:lnTo>
                <a:lnTo>
                  <a:pt x="740464" y="232763"/>
                </a:lnTo>
                <a:lnTo>
                  <a:pt x="741417" y="234666"/>
                </a:lnTo>
                <a:lnTo>
                  <a:pt x="742053" y="236568"/>
                </a:lnTo>
                <a:lnTo>
                  <a:pt x="743641" y="237837"/>
                </a:lnTo>
                <a:lnTo>
                  <a:pt x="744912" y="239423"/>
                </a:lnTo>
                <a:lnTo>
                  <a:pt x="746818" y="240374"/>
                </a:lnTo>
                <a:lnTo>
                  <a:pt x="748724" y="241008"/>
                </a:lnTo>
                <a:lnTo>
                  <a:pt x="750948" y="241325"/>
                </a:lnTo>
                <a:lnTo>
                  <a:pt x="1133738" y="241325"/>
                </a:lnTo>
                <a:lnTo>
                  <a:pt x="1135644" y="241008"/>
                </a:lnTo>
                <a:lnTo>
                  <a:pt x="1137868" y="240374"/>
                </a:lnTo>
                <a:lnTo>
                  <a:pt x="1139456" y="239423"/>
                </a:lnTo>
                <a:lnTo>
                  <a:pt x="1141045" y="237837"/>
                </a:lnTo>
                <a:lnTo>
                  <a:pt x="1142316" y="236568"/>
                </a:lnTo>
                <a:lnTo>
                  <a:pt x="1143586" y="234666"/>
                </a:lnTo>
                <a:lnTo>
                  <a:pt x="1143904" y="232763"/>
                </a:lnTo>
                <a:lnTo>
                  <a:pt x="1144222" y="230543"/>
                </a:lnTo>
                <a:lnTo>
                  <a:pt x="1143904" y="228323"/>
                </a:lnTo>
                <a:lnTo>
                  <a:pt x="1143586" y="226104"/>
                </a:lnTo>
                <a:lnTo>
                  <a:pt x="1142316" y="224201"/>
                </a:lnTo>
                <a:lnTo>
                  <a:pt x="1141045" y="222615"/>
                </a:lnTo>
                <a:lnTo>
                  <a:pt x="1139456" y="221347"/>
                </a:lnTo>
                <a:lnTo>
                  <a:pt x="1137868" y="220396"/>
                </a:lnTo>
                <a:lnTo>
                  <a:pt x="1135644" y="219444"/>
                </a:lnTo>
                <a:lnTo>
                  <a:pt x="1133738" y="219444"/>
                </a:lnTo>
                <a:lnTo>
                  <a:pt x="750948" y="219444"/>
                </a:lnTo>
                <a:lnTo>
                  <a:pt x="748724" y="219444"/>
                </a:lnTo>
                <a:close/>
                <a:moveTo>
                  <a:pt x="748724" y="141751"/>
                </a:moveTo>
                <a:lnTo>
                  <a:pt x="746818" y="142702"/>
                </a:lnTo>
                <a:lnTo>
                  <a:pt x="744912" y="143336"/>
                </a:lnTo>
                <a:lnTo>
                  <a:pt x="743641" y="144922"/>
                </a:lnTo>
                <a:lnTo>
                  <a:pt x="742053" y="146191"/>
                </a:lnTo>
                <a:lnTo>
                  <a:pt x="741417" y="148093"/>
                </a:lnTo>
                <a:lnTo>
                  <a:pt x="740464" y="150630"/>
                </a:lnTo>
                <a:lnTo>
                  <a:pt x="740464" y="152216"/>
                </a:lnTo>
                <a:lnTo>
                  <a:pt x="740464" y="154753"/>
                </a:lnTo>
                <a:lnTo>
                  <a:pt x="741417" y="156972"/>
                </a:lnTo>
                <a:lnTo>
                  <a:pt x="742053" y="158875"/>
                </a:lnTo>
                <a:lnTo>
                  <a:pt x="743641" y="160144"/>
                </a:lnTo>
                <a:lnTo>
                  <a:pt x="744912" y="161729"/>
                </a:lnTo>
                <a:lnTo>
                  <a:pt x="746818" y="162363"/>
                </a:lnTo>
                <a:lnTo>
                  <a:pt x="748724" y="163315"/>
                </a:lnTo>
                <a:lnTo>
                  <a:pt x="750948" y="163315"/>
                </a:lnTo>
                <a:lnTo>
                  <a:pt x="1133738" y="163315"/>
                </a:lnTo>
                <a:lnTo>
                  <a:pt x="1135644" y="163315"/>
                </a:lnTo>
                <a:lnTo>
                  <a:pt x="1137868" y="162363"/>
                </a:lnTo>
                <a:lnTo>
                  <a:pt x="1139456" y="161729"/>
                </a:lnTo>
                <a:lnTo>
                  <a:pt x="1141045" y="160144"/>
                </a:lnTo>
                <a:lnTo>
                  <a:pt x="1142316" y="158875"/>
                </a:lnTo>
                <a:lnTo>
                  <a:pt x="1143586" y="156972"/>
                </a:lnTo>
                <a:lnTo>
                  <a:pt x="1143904" y="154753"/>
                </a:lnTo>
                <a:lnTo>
                  <a:pt x="1144222" y="152216"/>
                </a:lnTo>
                <a:lnTo>
                  <a:pt x="1143904" y="150630"/>
                </a:lnTo>
                <a:lnTo>
                  <a:pt x="1143586" y="148093"/>
                </a:lnTo>
                <a:lnTo>
                  <a:pt x="1142316" y="146191"/>
                </a:lnTo>
                <a:lnTo>
                  <a:pt x="1141045" y="144922"/>
                </a:lnTo>
                <a:lnTo>
                  <a:pt x="1139456" y="143336"/>
                </a:lnTo>
                <a:lnTo>
                  <a:pt x="1137868" y="142702"/>
                </a:lnTo>
                <a:lnTo>
                  <a:pt x="1135644" y="141751"/>
                </a:lnTo>
                <a:lnTo>
                  <a:pt x="1133738" y="141751"/>
                </a:lnTo>
                <a:lnTo>
                  <a:pt x="750948" y="141751"/>
                </a:lnTo>
                <a:lnTo>
                  <a:pt x="748724" y="141751"/>
                </a:lnTo>
                <a:close/>
                <a:moveTo>
                  <a:pt x="789068" y="0"/>
                </a:moveTo>
                <a:lnTo>
                  <a:pt x="1085770" y="0"/>
                </a:lnTo>
                <a:lnTo>
                  <a:pt x="1093712" y="317"/>
                </a:lnTo>
                <a:lnTo>
                  <a:pt x="1101336" y="635"/>
                </a:lnTo>
                <a:lnTo>
                  <a:pt x="1108960" y="1903"/>
                </a:lnTo>
                <a:lnTo>
                  <a:pt x="1116267" y="2854"/>
                </a:lnTo>
                <a:lnTo>
                  <a:pt x="1123573" y="4757"/>
                </a:lnTo>
                <a:lnTo>
                  <a:pt x="1130562" y="6660"/>
                </a:lnTo>
                <a:lnTo>
                  <a:pt x="1137868" y="8879"/>
                </a:lnTo>
                <a:lnTo>
                  <a:pt x="1144539" y="12051"/>
                </a:lnTo>
                <a:lnTo>
                  <a:pt x="1151210" y="14905"/>
                </a:lnTo>
                <a:lnTo>
                  <a:pt x="1157881" y="18393"/>
                </a:lnTo>
                <a:lnTo>
                  <a:pt x="1164235" y="21564"/>
                </a:lnTo>
                <a:lnTo>
                  <a:pt x="1170270" y="25687"/>
                </a:lnTo>
                <a:lnTo>
                  <a:pt x="1176306" y="29809"/>
                </a:lnTo>
                <a:lnTo>
                  <a:pt x="1181706" y="34566"/>
                </a:lnTo>
                <a:lnTo>
                  <a:pt x="1187424" y="39006"/>
                </a:lnTo>
                <a:lnTo>
                  <a:pt x="1192507" y="44079"/>
                </a:lnTo>
                <a:lnTo>
                  <a:pt x="1197590" y="49153"/>
                </a:lnTo>
                <a:lnTo>
                  <a:pt x="1202037" y="54861"/>
                </a:lnTo>
                <a:lnTo>
                  <a:pt x="1206802" y="60252"/>
                </a:lnTo>
                <a:lnTo>
                  <a:pt x="1210932" y="66277"/>
                </a:lnTo>
                <a:lnTo>
                  <a:pt x="1215062" y="72303"/>
                </a:lnTo>
                <a:lnTo>
                  <a:pt x="1218238" y="78645"/>
                </a:lnTo>
                <a:lnTo>
                  <a:pt x="1221733" y="84987"/>
                </a:lnTo>
                <a:lnTo>
                  <a:pt x="1224592" y="91964"/>
                </a:lnTo>
                <a:lnTo>
                  <a:pt x="1227768" y="98623"/>
                </a:lnTo>
                <a:lnTo>
                  <a:pt x="1229992" y="105917"/>
                </a:lnTo>
                <a:lnTo>
                  <a:pt x="1231898" y="112893"/>
                </a:lnTo>
                <a:lnTo>
                  <a:pt x="1233804" y="120187"/>
                </a:lnTo>
                <a:lnTo>
                  <a:pt x="1234757" y="127481"/>
                </a:lnTo>
                <a:lnTo>
                  <a:pt x="1236028" y="135092"/>
                </a:lnTo>
                <a:lnTo>
                  <a:pt x="1236345" y="143019"/>
                </a:lnTo>
                <a:lnTo>
                  <a:pt x="1236663" y="150630"/>
                </a:lnTo>
                <a:lnTo>
                  <a:pt x="1236663" y="296186"/>
                </a:lnTo>
                <a:lnTo>
                  <a:pt x="1236345" y="303797"/>
                </a:lnTo>
                <a:lnTo>
                  <a:pt x="1236028" y="311725"/>
                </a:lnTo>
                <a:lnTo>
                  <a:pt x="1234757" y="319019"/>
                </a:lnTo>
                <a:lnTo>
                  <a:pt x="1233804" y="326629"/>
                </a:lnTo>
                <a:lnTo>
                  <a:pt x="1231898" y="333606"/>
                </a:lnTo>
                <a:lnTo>
                  <a:pt x="1229992" y="340900"/>
                </a:lnTo>
                <a:lnTo>
                  <a:pt x="1227768" y="347876"/>
                </a:lnTo>
                <a:lnTo>
                  <a:pt x="1224592" y="354853"/>
                </a:lnTo>
                <a:lnTo>
                  <a:pt x="1221733" y="361512"/>
                </a:lnTo>
                <a:lnTo>
                  <a:pt x="1218238" y="367854"/>
                </a:lnTo>
                <a:lnTo>
                  <a:pt x="1215062" y="374197"/>
                </a:lnTo>
                <a:lnTo>
                  <a:pt x="1210932" y="380222"/>
                </a:lnTo>
                <a:lnTo>
                  <a:pt x="1206802" y="386247"/>
                </a:lnTo>
                <a:lnTo>
                  <a:pt x="1202037" y="391955"/>
                </a:lnTo>
                <a:lnTo>
                  <a:pt x="1197590" y="397346"/>
                </a:lnTo>
                <a:lnTo>
                  <a:pt x="1192507" y="402420"/>
                </a:lnTo>
                <a:lnTo>
                  <a:pt x="1187424" y="407811"/>
                </a:lnTo>
                <a:lnTo>
                  <a:pt x="1181706" y="412251"/>
                </a:lnTo>
                <a:lnTo>
                  <a:pt x="1176306" y="416690"/>
                </a:lnTo>
                <a:lnTo>
                  <a:pt x="1170270" y="420813"/>
                </a:lnTo>
                <a:lnTo>
                  <a:pt x="1164235" y="424935"/>
                </a:lnTo>
                <a:lnTo>
                  <a:pt x="1157881" y="428423"/>
                </a:lnTo>
                <a:lnTo>
                  <a:pt x="1151210" y="431912"/>
                </a:lnTo>
                <a:lnTo>
                  <a:pt x="1144539" y="434766"/>
                </a:lnTo>
                <a:lnTo>
                  <a:pt x="1137868" y="437303"/>
                </a:lnTo>
                <a:lnTo>
                  <a:pt x="1130562" y="440157"/>
                </a:lnTo>
                <a:lnTo>
                  <a:pt x="1123573" y="442059"/>
                </a:lnTo>
                <a:lnTo>
                  <a:pt x="1116267" y="443645"/>
                </a:lnTo>
                <a:lnTo>
                  <a:pt x="1108960" y="444914"/>
                </a:lnTo>
                <a:lnTo>
                  <a:pt x="1101336" y="446182"/>
                </a:lnTo>
                <a:lnTo>
                  <a:pt x="1093712" y="446499"/>
                </a:lnTo>
                <a:lnTo>
                  <a:pt x="1085770" y="446816"/>
                </a:lnTo>
                <a:lnTo>
                  <a:pt x="1060675" y="446816"/>
                </a:lnTo>
                <a:lnTo>
                  <a:pt x="1084500" y="523875"/>
                </a:lnTo>
                <a:lnTo>
                  <a:pt x="945996" y="446816"/>
                </a:lnTo>
                <a:lnTo>
                  <a:pt x="789068" y="446816"/>
                </a:lnTo>
                <a:lnTo>
                  <a:pt x="781444" y="446499"/>
                </a:lnTo>
                <a:lnTo>
                  <a:pt x="773502" y="446182"/>
                </a:lnTo>
                <a:lnTo>
                  <a:pt x="766196" y="444914"/>
                </a:lnTo>
                <a:lnTo>
                  <a:pt x="758889" y="443645"/>
                </a:lnTo>
                <a:lnTo>
                  <a:pt x="751583" y="442059"/>
                </a:lnTo>
                <a:lnTo>
                  <a:pt x="744277" y="440157"/>
                </a:lnTo>
                <a:lnTo>
                  <a:pt x="737288" y="437303"/>
                </a:lnTo>
                <a:lnTo>
                  <a:pt x="730299" y="434766"/>
                </a:lnTo>
                <a:lnTo>
                  <a:pt x="723946" y="431912"/>
                </a:lnTo>
                <a:lnTo>
                  <a:pt x="717275" y="428423"/>
                </a:lnTo>
                <a:lnTo>
                  <a:pt x="710921" y="424935"/>
                </a:lnTo>
                <a:lnTo>
                  <a:pt x="704886" y="420813"/>
                </a:lnTo>
                <a:lnTo>
                  <a:pt x="698850" y="416690"/>
                </a:lnTo>
                <a:lnTo>
                  <a:pt x="693132" y="412251"/>
                </a:lnTo>
                <a:lnTo>
                  <a:pt x="687731" y="407811"/>
                </a:lnTo>
                <a:lnTo>
                  <a:pt x="682649" y="402420"/>
                </a:lnTo>
                <a:lnTo>
                  <a:pt x="677566" y="397346"/>
                </a:lnTo>
                <a:lnTo>
                  <a:pt x="672801" y="391955"/>
                </a:lnTo>
                <a:lnTo>
                  <a:pt x="668354" y="386247"/>
                </a:lnTo>
                <a:lnTo>
                  <a:pt x="664224" y="380222"/>
                </a:lnTo>
                <a:lnTo>
                  <a:pt x="660094" y="374197"/>
                </a:lnTo>
                <a:lnTo>
                  <a:pt x="656600" y="367854"/>
                </a:lnTo>
                <a:lnTo>
                  <a:pt x="653106" y="361512"/>
                </a:lnTo>
                <a:lnTo>
                  <a:pt x="650247" y="354853"/>
                </a:lnTo>
                <a:lnTo>
                  <a:pt x="647705" y="347876"/>
                </a:lnTo>
                <a:lnTo>
                  <a:pt x="644846" y="340900"/>
                </a:lnTo>
                <a:lnTo>
                  <a:pt x="642940" y="333606"/>
                </a:lnTo>
                <a:lnTo>
                  <a:pt x="641669" y="326629"/>
                </a:lnTo>
                <a:lnTo>
                  <a:pt x="640081" y="319019"/>
                </a:lnTo>
                <a:lnTo>
                  <a:pt x="638810" y="311725"/>
                </a:lnTo>
                <a:lnTo>
                  <a:pt x="638493" y="303797"/>
                </a:lnTo>
                <a:lnTo>
                  <a:pt x="638175" y="296186"/>
                </a:lnTo>
                <a:lnTo>
                  <a:pt x="638175" y="150630"/>
                </a:lnTo>
                <a:lnTo>
                  <a:pt x="638493" y="143019"/>
                </a:lnTo>
                <a:lnTo>
                  <a:pt x="638810" y="135092"/>
                </a:lnTo>
                <a:lnTo>
                  <a:pt x="640081" y="127481"/>
                </a:lnTo>
                <a:lnTo>
                  <a:pt x="641669" y="120187"/>
                </a:lnTo>
                <a:lnTo>
                  <a:pt x="642940" y="112893"/>
                </a:lnTo>
                <a:lnTo>
                  <a:pt x="644846" y="105917"/>
                </a:lnTo>
                <a:lnTo>
                  <a:pt x="647705" y="98623"/>
                </a:lnTo>
                <a:lnTo>
                  <a:pt x="650247" y="91964"/>
                </a:lnTo>
                <a:lnTo>
                  <a:pt x="653106" y="84987"/>
                </a:lnTo>
                <a:lnTo>
                  <a:pt x="656600" y="78645"/>
                </a:lnTo>
                <a:lnTo>
                  <a:pt x="660094" y="72303"/>
                </a:lnTo>
                <a:lnTo>
                  <a:pt x="664224" y="66277"/>
                </a:lnTo>
                <a:lnTo>
                  <a:pt x="668354" y="60252"/>
                </a:lnTo>
                <a:lnTo>
                  <a:pt x="672801" y="54861"/>
                </a:lnTo>
                <a:lnTo>
                  <a:pt x="677566" y="49153"/>
                </a:lnTo>
                <a:lnTo>
                  <a:pt x="682649" y="44079"/>
                </a:lnTo>
                <a:lnTo>
                  <a:pt x="687731" y="39006"/>
                </a:lnTo>
                <a:lnTo>
                  <a:pt x="693132" y="34566"/>
                </a:lnTo>
                <a:lnTo>
                  <a:pt x="698850" y="29809"/>
                </a:lnTo>
                <a:lnTo>
                  <a:pt x="704886" y="25687"/>
                </a:lnTo>
                <a:lnTo>
                  <a:pt x="710921" y="21564"/>
                </a:lnTo>
                <a:lnTo>
                  <a:pt x="717275" y="18393"/>
                </a:lnTo>
                <a:lnTo>
                  <a:pt x="723946" y="14905"/>
                </a:lnTo>
                <a:lnTo>
                  <a:pt x="730299" y="12051"/>
                </a:lnTo>
                <a:lnTo>
                  <a:pt x="737288" y="8879"/>
                </a:lnTo>
                <a:lnTo>
                  <a:pt x="744277" y="6660"/>
                </a:lnTo>
                <a:lnTo>
                  <a:pt x="751583" y="4757"/>
                </a:lnTo>
                <a:lnTo>
                  <a:pt x="758889" y="2854"/>
                </a:lnTo>
                <a:lnTo>
                  <a:pt x="766196" y="1903"/>
                </a:lnTo>
                <a:lnTo>
                  <a:pt x="773502" y="635"/>
                </a:lnTo>
                <a:lnTo>
                  <a:pt x="781444" y="317"/>
                </a:lnTo>
                <a:lnTo>
                  <a:pt x="789068"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14" name="Freeform 8"/>
          <p:cNvSpPr/>
          <p:nvPr/>
        </p:nvSpPr>
        <p:spPr bwMode="auto">
          <a:xfrm>
            <a:off x="5975734" y="4047110"/>
            <a:ext cx="2047158" cy="2365603"/>
          </a:xfrm>
          <a:custGeom>
            <a:avLst/>
            <a:gdLst>
              <a:gd name="T0" fmla="*/ 0 w 397"/>
              <a:gd name="T1" fmla="*/ 2147483646 h 459"/>
              <a:gd name="T2" fmla="*/ 2147483646 w 397"/>
              <a:gd name="T3" fmla="*/ 0 h 459"/>
              <a:gd name="T4" fmla="*/ 2147483646 w 397"/>
              <a:gd name="T5" fmla="*/ 2147483646 h 459"/>
              <a:gd name="T6" fmla="*/ 2147483646 w 397"/>
              <a:gd name="T7" fmla="*/ 2147483646 h 459"/>
              <a:gd name="T8" fmla="*/ 2147483646 w 397"/>
              <a:gd name="T9" fmla="*/ 2147483646 h 459"/>
              <a:gd name="T10" fmla="*/ 0 w 397"/>
              <a:gd name="T11" fmla="*/ 2147483646 h 459"/>
              <a:gd name="T12" fmla="*/ 0 w 397"/>
              <a:gd name="T13" fmla="*/ 2147483646 h 4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97" h="459">
                <a:moveTo>
                  <a:pt x="0" y="115"/>
                </a:moveTo>
                <a:lnTo>
                  <a:pt x="198" y="0"/>
                </a:lnTo>
                <a:lnTo>
                  <a:pt x="397" y="115"/>
                </a:lnTo>
                <a:lnTo>
                  <a:pt x="397" y="344"/>
                </a:lnTo>
                <a:lnTo>
                  <a:pt x="198" y="459"/>
                </a:lnTo>
                <a:lnTo>
                  <a:pt x="0" y="344"/>
                </a:lnTo>
                <a:lnTo>
                  <a:pt x="0" y="115"/>
                </a:lnTo>
                <a:close/>
              </a:path>
            </a:pathLst>
          </a:custGeom>
          <a:solidFill>
            <a:schemeClr val="accent1"/>
          </a:solidFill>
          <a:ln>
            <a:noFill/>
          </a:ln>
        </p:spPr>
        <p:txBody>
          <a:bodyPr/>
          <a:lstStyle/>
          <a:p>
            <a:endParaRPr lang="zh-CN" altLang="en-US"/>
          </a:p>
        </p:txBody>
      </p:sp>
      <p:sp>
        <p:nvSpPr>
          <p:cNvPr id="15" name="Freeform 5"/>
          <p:cNvSpPr/>
          <p:nvPr/>
        </p:nvSpPr>
        <p:spPr bwMode="auto">
          <a:xfrm>
            <a:off x="7307497" y="2734748"/>
            <a:ext cx="1562100" cy="1804987"/>
          </a:xfrm>
          <a:custGeom>
            <a:avLst/>
            <a:gdLst>
              <a:gd name="T0" fmla="*/ 0 w 789"/>
              <a:gd name="T1" fmla="*/ 2147483646 h 912"/>
              <a:gd name="T2" fmla="*/ 2147483646 w 789"/>
              <a:gd name="T3" fmla="*/ 0 h 912"/>
              <a:gd name="T4" fmla="*/ 2147483646 w 789"/>
              <a:gd name="T5" fmla="*/ 2147483646 h 912"/>
              <a:gd name="T6" fmla="*/ 2147483646 w 789"/>
              <a:gd name="T7" fmla="*/ 2147483646 h 912"/>
              <a:gd name="T8" fmla="*/ 2147483646 w 789"/>
              <a:gd name="T9" fmla="*/ 2147483646 h 912"/>
              <a:gd name="T10" fmla="*/ 0 w 789"/>
              <a:gd name="T11" fmla="*/ 2147483646 h 912"/>
              <a:gd name="T12" fmla="*/ 0 w 789"/>
              <a:gd name="T13" fmla="*/ 2147483646 h 9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89" h="912">
                <a:moveTo>
                  <a:pt x="0" y="227"/>
                </a:moveTo>
                <a:lnTo>
                  <a:pt x="396" y="0"/>
                </a:lnTo>
                <a:lnTo>
                  <a:pt x="789" y="227"/>
                </a:lnTo>
                <a:lnTo>
                  <a:pt x="789" y="682"/>
                </a:lnTo>
                <a:lnTo>
                  <a:pt x="396" y="912"/>
                </a:lnTo>
                <a:lnTo>
                  <a:pt x="0" y="682"/>
                </a:lnTo>
                <a:lnTo>
                  <a:pt x="0" y="227"/>
                </a:lnTo>
                <a:close/>
              </a:path>
            </a:pathLst>
          </a:custGeom>
          <a:solidFill>
            <a:schemeClr val="accent1"/>
          </a:solidFill>
          <a:ln>
            <a:noFill/>
          </a:ln>
        </p:spPr>
        <p:txBody>
          <a:bodyPr/>
          <a:lstStyle/>
          <a:p>
            <a:endParaRPr lang="zh-CN" altLang="en-US"/>
          </a:p>
        </p:txBody>
      </p:sp>
      <p:sp>
        <p:nvSpPr>
          <p:cNvPr id="19" name="圆角矩形 18"/>
          <p:cNvSpPr/>
          <p:nvPr/>
        </p:nvSpPr>
        <p:spPr>
          <a:xfrm>
            <a:off x="8812915" y="2569166"/>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0" name="圆角矩形 19"/>
          <p:cNvSpPr/>
          <p:nvPr/>
        </p:nvSpPr>
        <p:spPr>
          <a:xfrm>
            <a:off x="8218942" y="4599537"/>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7" name="KSO_Shape"/>
          <p:cNvSpPr/>
          <p:nvPr/>
        </p:nvSpPr>
        <p:spPr bwMode="auto">
          <a:xfrm>
            <a:off x="2435140" y="2775592"/>
            <a:ext cx="544584" cy="462896"/>
          </a:xfrm>
          <a:custGeom>
            <a:avLst/>
            <a:gdLst>
              <a:gd name="T0" fmla="*/ 160329 w 2160587"/>
              <a:gd name="T1" fmla="*/ 1674812 h 1836737"/>
              <a:gd name="T2" fmla="*/ 1129743 w 2160587"/>
              <a:gd name="T3" fmla="*/ 848061 h 1836737"/>
              <a:gd name="T4" fmla="*/ 1158271 w 2160587"/>
              <a:gd name="T5" fmla="*/ 1043536 h 1836737"/>
              <a:gd name="T6" fmla="*/ 1353532 w 2160587"/>
              <a:gd name="T7" fmla="*/ 1072142 h 1836737"/>
              <a:gd name="T8" fmla="*/ 1367796 w 2160587"/>
              <a:gd name="T9" fmla="*/ 1145247 h 1836737"/>
              <a:gd name="T10" fmla="*/ 1316445 w 2160587"/>
              <a:gd name="T11" fmla="*/ 1197055 h 1836737"/>
              <a:gd name="T12" fmla="*/ 1148762 w 2160587"/>
              <a:gd name="T13" fmla="*/ 1373142 h 1836737"/>
              <a:gd name="T14" fmla="*/ 1088218 w 2160587"/>
              <a:gd name="T15" fmla="*/ 1413827 h 1836737"/>
              <a:gd name="T16" fmla="*/ 1019750 w 2160587"/>
              <a:gd name="T17" fmla="*/ 1385856 h 1836737"/>
              <a:gd name="T18" fmla="*/ 859357 w 2160587"/>
              <a:gd name="T19" fmla="*/ 1200234 h 1836737"/>
              <a:gd name="T20" fmla="*/ 798496 w 2160587"/>
              <a:gd name="T21" fmla="*/ 1159550 h 1836737"/>
              <a:gd name="T22" fmla="*/ 798496 w 2160587"/>
              <a:gd name="T23" fmla="*/ 1084856 h 1836737"/>
              <a:gd name="T24" fmla="*/ 859357 w 2160587"/>
              <a:gd name="T25" fmla="*/ 1044172 h 1836737"/>
              <a:gd name="T26" fmla="*/ 1019750 w 2160587"/>
              <a:gd name="T27" fmla="*/ 858868 h 1836737"/>
              <a:gd name="T28" fmla="*/ 301227 w 2160587"/>
              <a:gd name="T29" fmla="*/ 646747 h 1836737"/>
              <a:gd name="T30" fmla="*/ 2003954 w 2160587"/>
              <a:gd name="T31" fmla="*/ 550545 h 1836737"/>
              <a:gd name="T32" fmla="*/ 391689 w 2160587"/>
              <a:gd name="T33" fmla="*/ 393700 h 1836737"/>
              <a:gd name="T34" fmla="*/ 456865 w 2160587"/>
              <a:gd name="T35" fmla="*/ 428307 h 1836737"/>
              <a:gd name="T36" fmla="*/ 1692991 w 2160587"/>
              <a:gd name="T37" fmla="*/ 490537 h 1836737"/>
              <a:gd name="T38" fmla="*/ 1708479 w 2160587"/>
              <a:gd name="T39" fmla="*/ 422275 h 1836737"/>
              <a:gd name="T40" fmla="*/ 2082429 w 2160587"/>
              <a:gd name="T41" fmla="*/ 393700 h 1836737"/>
              <a:gd name="T42" fmla="*/ 2147243 w 2160587"/>
              <a:gd name="T43" fmla="*/ 428307 h 1836737"/>
              <a:gd name="T44" fmla="*/ 2157092 w 2160587"/>
              <a:gd name="T45" fmla="*/ 808355 h 1836737"/>
              <a:gd name="T46" fmla="*/ 2105622 w 2160587"/>
              <a:gd name="T47" fmla="*/ 860107 h 1836737"/>
              <a:gd name="T48" fmla="*/ 2032548 w 2160587"/>
              <a:gd name="T49" fmla="*/ 845820 h 1836737"/>
              <a:gd name="T50" fmla="*/ 2038267 w 2160587"/>
              <a:gd name="T51" fmla="*/ 1380490 h 1836737"/>
              <a:gd name="T52" fmla="*/ 2112612 w 2160587"/>
              <a:gd name="T53" fmla="*/ 1373187 h 1836737"/>
              <a:gd name="T54" fmla="*/ 2158998 w 2160587"/>
              <a:gd name="T55" fmla="*/ 1429702 h 1836737"/>
              <a:gd name="T56" fmla="*/ 2142795 w 2160587"/>
              <a:gd name="T57" fmla="*/ 1808162 h 1836737"/>
              <a:gd name="T58" fmla="*/ 1768845 w 2160587"/>
              <a:gd name="T59" fmla="*/ 1836737 h 1836737"/>
              <a:gd name="T60" fmla="*/ 1704031 w 2160587"/>
              <a:gd name="T61" fmla="*/ 1802130 h 1836737"/>
              <a:gd name="T62" fmla="*/ 467992 w 2160587"/>
              <a:gd name="T63" fmla="*/ 1741487 h 1836737"/>
              <a:gd name="T64" fmla="*/ 452096 w 2160587"/>
              <a:gd name="T65" fmla="*/ 1808162 h 1836737"/>
              <a:gd name="T66" fmla="*/ 78211 w 2160587"/>
              <a:gd name="T67" fmla="*/ 1836737 h 1836737"/>
              <a:gd name="T68" fmla="*/ 13035 w 2160587"/>
              <a:gd name="T69" fmla="*/ 1802130 h 1836737"/>
              <a:gd name="T70" fmla="*/ 3179 w 2160587"/>
              <a:gd name="T71" fmla="*/ 1422082 h 1836737"/>
              <a:gd name="T72" fmla="*/ 54684 w 2160587"/>
              <a:gd name="T73" fmla="*/ 1370330 h 1836737"/>
              <a:gd name="T74" fmla="*/ 127808 w 2160587"/>
              <a:gd name="T75" fmla="*/ 1384617 h 1836737"/>
              <a:gd name="T76" fmla="*/ 121767 w 2160587"/>
              <a:gd name="T77" fmla="*/ 850265 h 1836737"/>
              <a:gd name="T78" fmla="*/ 47689 w 2160587"/>
              <a:gd name="T79" fmla="*/ 857250 h 1836737"/>
              <a:gd name="T80" fmla="*/ 1590 w 2160587"/>
              <a:gd name="T81" fmla="*/ 801052 h 1836737"/>
              <a:gd name="T82" fmla="*/ 17804 w 2160587"/>
              <a:gd name="T83" fmla="*/ 422275 h 1836737"/>
              <a:gd name="T84" fmla="*/ 1080293 w 2160587"/>
              <a:gd name="T85" fmla="*/ 0 h 1836737"/>
              <a:gd name="T86" fmla="*/ 1229746 w 2160587"/>
              <a:gd name="T87" fmla="*/ 38797 h 1836737"/>
              <a:gd name="T88" fmla="*/ 1340086 w 2160587"/>
              <a:gd name="T89" fmla="*/ 139925 h 1836737"/>
              <a:gd name="T90" fmla="*/ 1392235 w 2160587"/>
              <a:gd name="T91" fmla="*/ 284302 h 1836737"/>
              <a:gd name="T92" fmla="*/ 1370930 w 2160587"/>
              <a:gd name="T93" fmla="*/ 372073 h 1836737"/>
              <a:gd name="T94" fmla="*/ 1299702 w 2160587"/>
              <a:gd name="T95" fmla="*/ 393698 h 1836737"/>
              <a:gd name="T96" fmla="*/ 1243101 w 2160587"/>
              <a:gd name="T97" fmla="*/ 347268 h 1836737"/>
              <a:gd name="T98" fmla="*/ 1230064 w 2160587"/>
              <a:gd name="T99" fmla="*/ 269355 h 1836737"/>
              <a:gd name="T100" fmla="*/ 1191270 w 2160587"/>
              <a:gd name="T101" fmla="*/ 204163 h 1836737"/>
              <a:gd name="T102" fmla="*/ 1126719 w 2160587"/>
              <a:gd name="T103" fmla="*/ 164412 h 1836737"/>
              <a:gd name="T104" fmla="*/ 1048495 w 2160587"/>
              <a:gd name="T105" fmla="*/ 160277 h 1836737"/>
              <a:gd name="T106" fmla="*/ 980447 w 2160587"/>
              <a:gd name="T107" fmla="*/ 193669 h 1836737"/>
              <a:gd name="T108" fmla="*/ 935611 w 2160587"/>
              <a:gd name="T109" fmla="*/ 254409 h 1836737"/>
              <a:gd name="T110" fmla="*/ 921620 w 2160587"/>
              <a:gd name="T111" fmla="*/ 332322 h 1836737"/>
              <a:gd name="T112" fmla="*/ 875512 w 2160587"/>
              <a:gd name="T113" fmla="*/ 388928 h 1836737"/>
              <a:gd name="T114" fmla="*/ 801422 w 2160587"/>
              <a:gd name="T115" fmla="*/ 381613 h 1836737"/>
              <a:gd name="T116" fmla="*/ 766762 w 2160587"/>
              <a:gd name="T117" fmla="*/ 316421 h 1836737"/>
              <a:gd name="T118" fmla="*/ 804602 w 2160587"/>
              <a:gd name="T119" fmla="*/ 166002 h 1836737"/>
              <a:gd name="T120" fmla="*/ 905085 w 2160587"/>
              <a:gd name="T121" fmla="*/ 54698 h 1836737"/>
              <a:gd name="T122" fmla="*/ 1048177 w 2160587"/>
              <a:gd name="T123" fmla="*/ 2226 h 1836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160587" h="1836737">
                <a:moveTo>
                  <a:pt x="2003954" y="1667985"/>
                </a:moveTo>
                <a:lnTo>
                  <a:pt x="2003431" y="1669097"/>
                </a:lnTo>
                <a:lnTo>
                  <a:pt x="2000893" y="1674812"/>
                </a:lnTo>
                <a:lnTo>
                  <a:pt x="1997719" y="1679892"/>
                </a:lnTo>
                <a:lnTo>
                  <a:pt x="2003954" y="1679892"/>
                </a:lnTo>
                <a:lnTo>
                  <a:pt x="2003954" y="1667985"/>
                </a:lnTo>
                <a:close/>
                <a:moveTo>
                  <a:pt x="156421" y="1666510"/>
                </a:moveTo>
                <a:lnTo>
                  <a:pt x="156421" y="1679892"/>
                </a:lnTo>
                <a:lnTo>
                  <a:pt x="163502" y="1679892"/>
                </a:lnTo>
                <a:lnTo>
                  <a:pt x="160329" y="1674812"/>
                </a:lnTo>
                <a:lnTo>
                  <a:pt x="157790" y="1669097"/>
                </a:lnTo>
                <a:lnTo>
                  <a:pt x="156421" y="1666510"/>
                </a:lnTo>
                <a:close/>
                <a:moveTo>
                  <a:pt x="1080293" y="830262"/>
                </a:moveTo>
                <a:lnTo>
                  <a:pt x="1088218" y="830580"/>
                </a:lnTo>
                <a:lnTo>
                  <a:pt x="1095826" y="831851"/>
                </a:lnTo>
                <a:lnTo>
                  <a:pt x="1103116" y="833758"/>
                </a:lnTo>
                <a:lnTo>
                  <a:pt x="1110724" y="836301"/>
                </a:lnTo>
                <a:lnTo>
                  <a:pt x="1117380" y="839797"/>
                </a:lnTo>
                <a:lnTo>
                  <a:pt x="1123720" y="843293"/>
                </a:lnTo>
                <a:lnTo>
                  <a:pt x="1129743" y="848061"/>
                </a:lnTo>
                <a:lnTo>
                  <a:pt x="1135448" y="853464"/>
                </a:lnTo>
                <a:lnTo>
                  <a:pt x="1140520" y="858868"/>
                </a:lnTo>
                <a:lnTo>
                  <a:pt x="1144958" y="864907"/>
                </a:lnTo>
                <a:lnTo>
                  <a:pt x="1148762" y="871264"/>
                </a:lnTo>
                <a:lnTo>
                  <a:pt x="1151931" y="877939"/>
                </a:lnTo>
                <a:lnTo>
                  <a:pt x="1154784" y="885249"/>
                </a:lnTo>
                <a:lnTo>
                  <a:pt x="1156686" y="892559"/>
                </a:lnTo>
                <a:lnTo>
                  <a:pt x="1157954" y="900506"/>
                </a:lnTo>
                <a:lnTo>
                  <a:pt x="1158271" y="908452"/>
                </a:lnTo>
                <a:lnTo>
                  <a:pt x="1158271" y="1043536"/>
                </a:lnTo>
                <a:lnTo>
                  <a:pt x="1292988" y="1043536"/>
                </a:lnTo>
                <a:lnTo>
                  <a:pt x="1301230" y="1044172"/>
                </a:lnTo>
                <a:lnTo>
                  <a:pt x="1308838" y="1045125"/>
                </a:lnTo>
                <a:lnTo>
                  <a:pt x="1316445" y="1047350"/>
                </a:lnTo>
                <a:lnTo>
                  <a:pt x="1323419" y="1049893"/>
                </a:lnTo>
                <a:lnTo>
                  <a:pt x="1330392" y="1053071"/>
                </a:lnTo>
                <a:lnTo>
                  <a:pt x="1337049" y="1057203"/>
                </a:lnTo>
                <a:lnTo>
                  <a:pt x="1343072" y="1061653"/>
                </a:lnTo>
                <a:lnTo>
                  <a:pt x="1348460" y="1066739"/>
                </a:lnTo>
                <a:lnTo>
                  <a:pt x="1353532" y="1072142"/>
                </a:lnTo>
                <a:lnTo>
                  <a:pt x="1357970" y="1078181"/>
                </a:lnTo>
                <a:lnTo>
                  <a:pt x="1362091" y="1084856"/>
                </a:lnTo>
                <a:lnTo>
                  <a:pt x="1365260" y="1091849"/>
                </a:lnTo>
                <a:lnTo>
                  <a:pt x="1367796" y="1098841"/>
                </a:lnTo>
                <a:lnTo>
                  <a:pt x="1370015" y="1106469"/>
                </a:lnTo>
                <a:lnTo>
                  <a:pt x="1370966" y="1114416"/>
                </a:lnTo>
                <a:lnTo>
                  <a:pt x="1371600" y="1122362"/>
                </a:lnTo>
                <a:lnTo>
                  <a:pt x="1370966" y="1130308"/>
                </a:lnTo>
                <a:lnTo>
                  <a:pt x="1370015" y="1138254"/>
                </a:lnTo>
                <a:lnTo>
                  <a:pt x="1367796" y="1145247"/>
                </a:lnTo>
                <a:lnTo>
                  <a:pt x="1365260" y="1152875"/>
                </a:lnTo>
                <a:lnTo>
                  <a:pt x="1362091" y="1159550"/>
                </a:lnTo>
                <a:lnTo>
                  <a:pt x="1357970" y="1165907"/>
                </a:lnTo>
                <a:lnTo>
                  <a:pt x="1353532" y="1171946"/>
                </a:lnTo>
                <a:lnTo>
                  <a:pt x="1348460" y="1177667"/>
                </a:lnTo>
                <a:lnTo>
                  <a:pt x="1343072" y="1182752"/>
                </a:lnTo>
                <a:lnTo>
                  <a:pt x="1337049" y="1187202"/>
                </a:lnTo>
                <a:lnTo>
                  <a:pt x="1330392" y="1191016"/>
                </a:lnTo>
                <a:lnTo>
                  <a:pt x="1323419" y="1194195"/>
                </a:lnTo>
                <a:lnTo>
                  <a:pt x="1316445" y="1197055"/>
                </a:lnTo>
                <a:lnTo>
                  <a:pt x="1308838" y="1198963"/>
                </a:lnTo>
                <a:lnTo>
                  <a:pt x="1301230" y="1200234"/>
                </a:lnTo>
                <a:lnTo>
                  <a:pt x="1292988" y="1200552"/>
                </a:lnTo>
                <a:lnTo>
                  <a:pt x="1158271" y="1200552"/>
                </a:lnTo>
                <a:lnTo>
                  <a:pt x="1158271" y="1335636"/>
                </a:lnTo>
                <a:lnTo>
                  <a:pt x="1157954" y="1343900"/>
                </a:lnTo>
                <a:lnTo>
                  <a:pt x="1156686" y="1351528"/>
                </a:lnTo>
                <a:lnTo>
                  <a:pt x="1154784" y="1359157"/>
                </a:lnTo>
                <a:lnTo>
                  <a:pt x="1151931" y="1366149"/>
                </a:lnTo>
                <a:lnTo>
                  <a:pt x="1148762" y="1373142"/>
                </a:lnTo>
                <a:lnTo>
                  <a:pt x="1144958" y="1379817"/>
                </a:lnTo>
                <a:lnTo>
                  <a:pt x="1140520" y="1385856"/>
                </a:lnTo>
                <a:lnTo>
                  <a:pt x="1135448" y="1391259"/>
                </a:lnTo>
                <a:lnTo>
                  <a:pt x="1129743" y="1396345"/>
                </a:lnTo>
                <a:lnTo>
                  <a:pt x="1123720" y="1400795"/>
                </a:lnTo>
                <a:lnTo>
                  <a:pt x="1117380" y="1404927"/>
                </a:lnTo>
                <a:lnTo>
                  <a:pt x="1110724" y="1408105"/>
                </a:lnTo>
                <a:lnTo>
                  <a:pt x="1103116" y="1410648"/>
                </a:lnTo>
                <a:lnTo>
                  <a:pt x="1095826" y="1412873"/>
                </a:lnTo>
                <a:lnTo>
                  <a:pt x="1088218" y="1413827"/>
                </a:lnTo>
                <a:lnTo>
                  <a:pt x="1080293" y="1414462"/>
                </a:lnTo>
                <a:lnTo>
                  <a:pt x="1072369" y="1413827"/>
                </a:lnTo>
                <a:lnTo>
                  <a:pt x="1064444" y="1412873"/>
                </a:lnTo>
                <a:lnTo>
                  <a:pt x="1056837" y="1410648"/>
                </a:lnTo>
                <a:lnTo>
                  <a:pt x="1049863" y="1408105"/>
                </a:lnTo>
                <a:lnTo>
                  <a:pt x="1043207" y="1404927"/>
                </a:lnTo>
                <a:lnTo>
                  <a:pt x="1036233" y="1400795"/>
                </a:lnTo>
                <a:lnTo>
                  <a:pt x="1030527" y="1396345"/>
                </a:lnTo>
                <a:lnTo>
                  <a:pt x="1024822" y="1391259"/>
                </a:lnTo>
                <a:lnTo>
                  <a:pt x="1019750" y="1385856"/>
                </a:lnTo>
                <a:lnTo>
                  <a:pt x="1015312" y="1379817"/>
                </a:lnTo>
                <a:lnTo>
                  <a:pt x="1011508" y="1373142"/>
                </a:lnTo>
                <a:lnTo>
                  <a:pt x="1008339" y="1366149"/>
                </a:lnTo>
                <a:lnTo>
                  <a:pt x="1005486" y="1359157"/>
                </a:lnTo>
                <a:lnTo>
                  <a:pt x="1003584" y="1351528"/>
                </a:lnTo>
                <a:lnTo>
                  <a:pt x="1002316" y="1343900"/>
                </a:lnTo>
                <a:lnTo>
                  <a:pt x="1001999" y="1335636"/>
                </a:lnTo>
                <a:lnTo>
                  <a:pt x="1001999" y="1200552"/>
                </a:lnTo>
                <a:lnTo>
                  <a:pt x="867282" y="1200552"/>
                </a:lnTo>
                <a:lnTo>
                  <a:pt x="859357" y="1200234"/>
                </a:lnTo>
                <a:lnTo>
                  <a:pt x="851432" y="1198963"/>
                </a:lnTo>
                <a:lnTo>
                  <a:pt x="843825" y="1197055"/>
                </a:lnTo>
                <a:lnTo>
                  <a:pt x="836534" y="1194195"/>
                </a:lnTo>
                <a:lnTo>
                  <a:pt x="829878" y="1191016"/>
                </a:lnTo>
                <a:lnTo>
                  <a:pt x="823538" y="1187202"/>
                </a:lnTo>
                <a:lnTo>
                  <a:pt x="817515" y="1182752"/>
                </a:lnTo>
                <a:lnTo>
                  <a:pt x="812127" y="1177667"/>
                </a:lnTo>
                <a:lnTo>
                  <a:pt x="807055" y="1171946"/>
                </a:lnTo>
                <a:lnTo>
                  <a:pt x="802300" y="1165907"/>
                </a:lnTo>
                <a:lnTo>
                  <a:pt x="798496" y="1159550"/>
                </a:lnTo>
                <a:lnTo>
                  <a:pt x="795010" y="1152875"/>
                </a:lnTo>
                <a:lnTo>
                  <a:pt x="792791" y="1145247"/>
                </a:lnTo>
                <a:lnTo>
                  <a:pt x="790572" y="1138254"/>
                </a:lnTo>
                <a:lnTo>
                  <a:pt x="789621" y="1130308"/>
                </a:lnTo>
                <a:lnTo>
                  <a:pt x="788987" y="1122362"/>
                </a:lnTo>
                <a:lnTo>
                  <a:pt x="789621" y="1114416"/>
                </a:lnTo>
                <a:lnTo>
                  <a:pt x="790572" y="1106469"/>
                </a:lnTo>
                <a:lnTo>
                  <a:pt x="792791" y="1098841"/>
                </a:lnTo>
                <a:lnTo>
                  <a:pt x="795010" y="1091849"/>
                </a:lnTo>
                <a:lnTo>
                  <a:pt x="798496" y="1084856"/>
                </a:lnTo>
                <a:lnTo>
                  <a:pt x="802300" y="1078181"/>
                </a:lnTo>
                <a:lnTo>
                  <a:pt x="807055" y="1072142"/>
                </a:lnTo>
                <a:lnTo>
                  <a:pt x="812127" y="1066739"/>
                </a:lnTo>
                <a:lnTo>
                  <a:pt x="817515" y="1061653"/>
                </a:lnTo>
                <a:lnTo>
                  <a:pt x="823538" y="1057203"/>
                </a:lnTo>
                <a:lnTo>
                  <a:pt x="829878" y="1053071"/>
                </a:lnTo>
                <a:lnTo>
                  <a:pt x="836534" y="1049893"/>
                </a:lnTo>
                <a:lnTo>
                  <a:pt x="843825" y="1047350"/>
                </a:lnTo>
                <a:lnTo>
                  <a:pt x="851432" y="1045125"/>
                </a:lnTo>
                <a:lnTo>
                  <a:pt x="859357" y="1044172"/>
                </a:lnTo>
                <a:lnTo>
                  <a:pt x="867282" y="1043536"/>
                </a:lnTo>
                <a:lnTo>
                  <a:pt x="1001999" y="1043536"/>
                </a:lnTo>
                <a:lnTo>
                  <a:pt x="1001999" y="908452"/>
                </a:lnTo>
                <a:lnTo>
                  <a:pt x="1002316" y="900506"/>
                </a:lnTo>
                <a:lnTo>
                  <a:pt x="1003584" y="892559"/>
                </a:lnTo>
                <a:lnTo>
                  <a:pt x="1005486" y="885249"/>
                </a:lnTo>
                <a:lnTo>
                  <a:pt x="1008339" y="877939"/>
                </a:lnTo>
                <a:lnTo>
                  <a:pt x="1011508" y="871264"/>
                </a:lnTo>
                <a:lnTo>
                  <a:pt x="1015312" y="864907"/>
                </a:lnTo>
                <a:lnTo>
                  <a:pt x="1019750" y="858868"/>
                </a:lnTo>
                <a:lnTo>
                  <a:pt x="1024822" y="853464"/>
                </a:lnTo>
                <a:lnTo>
                  <a:pt x="1030527" y="848061"/>
                </a:lnTo>
                <a:lnTo>
                  <a:pt x="1036233" y="843293"/>
                </a:lnTo>
                <a:lnTo>
                  <a:pt x="1043207" y="839797"/>
                </a:lnTo>
                <a:lnTo>
                  <a:pt x="1049863" y="836301"/>
                </a:lnTo>
                <a:lnTo>
                  <a:pt x="1056837" y="833758"/>
                </a:lnTo>
                <a:lnTo>
                  <a:pt x="1064444" y="831851"/>
                </a:lnTo>
                <a:lnTo>
                  <a:pt x="1072369" y="830580"/>
                </a:lnTo>
                <a:lnTo>
                  <a:pt x="1080293" y="830262"/>
                </a:lnTo>
                <a:close/>
                <a:moveTo>
                  <a:pt x="301227" y="646747"/>
                </a:moveTo>
                <a:lnTo>
                  <a:pt x="301227" y="1584642"/>
                </a:lnTo>
                <a:lnTo>
                  <a:pt x="1859994" y="1584642"/>
                </a:lnTo>
                <a:lnTo>
                  <a:pt x="1859994" y="646747"/>
                </a:lnTo>
                <a:lnTo>
                  <a:pt x="301227" y="646747"/>
                </a:lnTo>
                <a:close/>
                <a:moveTo>
                  <a:pt x="1997005" y="550545"/>
                </a:moveTo>
                <a:lnTo>
                  <a:pt x="1997719" y="551497"/>
                </a:lnTo>
                <a:lnTo>
                  <a:pt x="2000893" y="557212"/>
                </a:lnTo>
                <a:lnTo>
                  <a:pt x="2003431" y="562609"/>
                </a:lnTo>
                <a:lnTo>
                  <a:pt x="2003954" y="563786"/>
                </a:lnTo>
                <a:lnTo>
                  <a:pt x="2003954" y="550545"/>
                </a:lnTo>
                <a:lnTo>
                  <a:pt x="1997005" y="550545"/>
                </a:lnTo>
                <a:close/>
                <a:moveTo>
                  <a:pt x="156421" y="550545"/>
                </a:moveTo>
                <a:lnTo>
                  <a:pt x="156421" y="565349"/>
                </a:lnTo>
                <a:lnTo>
                  <a:pt x="157790" y="562609"/>
                </a:lnTo>
                <a:lnTo>
                  <a:pt x="160329" y="557212"/>
                </a:lnTo>
                <a:lnTo>
                  <a:pt x="163502" y="551497"/>
                </a:lnTo>
                <a:lnTo>
                  <a:pt x="164097" y="550545"/>
                </a:lnTo>
                <a:lnTo>
                  <a:pt x="156421" y="550545"/>
                </a:lnTo>
                <a:close/>
                <a:moveTo>
                  <a:pt x="78211" y="393700"/>
                </a:moveTo>
                <a:lnTo>
                  <a:pt x="391689" y="393700"/>
                </a:lnTo>
                <a:lnTo>
                  <a:pt x="399638" y="394017"/>
                </a:lnTo>
                <a:lnTo>
                  <a:pt x="407586" y="395287"/>
                </a:lnTo>
                <a:lnTo>
                  <a:pt x="415216" y="397192"/>
                </a:lnTo>
                <a:lnTo>
                  <a:pt x="422211" y="400050"/>
                </a:lnTo>
                <a:lnTo>
                  <a:pt x="428887" y="403225"/>
                </a:lnTo>
                <a:lnTo>
                  <a:pt x="435246" y="407352"/>
                </a:lnTo>
                <a:lnTo>
                  <a:pt x="441286" y="411480"/>
                </a:lnTo>
                <a:lnTo>
                  <a:pt x="447009" y="416877"/>
                </a:lnTo>
                <a:lnTo>
                  <a:pt x="452096" y="422275"/>
                </a:lnTo>
                <a:lnTo>
                  <a:pt x="456865" y="428307"/>
                </a:lnTo>
                <a:lnTo>
                  <a:pt x="460362" y="434657"/>
                </a:lnTo>
                <a:lnTo>
                  <a:pt x="463859" y="441325"/>
                </a:lnTo>
                <a:lnTo>
                  <a:pt x="466403" y="448945"/>
                </a:lnTo>
                <a:lnTo>
                  <a:pt x="468310" y="456565"/>
                </a:lnTo>
                <a:lnTo>
                  <a:pt x="469582" y="463867"/>
                </a:lnTo>
                <a:lnTo>
                  <a:pt x="469900" y="471805"/>
                </a:lnTo>
                <a:lnTo>
                  <a:pt x="469582" y="479742"/>
                </a:lnTo>
                <a:lnTo>
                  <a:pt x="468310" y="487680"/>
                </a:lnTo>
                <a:lnTo>
                  <a:pt x="467595" y="490537"/>
                </a:lnTo>
                <a:lnTo>
                  <a:pt x="1692991" y="490537"/>
                </a:lnTo>
                <a:lnTo>
                  <a:pt x="1692276" y="487680"/>
                </a:lnTo>
                <a:lnTo>
                  <a:pt x="1691005" y="479742"/>
                </a:lnTo>
                <a:lnTo>
                  <a:pt x="1690687" y="471805"/>
                </a:lnTo>
                <a:lnTo>
                  <a:pt x="1691005" y="463867"/>
                </a:lnTo>
                <a:lnTo>
                  <a:pt x="1692276" y="456565"/>
                </a:lnTo>
                <a:lnTo>
                  <a:pt x="1694182" y="448945"/>
                </a:lnTo>
                <a:lnTo>
                  <a:pt x="1697041" y="441325"/>
                </a:lnTo>
                <a:lnTo>
                  <a:pt x="1700218" y="434657"/>
                </a:lnTo>
                <a:lnTo>
                  <a:pt x="1704031" y="428307"/>
                </a:lnTo>
                <a:lnTo>
                  <a:pt x="1708479" y="422275"/>
                </a:lnTo>
                <a:lnTo>
                  <a:pt x="1713562" y="416877"/>
                </a:lnTo>
                <a:lnTo>
                  <a:pt x="1719281" y="411480"/>
                </a:lnTo>
                <a:lnTo>
                  <a:pt x="1725000" y="407352"/>
                </a:lnTo>
                <a:lnTo>
                  <a:pt x="1731354" y="403225"/>
                </a:lnTo>
                <a:lnTo>
                  <a:pt x="1738662" y="400050"/>
                </a:lnTo>
                <a:lnTo>
                  <a:pt x="1745652" y="397192"/>
                </a:lnTo>
                <a:lnTo>
                  <a:pt x="1753277" y="395287"/>
                </a:lnTo>
                <a:lnTo>
                  <a:pt x="1760902" y="394017"/>
                </a:lnTo>
                <a:lnTo>
                  <a:pt x="1768845" y="393700"/>
                </a:lnTo>
                <a:lnTo>
                  <a:pt x="2082429" y="393700"/>
                </a:lnTo>
                <a:lnTo>
                  <a:pt x="2090372" y="394017"/>
                </a:lnTo>
                <a:lnTo>
                  <a:pt x="2097997" y="395287"/>
                </a:lnTo>
                <a:lnTo>
                  <a:pt x="2105622" y="397192"/>
                </a:lnTo>
                <a:lnTo>
                  <a:pt x="2112612" y="400050"/>
                </a:lnTo>
                <a:lnTo>
                  <a:pt x="2119920" y="403225"/>
                </a:lnTo>
                <a:lnTo>
                  <a:pt x="2126274" y="407352"/>
                </a:lnTo>
                <a:lnTo>
                  <a:pt x="2131993" y="411480"/>
                </a:lnTo>
                <a:lnTo>
                  <a:pt x="2137712" y="416877"/>
                </a:lnTo>
                <a:lnTo>
                  <a:pt x="2142795" y="422275"/>
                </a:lnTo>
                <a:lnTo>
                  <a:pt x="2147243" y="428307"/>
                </a:lnTo>
                <a:lnTo>
                  <a:pt x="2151056" y="434657"/>
                </a:lnTo>
                <a:lnTo>
                  <a:pt x="2154233" y="441325"/>
                </a:lnTo>
                <a:lnTo>
                  <a:pt x="2157092" y="448945"/>
                </a:lnTo>
                <a:lnTo>
                  <a:pt x="2158998" y="456565"/>
                </a:lnTo>
                <a:lnTo>
                  <a:pt x="2160269" y="463867"/>
                </a:lnTo>
                <a:lnTo>
                  <a:pt x="2160587" y="471805"/>
                </a:lnTo>
                <a:lnTo>
                  <a:pt x="2160587" y="785177"/>
                </a:lnTo>
                <a:lnTo>
                  <a:pt x="2160269" y="793432"/>
                </a:lnTo>
                <a:lnTo>
                  <a:pt x="2158998" y="801052"/>
                </a:lnTo>
                <a:lnTo>
                  <a:pt x="2157092" y="808355"/>
                </a:lnTo>
                <a:lnTo>
                  <a:pt x="2154233" y="815657"/>
                </a:lnTo>
                <a:lnTo>
                  <a:pt x="2151056" y="822642"/>
                </a:lnTo>
                <a:lnTo>
                  <a:pt x="2147243" y="828992"/>
                </a:lnTo>
                <a:lnTo>
                  <a:pt x="2142795" y="835025"/>
                </a:lnTo>
                <a:lnTo>
                  <a:pt x="2137712" y="840740"/>
                </a:lnTo>
                <a:lnTo>
                  <a:pt x="2131993" y="845820"/>
                </a:lnTo>
                <a:lnTo>
                  <a:pt x="2126274" y="850265"/>
                </a:lnTo>
                <a:lnTo>
                  <a:pt x="2119920" y="854075"/>
                </a:lnTo>
                <a:lnTo>
                  <a:pt x="2112612" y="857250"/>
                </a:lnTo>
                <a:lnTo>
                  <a:pt x="2105622" y="860107"/>
                </a:lnTo>
                <a:lnTo>
                  <a:pt x="2097997" y="862012"/>
                </a:lnTo>
                <a:lnTo>
                  <a:pt x="2090372" y="863282"/>
                </a:lnTo>
                <a:lnTo>
                  <a:pt x="2082429" y="863600"/>
                </a:lnTo>
                <a:lnTo>
                  <a:pt x="2074169" y="863282"/>
                </a:lnTo>
                <a:lnTo>
                  <a:pt x="2066543" y="862012"/>
                </a:lnTo>
                <a:lnTo>
                  <a:pt x="2058918" y="860107"/>
                </a:lnTo>
                <a:lnTo>
                  <a:pt x="2051929" y="857250"/>
                </a:lnTo>
                <a:lnTo>
                  <a:pt x="2045257" y="854075"/>
                </a:lnTo>
                <a:lnTo>
                  <a:pt x="2038267" y="850265"/>
                </a:lnTo>
                <a:lnTo>
                  <a:pt x="2032548" y="845820"/>
                </a:lnTo>
                <a:lnTo>
                  <a:pt x="2026829" y="840740"/>
                </a:lnTo>
                <a:lnTo>
                  <a:pt x="2021746" y="835025"/>
                </a:lnTo>
                <a:lnTo>
                  <a:pt x="2017298" y="828992"/>
                </a:lnTo>
                <a:lnTo>
                  <a:pt x="2016125" y="827039"/>
                </a:lnTo>
                <a:lnTo>
                  <a:pt x="2016125" y="1403398"/>
                </a:lnTo>
                <a:lnTo>
                  <a:pt x="2017298" y="1401445"/>
                </a:lnTo>
                <a:lnTo>
                  <a:pt x="2021746" y="1395412"/>
                </a:lnTo>
                <a:lnTo>
                  <a:pt x="2026829" y="1390015"/>
                </a:lnTo>
                <a:lnTo>
                  <a:pt x="2032548" y="1384617"/>
                </a:lnTo>
                <a:lnTo>
                  <a:pt x="2038267" y="1380490"/>
                </a:lnTo>
                <a:lnTo>
                  <a:pt x="2045257" y="1376362"/>
                </a:lnTo>
                <a:lnTo>
                  <a:pt x="2051929" y="1373187"/>
                </a:lnTo>
                <a:lnTo>
                  <a:pt x="2058918" y="1370330"/>
                </a:lnTo>
                <a:lnTo>
                  <a:pt x="2066543" y="1368425"/>
                </a:lnTo>
                <a:lnTo>
                  <a:pt x="2074169" y="1367155"/>
                </a:lnTo>
                <a:lnTo>
                  <a:pt x="2082429" y="1366837"/>
                </a:lnTo>
                <a:lnTo>
                  <a:pt x="2090372" y="1367155"/>
                </a:lnTo>
                <a:lnTo>
                  <a:pt x="2097997" y="1368425"/>
                </a:lnTo>
                <a:lnTo>
                  <a:pt x="2105622" y="1370330"/>
                </a:lnTo>
                <a:lnTo>
                  <a:pt x="2112612" y="1373187"/>
                </a:lnTo>
                <a:lnTo>
                  <a:pt x="2119920" y="1376362"/>
                </a:lnTo>
                <a:lnTo>
                  <a:pt x="2126274" y="1380490"/>
                </a:lnTo>
                <a:lnTo>
                  <a:pt x="2131993" y="1384617"/>
                </a:lnTo>
                <a:lnTo>
                  <a:pt x="2137712" y="1390015"/>
                </a:lnTo>
                <a:lnTo>
                  <a:pt x="2142795" y="1395412"/>
                </a:lnTo>
                <a:lnTo>
                  <a:pt x="2147243" y="1401445"/>
                </a:lnTo>
                <a:lnTo>
                  <a:pt x="2151056" y="1407795"/>
                </a:lnTo>
                <a:lnTo>
                  <a:pt x="2154233" y="1414462"/>
                </a:lnTo>
                <a:lnTo>
                  <a:pt x="2157092" y="1422082"/>
                </a:lnTo>
                <a:lnTo>
                  <a:pt x="2158998" y="1429702"/>
                </a:lnTo>
                <a:lnTo>
                  <a:pt x="2160269" y="1437005"/>
                </a:lnTo>
                <a:lnTo>
                  <a:pt x="2160587" y="1444942"/>
                </a:lnTo>
                <a:lnTo>
                  <a:pt x="2160587" y="1758315"/>
                </a:lnTo>
                <a:lnTo>
                  <a:pt x="2160269" y="1766570"/>
                </a:lnTo>
                <a:lnTo>
                  <a:pt x="2158998" y="1774190"/>
                </a:lnTo>
                <a:lnTo>
                  <a:pt x="2157092" y="1781492"/>
                </a:lnTo>
                <a:lnTo>
                  <a:pt x="2154233" y="1788795"/>
                </a:lnTo>
                <a:lnTo>
                  <a:pt x="2151056" y="1795462"/>
                </a:lnTo>
                <a:lnTo>
                  <a:pt x="2147243" y="1802130"/>
                </a:lnTo>
                <a:lnTo>
                  <a:pt x="2142795" y="1808162"/>
                </a:lnTo>
                <a:lnTo>
                  <a:pt x="2137712" y="1813877"/>
                </a:lnTo>
                <a:lnTo>
                  <a:pt x="2131993" y="1818957"/>
                </a:lnTo>
                <a:lnTo>
                  <a:pt x="2126274" y="1823402"/>
                </a:lnTo>
                <a:lnTo>
                  <a:pt x="2119920" y="1827212"/>
                </a:lnTo>
                <a:lnTo>
                  <a:pt x="2112612" y="1830387"/>
                </a:lnTo>
                <a:lnTo>
                  <a:pt x="2105622" y="1833245"/>
                </a:lnTo>
                <a:lnTo>
                  <a:pt x="2097997" y="1835150"/>
                </a:lnTo>
                <a:lnTo>
                  <a:pt x="2090372" y="1836420"/>
                </a:lnTo>
                <a:lnTo>
                  <a:pt x="2082429" y="1836737"/>
                </a:lnTo>
                <a:lnTo>
                  <a:pt x="1768845" y="1836737"/>
                </a:lnTo>
                <a:lnTo>
                  <a:pt x="1760902" y="1836420"/>
                </a:lnTo>
                <a:lnTo>
                  <a:pt x="1753277" y="1835150"/>
                </a:lnTo>
                <a:lnTo>
                  <a:pt x="1745652" y="1833245"/>
                </a:lnTo>
                <a:lnTo>
                  <a:pt x="1738662" y="1830387"/>
                </a:lnTo>
                <a:lnTo>
                  <a:pt x="1731354" y="1827212"/>
                </a:lnTo>
                <a:lnTo>
                  <a:pt x="1725000" y="1823402"/>
                </a:lnTo>
                <a:lnTo>
                  <a:pt x="1719281" y="1818957"/>
                </a:lnTo>
                <a:lnTo>
                  <a:pt x="1713562" y="1813877"/>
                </a:lnTo>
                <a:lnTo>
                  <a:pt x="1708479" y="1808162"/>
                </a:lnTo>
                <a:lnTo>
                  <a:pt x="1704031" y="1802130"/>
                </a:lnTo>
                <a:lnTo>
                  <a:pt x="1700218" y="1795462"/>
                </a:lnTo>
                <a:lnTo>
                  <a:pt x="1697041" y="1788795"/>
                </a:lnTo>
                <a:lnTo>
                  <a:pt x="1694182" y="1781492"/>
                </a:lnTo>
                <a:lnTo>
                  <a:pt x="1692276" y="1774190"/>
                </a:lnTo>
                <a:lnTo>
                  <a:pt x="1691005" y="1766570"/>
                </a:lnTo>
                <a:lnTo>
                  <a:pt x="1690687" y="1758315"/>
                </a:lnTo>
                <a:lnTo>
                  <a:pt x="1691005" y="1750377"/>
                </a:lnTo>
                <a:lnTo>
                  <a:pt x="1692276" y="1742757"/>
                </a:lnTo>
                <a:lnTo>
                  <a:pt x="1692594" y="1741487"/>
                </a:lnTo>
                <a:lnTo>
                  <a:pt x="467992" y="1741487"/>
                </a:lnTo>
                <a:lnTo>
                  <a:pt x="468310" y="1742757"/>
                </a:lnTo>
                <a:lnTo>
                  <a:pt x="469582" y="1750377"/>
                </a:lnTo>
                <a:lnTo>
                  <a:pt x="469900" y="1758315"/>
                </a:lnTo>
                <a:lnTo>
                  <a:pt x="469582" y="1766570"/>
                </a:lnTo>
                <a:lnTo>
                  <a:pt x="468310" y="1774190"/>
                </a:lnTo>
                <a:lnTo>
                  <a:pt x="466403" y="1781492"/>
                </a:lnTo>
                <a:lnTo>
                  <a:pt x="463859" y="1788795"/>
                </a:lnTo>
                <a:lnTo>
                  <a:pt x="460362" y="1795462"/>
                </a:lnTo>
                <a:lnTo>
                  <a:pt x="456865" y="1802130"/>
                </a:lnTo>
                <a:lnTo>
                  <a:pt x="452096" y="1808162"/>
                </a:lnTo>
                <a:lnTo>
                  <a:pt x="447009" y="1813877"/>
                </a:lnTo>
                <a:lnTo>
                  <a:pt x="441286" y="1818957"/>
                </a:lnTo>
                <a:lnTo>
                  <a:pt x="435246" y="1823402"/>
                </a:lnTo>
                <a:lnTo>
                  <a:pt x="428887" y="1827212"/>
                </a:lnTo>
                <a:lnTo>
                  <a:pt x="422211" y="1830387"/>
                </a:lnTo>
                <a:lnTo>
                  <a:pt x="415216" y="1833245"/>
                </a:lnTo>
                <a:lnTo>
                  <a:pt x="407586" y="1835150"/>
                </a:lnTo>
                <a:lnTo>
                  <a:pt x="399638" y="1836420"/>
                </a:lnTo>
                <a:lnTo>
                  <a:pt x="391689" y="1836737"/>
                </a:lnTo>
                <a:lnTo>
                  <a:pt x="78211" y="1836737"/>
                </a:lnTo>
                <a:lnTo>
                  <a:pt x="70262" y="1836420"/>
                </a:lnTo>
                <a:lnTo>
                  <a:pt x="62314" y="1835150"/>
                </a:lnTo>
                <a:lnTo>
                  <a:pt x="54684" y="1833245"/>
                </a:lnTo>
                <a:lnTo>
                  <a:pt x="47689" y="1830387"/>
                </a:lnTo>
                <a:lnTo>
                  <a:pt x="40695" y="1827212"/>
                </a:lnTo>
                <a:lnTo>
                  <a:pt x="34018" y="1823402"/>
                </a:lnTo>
                <a:lnTo>
                  <a:pt x="27978" y="1818957"/>
                </a:lnTo>
                <a:lnTo>
                  <a:pt x="22573" y="1813877"/>
                </a:lnTo>
                <a:lnTo>
                  <a:pt x="17804" y="1808162"/>
                </a:lnTo>
                <a:lnTo>
                  <a:pt x="13035" y="1802130"/>
                </a:lnTo>
                <a:lnTo>
                  <a:pt x="8902" y="1795462"/>
                </a:lnTo>
                <a:lnTo>
                  <a:pt x="5723" y="1788795"/>
                </a:lnTo>
                <a:lnTo>
                  <a:pt x="3179" y="1781492"/>
                </a:lnTo>
                <a:lnTo>
                  <a:pt x="1590" y="1774190"/>
                </a:lnTo>
                <a:lnTo>
                  <a:pt x="318" y="1766570"/>
                </a:lnTo>
                <a:lnTo>
                  <a:pt x="0" y="1758315"/>
                </a:lnTo>
                <a:lnTo>
                  <a:pt x="0" y="1444942"/>
                </a:lnTo>
                <a:lnTo>
                  <a:pt x="318" y="1437005"/>
                </a:lnTo>
                <a:lnTo>
                  <a:pt x="1590" y="1429702"/>
                </a:lnTo>
                <a:lnTo>
                  <a:pt x="3179" y="1422082"/>
                </a:lnTo>
                <a:lnTo>
                  <a:pt x="5723" y="1414462"/>
                </a:lnTo>
                <a:lnTo>
                  <a:pt x="8902" y="1407795"/>
                </a:lnTo>
                <a:lnTo>
                  <a:pt x="13035" y="1401445"/>
                </a:lnTo>
                <a:lnTo>
                  <a:pt x="17804" y="1395412"/>
                </a:lnTo>
                <a:lnTo>
                  <a:pt x="22573" y="1390015"/>
                </a:lnTo>
                <a:lnTo>
                  <a:pt x="27978" y="1384617"/>
                </a:lnTo>
                <a:lnTo>
                  <a:pt x="34018" y="1380490"/>
                </a:lnTo>
                <a:lnTo>
                  <a:pt x="40695" y="1376362"/>
                </a:lnTo>
                <a:lnTo>
                  <a:pt x="47689" y="1373187"/>
                </a:lnTo>
                <a:lnTo>
                  <a:pt x="54684" y="1370330"/>
                </a:lnTo>
                <a:lnTo>
                  <a:pt x="62314" y="1368425"/>
                </a:lnTo>
                <a:lnTo>
                  <a:pt x="70262" y="1367155"/>
                </a:lnTo>
                <a:lnTo>
                  <a:pt x="78211" y="1366837"/>
                </a:lnTo>
                <a:lnTo>
                  <a:pt x="86159" y="1367155"/>
                </a:lnTo>
                <a:lnTo>
                  <a:pt x="94107" y="1368425"/>
                </a:lnTo>
                <a:lnTo>
                  <a:pt x="101102" y="1370330"/>
                </a:lnTo>
                <a:lnTo>
                  <a:pt x="108732" y="1373187"/>
                </a:lnTo>
                <a:lnTo>
                  <a:pt x="115408" y="1376362"/>
                </a:lnTo>
                <a:lnTo>
                  <a:pt x="121767" y="1380490"/>
                </a:lnTo>
                <a:lnTo>
                  <a:pt x="127808" y="1384617"/>
                </a:lnTo>
                <a:lnTo>
                  <a:pt x="133530" y="1390015"/>
                </a:lnTo>
                <a:lnTo>
                  <a:pt x="138617" y="1395412"/>
                </a:lnTo>
                <a:lnTo>
                  <a:pt x="143068" y="1401445"/>
                </a:lnTo>
                <a:lnTo>
                  <a:pt x="144462" y="1403765"/>
                </a:lnTo>
                <a:lnTo>
                  <a:pt x="144462" y="826672"/>
                </a:lnTo>
                <a:lnTo>
                  <a:pt x="143068" y="828992"/>
                </a:lnTo>
                <a:lnTo>
                  <a:pt x="138617" y="835025"/>
                </a:lnTo>
                <a:lnTo>
                  <a:pt x="133530" y="840740"/>
                </a:lnTo>
                <a:lnTo>
                  <a:pt x="127808" y="845820"/>
                </a:lnTo>
                <a:lnTo>
                  <a:pt x="121767" y="850265"/>
                </a:lnTo>
                <a:lnTo>
                  <a:pt x="115408" y="854075"/>
                </a:lnTo>
                <a:lnTo>
                  <a:pt x="108732" y="857250"/>
                </a:lnTo>
                <a:lnTo>
                  <a:pt x="101102" y="860107"/>
                </a:lnTo>
                <a:lnTo>
                  <a:pt x="94107" y="862012"/>
                </a:lnTo>
                <a:lnTo>
                  <a:pt x="86159" y="863282"/>
                </a:lnTo>
                <a:lnTo>
                  <a:pt x="78211" y="863600"/>
                </a:lnTo>
                <a:lnTo>
                  <a:pt x="70262" y="863282"/>
                </a:lnTo>
                <a:lnTo>
                  <a:pt x="62314" y="862012"/>
                </a:lnTo>
                <a:lnTo>
                  <a:pt x="54684" y="860107"/>
                </a:lnTo>
                <a:lnTo>
                  <a:pt x="47689" y="857250"/>
                </a:lnTo>
                <a:lnTo>
                  <a:pt x="40695" y="854075"/>
                </a:lnTo>
                <a:lnTo>
                  <a:pt x="34018" y="850265"/>
                </a:lnTo>
                <a:lnTo>
                  <a:pt x="27978" y="845820"/>
                </a:lnTo>
                <a:lnTo>
                  <a:pt x="22573" y="840740"/>
                </a:lnTo>
                <a:lnTo>
                  <a:pt x="17804" y="835025"/>
                </a:lnTo>
                <a:lnTo>
                  <a:pt x="13035" y="828992"/>
                </a:lnTo>
                <a:lnTo>
                  <a:pt x="8902" y="822642"/>
                </a:lnTo>
                <a:lnTo>
                  <a:pt x="5723" y="815657"/>
                </a:lnTo>
                <a:lnTo>
                  <a:pt x="3179" y="808355"/>
                </a:lnTo>
                <a:lnTo>
                  <a:pt x="1590" y="801052"/>
                </a:lnTo>
                <a:lnTo>
                  <a:pt x="318" y="793432"/>
                </a:lnTo>
                <a:lnTo>
                  <a:pt x="0" y="785177"/>
                </a:lnTo>
                <a:lnTo>
                  <a:pt x="0" y="471805"/>
                </a:lnTo>
                <a:lnTo>
                  <a:pt x="318" y="463867"/>
                </a:lnTo>
                <a:lnTo>
                  <a:pt x="1590" y="456565"/>
                </a:lnTo>
                <a:lnTo>
                  <a:pt x="3179" y="448945"/>
                </a:lnTo>
                <a:lnTo>
                  <a:pt x="5723" y="441325"/>
                </a:lnTo>
                <a:lnTo>
                  <a:pt x="8902" y="434657"/>
                </a:lnTo>
                <a:lnTo>
                  <a:pt x="13035" y="428307"/>
                </a:lnTo>
                <a:lnTo>
                  <a:pt x="17804" y="422275"/>
                </a:lnTo>
                <a:lnTo>
                  <a:pt x="22573" y="416877"/>
                </a:lnTo>
                <a:lnTo>
                  <a:pt x="27978" y="411480"/>
                </a:lnTo>
                <a:lnTo>
                  <a:pt x="34018" y="407352"/>
                </a:lnTo>
                <a:lnTo>
                  <a:pt x="40695" y="403225"/>
                </a:lnTo>
                <a:lnTo>
                  <a:pt x="47689" y="400050"/>
                </a:lnTo>
                <a:lnTo>
                  <a:pt x="54684" y="397192"/>
                </a:lnTo>
                <a:lnTo>
                  <a:pt x="62314" y="395287"/>
                </a:lnTo>
                <a:lnTo>
                  <a:pt x="70262" y="394017"/>
                </a:lnTo>
                <a:lnTo>
                  <a:pt x="78211" y="393700"/>
                </a:lnTo>
                <a:close/>
                <a:moveTo>
                  <a:pt x="1080293" y="0"/>
                </a:moveTo>
                <a:lnTo>
                  <a:pt x="1096193" y="636"/>
                </a:lnTo>
                <a:lnTo>
                  <a:pt x="1112092" y="2226"/>
                </a:lnTo>
                <a:lnTo>
                  <a:pt x="1127991" y="4134"/>
                </a:lnTo>
                <a:lnTo>
                  <a:pt x="1142936" y="6996"/>
                </a:lnTo>
                <a:lnTo>
                  <a:pt x="1158517" y="10494"/>
                </a:lnTo>
                <a:lnTo>
                  <a:pt x="1173145" y="14310"/>
                </a:lnTo>
                <a:lnTo>
                  <a:pt x="1188090" y="19716"/>
                </a:lnTo>
                <a:lnTo>
                  <a:pt x="1202399" y="25123"/>
                </a:lnTo>
                <a:lnTo>
                  <a:pt x="1215754" y="31483"/>
                </a:lnTo>
                <a:lnTo>
                  <a:pt x="1229746" y="38797"/>
                </a:lnTo>
                <a:lnTo>
                  <a:pt x="1242783" y="46111"/>
                </a:lnTo>
                <a:lnTo>
                  <a:pt x="1255502" y="54698"/>
                </a:lnTo>
                <a:lnTo>
                  <a:pt x="1267904" y="63284"/>
                </a:lnTo>
                <a:lnTo>
                  <a:pt x="1279351" y="72506"/>
                </a:lnTo>
                <a:lnTo>
                  <a:pt x="1290798" y="82365"/>
                </a:lnTo>
                <a:lnTo>
                  <a:pt x="1301610" y="93177"/>
                </a:lnTo>
                <a:lnTo>
                  <a:pt x="1312421" y="103989"/>
                </a:lnTo>
                <a:lnTo>
                  <a:pt x="1321961" y="115438"/>
                </a:lnTo>
                <a:lnTo>
                  <a:pt x="1331500" y="127204"/>
                </a:lnTo>
                <a:lnTo>
                  <a:pt x="1340086" y="139925"/>
                </a:lnTo>
                <a:lnTo>
                  <a:pt x="1348035" y="152645"/>
                </a:lnTo>
                <a:lnTo>
                  <a:pt x="1355667" y="166002"/>
                </a:lnTo>
                <a:lnTo>
                  <a:pt x="1362981" y="179676"/>
                </a:lnTo>
                <a:lnTo>
                  <a:pt x="1369340" y="193669"/>
                </a:lnTo>
                <a:lnTo>
                  <a:pt x="1374746" y="207979"/>
                </a:lnTo>
                <a:lnTo>
                  <a:pt x="1379516" y="222608"/>
                </a:lnTo>
                <a:lnTo>
                  <a:pt x="1383967" y="237872"/>
                </a:lnTo>
                <a:lnTo>
                  <a:pt x="1387465" y="252819"/>
                </a:lnTo>
                <a:lnTo>
                  <a:pt x="1390327" y="268401"/>
                </a:lnTo>
                <a:lnTo>
                  <a:pt x="1392235" y="284302"/>
                </a:lnTo>
                <a:lnTo>
                  <a:pt x="1393507" y="300202"/>
                </a:lnTo>
                <a:lnTo>
                  <a:pt x="1393825" y="316421"/>
                </a:lnTo>
                <a:lnTo>
                  <a:pt x="1393507" y="324371"/>
                </a:lnTo>
                <a:lnTo>
                  <a:pt x="1392235" y="332322"/>
                </a:lnTo>
                <a:lnTo>
                  <a:pt x="1390327" y="339954"/>
                </a:lnTo>
                <a:lnTo>
                  <a:pt x="1387465" y="347268"/>
                </a:lnTo>
                <a:lnTo>
                  <a:pt x="1384285" y="353946"/>
                </a:lnTo>
                <a:lnTo>
                  <a:pt x="1380470" y="360625"/>
                </a:lnTo>
                <a:lnTo>
                  <a:pt x="1376018" y="366667"/>
                </a:lnTo>
                <a:lnTo>
                  <a:pt x="1370930" y="372073"/>
                </a:lnTo>
                <a:lnTo>
                  <a:pt x="1365207" y="376843"/>
                </a:lnTo>
                <a:lnTo>
                  <a:pt x="1359165" y="381613"/>
                </a:lnTo>
                <a:lnTo>
                  <a:pt x="1352805" y="385747"/>
                </a:lnTo>
                <a:lnTo>
                  <a:pt x="1345809" y="388928"/>
                </a:lnTo>
                <a:lnTo>
                  <a:pt x="1338496" y="391790"/>
                </a:lnTo>
                <a:lnTo>
                  <a:pt x="1331182" y="393698"/>
                </a:lnTo>
                <a:lnTo>
                  <a:pt x="1323551" y="394334"/>
                </a:lnTo>
                <a:lnTo>
                  <a:pt x="1315601" y="395288"/>
                </a:lnTo>
                <a:lnTo>
                  <a:pt x="1307334" y="394334"/>
                </a:lnTo>
                <a:lnTo>
                  <a:pt x="1299702" y="393698"/>
                </a:lnTo>
                <a:lnTo>
                  <a:pt x="1292070" y="391790"/>
                </a:lnTo>
                <a:lnTo>
                  <a:pt x="1285075" y="388928"/>
                </a:lnTo>
                <a:lnTo>
                  <a:pt x="1278079" y="385747"/>
                </a:lnTo>
                <a:lnTo>
                  <a:pt x="1271401" y="381613"/>
                </a:lnTo>
                <a:lnTo>
                  <a:pt x="1265360" y="376843"/>
                </a:lnTo>
                <a:lnTo>
                  <a:pt x="1259954" y="372073"/>
                </a:lnTo>
                <a:lnTo>
                  <a:pt x="1254866" y="366667"/>
                </a:lnTo>
                <a:lnTo>
                  <a:pt x="1250415" y="360625"/>
                </a:lnTo>
                <a:lnTo>
                  <a:pt x="1246281" y="353946"/>
                </a:lnTo>
                <a:lnTo>
                  <a:pt x="1243101" y="347268"/>
                </a:lnTo>
                <a:lnTo>
                  <a:pt x="1240557" y="339954"/>
                </a:lnTo>
                <a:lnTo>
                  <a:pt x="1238331" y="332322"/>
                </a:lnTo>
                <a:lnTo>
                  <a:pt x="1237377" y="324371"/>
                </a:lnTo>
                <a:lnTo>
                  <a:pt x="1236741" y="316421"/>
                </a:lnTo>
                <a:lnTo>
                  <a:pt x="1236741" y="308471"/>
                </a:lnTo>
                <a:lnTo>
                  <a:pt x="1236105" y="300202"/>
                </a:lnTo>
                <a:lnTo>
                  <a:pt x="1235151" y="292252"/>
                </a:lnTo>
                <a:lnTo>
                  <a:pt x="1233561" y="284302"/>
                </a:lnTo>
                <a:lnTo>
                  <a:pt x="1231972" y="276670"/>
                </a:lnTo>
                <a:lnTo>
                  <a:pt x="1230064" y="269355"/>
                </a:lnTo>
                <a:lnTo>
                  <a:pt x="1227202" y="261723"/>
                </a:lnTo>
                <a:lnTo>
                  <a:pt x="1224658" y="254409"/>
                </a:lnTo>
                <a:lnTo>
                  <a:pt x="1221478" y="247413"/>
                </a:lnTo>
                <a:lnTo>
                  <a:pt x="1218298" y="240734"/>
                </a:lnTo>
                <a:lnTo>
                  <a:pt x="1214164" y="233738"/>
                </a:lnTo>
                <a:lnTo>
                  <a:pt x="1210349" y="227378"/>
                </a:lnTo>
                <a:lnTo>
                  <a:pt x="1205897" y="221018"/>
                </a:lnTo>
                <a:lnTo>
                  <a:pt x="1201127" y="215293"/>
                </a:lnTo>
                <a:lnTo>
                  <a:pt x="1196357" y="209569"/>
                </a:lnTo>
                <a:lnTo>
                  <a:pt x="1191270" y="204163"/>
                </a:lnTo>
                <a:lnTo>
                  <a:pt x="1185546" y="198439"/>
                </a:lnTo>
                <a:lnTo>
                  <a:pt x="1180140" y="193669"/>
                </a:lnTo>
                <a:lnTo>
                  <a:pt x="1174099" y="188898"/>
                </a:lnTo>
                <a:lnTo>
                  <a:pt x="1167739" y="184446"/>
                </a:lnTo>
                <a:lnTo>
                  <a:pt x="1161379" y="180312"/>
                </a:lnTo>
                <a:lnTo>
                  <a:pt x="1155020" y="176178"/>
                </a:lnTo>
                <a:lnTo>
                  <a:pt x="1148342" y="172998"/>
                </a:lnTo>
                <a:lnTo>
                  <a:pt x="1141028" y="169818"/>
                </a:lnTo>
                <a:lnTo>
                  <a:pt x="1134033" y="166638"/>
                </a:lnTo>
                <a:lnTo>
                  <a:pt x="1126719" y="164412"/>
                </a:lnTo>
                <a:lnTo>
                  <a:pt x="1119087" y="162186"/>
                </a:lnTo>
                <a:lnTo>
                  <a:pt x="1111774" y="160277"/>
                </a:lnTo>
                <a:lnTo>
                  <a:pt x="1104142" y="159005"/>
                </a:lnTo>
                <a:lnTo>
                  <a:pt x="1096193" y="158051"/>
                </a:lnTo>
                <a:lnTo>
                  <a:pt x="1088243" y="157097"/>
                </a:lnTo>
                <a:lnTo>
                  <a:pt x="1080293" y="157097"/>
                </a:lnTo>
                <a:lnTo>
                  <a:pt x="1072026" y="157097"/>
                </a:lnTo>
                <a:lnTo>
                  <a:pt x="1064076" y="158051"/>
                </a:lnTo>
                <a:lnTo>
                  <a:pt x="1056445" y="159005"/>
                </a:lnTo>
                <a:lnTo>
                  <a:pt x="1048495" y="160277"/>
                </a:lnTo>
                <a:lnTo>
                  <a:pt x="1040864" y="162186"/>
                </a:lnTo>
                <a:lnTo>
                  <a:pt x="1033550" y="164412"/>
                </a:lnTo>
                <a:lnTo>
                  <a:pt x="1026236" y="166638"/>
                </a:lnTo>
                <a:lnTo>
                  <a:pt x="1019241" y="169818"/>
                </a:lnTo>
                <a:lnTo>
                  <a:pt x="1012245" y="172998"/>
                </a:lnTo>
                <a:lnTo>
                  <a:pt x="1005567" y="176178"/>
                </a:lnTo>
                <a:lnTo>
                  <a:pt x="998890" y="180312"/>
                </a:lnTo>
                <a:lnTo>
                  <a:pt x="992530" y="184446"/>
                </a:lnTo>
                <a:lnTo>
                  <a:pt x="986488" y="188898"/>
                </a:lnTo>
                <a:lnTo>
                  <a:pt x="980447" y="193669"/>
                </a:lnTo>
                <a:lnTo>
                  <a:pt x="974723" y="198439"/>
                </a:lnTo>
                <a:lnTo>
                  <a:pt x="969317" y="204163"/>
                </a:lnTo>
                <a:lnTo>
                  <a:pt x="964230" y="209569"/>
                </a:lnTo>
                <a:lnTo>
                  <a:pt x="959142" y="215293"/>
                </a:lnTo>
                <a:lnTo>
                  <a:pt x="954690" y="221018"/>
                </a:lnTo>
                <a:lnTo>
                  <a:pt x="950238" y="227378"/>
                </a:lnTo>
                <a:lnTo>
                  <a:pt x="946105" y="233738"/>
                </a:lnTo>
                <a:lnTo>
                  <a:pt x="942289" y="240734"/>
                </a:lnTo>
                <a:lnTo>
                  <a:pt x="938791" y="247413"/>
                </a:lnTo>
                <a:lnTo>
                  <a:pt x="935611" y="254409"/>
                </a:lnTo>
                <a:lnTo>
                  <a:pt x="932749" y="261723"/>
                </a:lnTo>
                <a:lnTo>
                  <a:pt x="930523" y="269355"/>
                </a:lnTo>
                <a:lnTo>
                  <a:pt x="928615" y="276670"/>
                </a:lnTo>
                <a:lnTo>
                  <a:pt x="926390" y="284302"/>
                </a:lnTo>
                <a:lnTo>
                  <a:pt x="925436" y="292252"/>
                </a:lnTo>
                <a:lnTo>
                  <a:pt x="924164" y="300202"/>
                </a:lnTo>
                <a:lnTo>
                  <a:pt x="923846" y="308471"/>
                </a:lnTo>
                <a:lnTo>
                  <a:pt x="923210" y="316421"/>
                </a:lnTo>
                <a:lnTo>
                  <a:pt x="922892" y="324371"/>
                </a:lnTo>
                <a:lnTo>
                  <a:pt x="921620" y="332322"/>
                </a:lnTo>
                <a:lnTo>
                  <a:pt x="919712" y="339954"/>
                </a:lnTo>
                <a:lnTo>
                  <a:pt x="917486" y="347268"/>
                </a:lnTo>
                <a:lnTo>
                  <a:pt x="913670" y="353946"/>
                </a:lnTo>
                <a:lnTo>
                  <a:pt x="909854" y="360625"/>
                </a:lnTo>
                <a:lnTo>
                  <a:pt x="905403" y="366667"/>
                </a:lnTo>
                <a:lnTo>
                  <a:pt x="900315" y="372073"/>
                </a:lnTo>
                <a:lnTo>
                  <a:pt x="894591" y="376843"/>
                </a:lnTo>
                <a:lnTo>
                  <a:pt x="888868" y="381613"/>
                </a:lnTo>
                <a:lnTo>
                  <a:pt x="882508" y="385747"/>
                </a:lnTo>
                <a:lnTo>
                  <a:pt x="875512" y="388928"/>
                </a:lnTo>
                <a:lnTo>
                  <a:pt x="868517" y="391790"/>
                </a:lnTo>
                <a:lnTo>
                  <a:pt x="860885" y="393698"/>
                </a:lnTo>
                <a:lnTo>
                  <a:pt x="852935" y="394334"/>
                </a:lnTo>
                <a:lnTo>
                  <a:pt x="844986" y="395288"/>
                </a:lnTo>
                <a:lnTo>
                  <a:pt x="837036" y="394334"/>
                </a:lnTo>
                <a:lnTo>
                  <a:pt x="829087" y="393698"/>
                </a:lnTo>
                <a:lnTo>
                  <a:pt x="821455" y="391790"/>
                </a:lnTo>
                <a:lnTo>
                  <a:pt x="814459" y="388928"/>
                </a:lnTo>
                <a:lnTo>
                  <a:pt x="807782" y="385747"/>
                </a:lnTo>
                <a:lnTo>
                  <a:pt x="801422" y="381613"/>
                </a:lnTo>
                <a:lnTo>
                  <a:pt x="795063" y="376843"/>
                </a:lnTo>
                <a:lnTo>
                  <a:pt x="789339" y="372073"/>
                </a:lnTo>
                <a:lnTo>
                  <a:pt x="784569" y="366667"/>
                </a:lnTo>
                <a:lnTo>
                  <a:pt x="779799" y="360625"/>
                </a:lnTo>
                <a:lnTo>
                  <a:pt x="775984" y="353946"/>
                </a:lnTo>
                <a:lnTo>
                  <a:pt x="772804" y="347268"/>
                </a:lnTo>
                <a:lnTo>
                  <a:pt x="769942" y="339954"/>
                </a:lnTo>
                <a:lnTo>
                  <a:pt x="768352" y="332322"/>
                </a:lnTo>
                <a:lnTo>
                  <a:pt x="767080" y="324371"/>
                </a:lnTo>
                <a:lnTo>
                  <a:pt x="766762" y="316421"/>
                </a:lnTo>
                <a:lnTo>
                  <a:pt x="767080" y="300202"/>
                </a:lnTo>
                <a:lnTo>
                  <a:pt x="768352" y="284302"/>
                </a:lnTo>
                <a:lnTo>
                  <a:pt x="770260" y="268401"/>
                </a:lnTo>
                <a:lnTo>
                  <a:pt x="773122" y="252819"/>
                </a:lnTo>
                <a:lnTo>
                  <a:pt x="776301" y="237872"/>
                </a:lnTo>
                <a:lnTo>
                  <a:pt x="780753" y="222608"/>
                </a:lnTo>
                <a:lnTo>
                  <a:pt x="785841" y="207979"/>
                </a:lnTo>
                <a:lnTo>
                  <a:pt x="791247" y="193669"/>
                </a:lnTo>
                <a:lnTo>
                  <a:pt x="797288" y="179676"/>
                </a:lnTo>
                <a:lnTo>
                  <a:pt x="804602" y="166002"/>
                </a:lnTo>
                <a:lnTo>
                  <a:pt x="811916" y="152645"/>
                </a:lnTo>
                <a:lnTo>
                  <a:pt x="819865" y="139925"/>
                </a:lnTo>
                <a:lnTo>
                  <a:pt x="828769" y="127204"/>
                </a:lnTo>
                <a:lnTo>
                  <a:pt x="838308" y="115438"/>
                </a:lnTo>
                <a:lnTo>
                  <a:pt x="848166" y="103989"/>
                </a:lnTo>
                <a:lnTo>
                  <a:pt x="858659" y="93177"/>
                </a:lnTo>
                <a:lnTo>
                  <a:pt x="869153" y="82365"/>
                </a:lnTo>
                <a:lnTo>
                  <a:pt x="880918" y="72506"/>
                </a:lnTo>
                <a:lnTo>
                  <a:pt x="892683" y="63284"/>
                </a:lnTo>
                <a:lnTo>
                  <a:pt x="905085" y="54698"/>
                </a:lnTo>
                <a:lnTo>
                  <a:pt x="917804" y="46111"/>
                </a:lnTo>
                <a:lnTo>
                  <a:pt x="930841" y="38797"/>
                </a:lnTo>
                <a:lnTo>
                  <a:pt x="944515" y="31483"/>
                </a:lnTo>
                <a:lnTo>
                  <a:pt x="958188" y="25123"/>
                </a:lnTo>
                <a:lnTo>
                  <a:pt x="972497" y="19716"/>
                </a:lnTo>
                <a:lnTo>
                  <a:pt x="986806" y="14310"/>
                </a:lnTo>
                <a:lnTo>
                  <a:pt x="1002070" y="10494"/>
                </a:lnTo>
                <a:lnTo>
                  <a:pt x="1017015" y="6996"/>
                </a:lnTo>
                <a:lnTo>
                  <a:pt x="1032596" y="4134"/>
                </a:lnTo>
                <a:lnTo>
                  <a:pt x="1048177" y="2226"/>
                </a:lnTo>
                <a:lnTo>
                  <a:pt x="1064076" y="636"/>
                </a:lnTo>
                <a:lnTo>
                  <a:pt x="1080293"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3" name="KSO_Shape"/>
          <p:cNvSpPr/>
          <p:nvPr/>
        </p:nvSpPr>
        <p:spPr bwMode="auto">
          <a:xfrm>
            <a:off x="7816253" y="3492452"/>
            <a:ext cx="544584" cy="341273"/>
          </a:xfrm>
          <a:custGeom>
            <a:avLst/>
            <a:gdLst>
              <a:gd name="T0" fmla="*/ 1079702 w 2143125"/>
              <a:gd name="T1" fmla="*/ 787781 h 1344612"/>
              <a:gd name="T2" fmla="*/ 997503 w 2143125"/>
              <a:gd name="T3" fmla="*/ 910396 h 1344612"/>
              <a:gd name="T4" fmla="*/ 1000994 w 2143125"/>
              <a:gd name="T5" fmla="*/ 1034281 h 1344612"/>
              <a:gd name="T6" fmla="*/ 1056534 w 2143125"/>
              <a:gd name="T7" fmla="*/ 1124177 h 1344612"/>
              <a:gd name="T8" fmla="*/ 1161187 w 2143125"/>
              <a:gd name="T9" fmla="*/ 1181735 h 1344612"/>
              <a:gd name="T10" fmla="*/ 1317801 w 2143125"/>
              <a:gd name="T11" fmla="*/ 1160780 h 1344612"/>
              <a:gd name="T12" fmla="*/ 1416599 w 2143125"/>
              <a:gd name="T13" fmla="*/ 1051877 h 1344612"/>
              <a:gd name="T14" fmla="*/ 1418339 w 2143125"/>
              <a:gd name="T15" fmla="*/ 884030 h 1344612"/>
              <a:gd name="T16" fmla="*/ 1337092 w 2143125"/>
              <a:gd name="T17" fmla="*/ 782699 h 1344612"/>
              <a:gd name="T18" fmla="*/ 1212047 w 2143125"/>
              <a:gd name="T19" fmla="*/ 743627 h 1344612"/>
              <a:gd name="T20" fmla="*/ 245329 w 2143125"/>
              <a:gd name="T21" fmla="*/ 787781 h 1344612"/>
              <a:gd name="T22" fmla="*/ 163447 w 2143125"/>
              <a:gd name="T23" fmla="*/ 910396 h 1344612"/>
              <a:gd name="T24" fmla="*/ 192011 w 2143125"/>
              <a:gd name="T25" fmla="*/ 1086376 h 1344612"/>
              <a:gd name="T26" fmla="*/ 302812 w 2143125"/>
              <a:gd name="T27" fmla="*/ 1174931 h 1344612"/>
              <a:gd name="T28" fmla="*/ 415782 w 2143125"/>
              <a:gd name="T29" fmla="*/ 1184146 h 1344612"/>
              <a:gd name="T30" fmla="*/ 531292 w 2143125"/>
              <a:gd name="T31" fmla="*/ 1125362 h 1344612"/>
              <a:gd name="T32" fmla="*/ 594441 w 2143125"/>
              <a:gd name="T33" fmla="*/ 1010335 h 1344612"/>
              <a:gd name="T34" fmla="*/ 562067 w 2143125"/>
              <a:gd name="T35" fmla="*/ 841782 h 1344612"/>
              <a:gd name="T36" fmla="*/ 444005 w 2143125"/>
              <a:gd name="T37" fmla="*/ 753792 h 1344612"/>
              <a:gd name="T38" fmla="*/ 705203 w 2143125"/>
              <a:gd name="T39" fmla="*/ 8259 h 1344612"/>
              <a:gd name="T40" fmla="*/ 798510 w 2143125"/>
              <a:gd name="T41" fmla="*/ 68295 h 1344612"/>
              <a:gd name="T42" fmla="*/ 845481 w 2143125"/>
              <a:gd name="T43" fmla="*/ 187416 h 1344612"/>
              <a:gd name="T44" fmla="*/ 812792 w 2143125"/>
              <a:gd name="T45" fmla="*/ 315748 h 1344612"/>
              <a:gd name="T46" fmla="*/ 713137 w 2143125"/>
              <a:gd name="T47" fmla="*/ 315430 h 1344612"/>
              <a:gd name="T48" fmla="*/ 689969 w 2143125"/>
              <a:gd name="T49" fmla="*/ 210604 h 1344612"/>
              <a:gd name="T50" fmla="*/ 654106 w 2143125"/>
              <a:gd name="T51" fmla="*/ 157238 h 1344612"/>
              <a:gd name="T52" fmla="*/ 592853 w 2143125"/>
              <a:gd name="T53" fmla="*/ 185510 h 1344612"/>
              <a:gd name="T54" fmla="*/ 459239 w 2143125"/>
              <a:gd name="T55" fmla="*/ 595918 h 1344612"/>
              <a:gd name="T56" fmla="*/ 621734 w 2143125"/>
              <a:gd name="T57" fmla="*/ 676602 h 1344612"/>
              <a:gd name="T58" fmla="*/ 732179 w 2143125"/>
              <a:gd name="T59" fmla="*/ 793499 h 1344612"/>
              <a:gd name="T60" fmla="*/ 872141 w 2143125"/>
              <a:gd name="T61" fmla="*/ 800805 h 1344612"/>
              <a:gd name="T62" fmla="*/ 987664 w 2143125"/>
              <a:gd name="T63" fmla="*/ 661673 h 1344612"/>
              <a:gd name="T64" fmla="*/ 1156824 w 2143125"/>
              <a:gd name="T65" fmla="*/ 591153 h 1344612"/>
              <a:gd name="T66" fmla="*/ 1370098 w 2143125"/>
              <a:gd name="T67" fmla="*/ 621966 h 1344612"/>
              <a:gd name="T68" fmla="*/ 1605616 w 2143125"/>
              <a:gd name="T69" fmla="*/ 472122 h 1344612"/>
              <a:gd name="T70" fmla="*/ 1785421 w 2143125"/>
              <a:gd name="T71" fmla="*/ 107949 h 1344612"/>
              <a:gd name="T72" fmla="*/ 1894067 w 2143125"/>
              <a:gd name="T73" fmla="*/ 47942 h 1344612"/>
              <a:gd name="T74" fmla="*/ 2019231 w 2143125"/>
              <a:gd name="T75" fmla="*/ 57149 h 1344612"/>
              <a:gd name="T76" fmla="*/ 2105957 w 2143125"/>
              <a:gd name="T77" fmla="*/ 124459 h 1344612"/>
              <a:gd name="T78" fmla="*/ 2143125 w 2143125"/>
              <a:gd name="T79" fmla="*/ 252412 h 1344612"/>
              <a:gd name="T80" fmla="*/ 2097062 w 2143125"/>
              <a:gd name="T81" fmla="*/ 366712 h 1344612"/>
              <a:gd name="T82" fmla="*/ 1998900 w 2143125"/>
              <a:gd name="T83" fmla="*/ 347027 h 1344612"/>
              <a:gd name="T84" fmla="*/ 1986193 w 2143125"/>
              <a:gd name="T85" fmla="*/ 241934 h 1344612"/>
              <a:gd name="T86" fmla="*/ 1941083 w 2143125"/>
              <a:gd name="T87" fmla="*/ 199389 h 1344612"/>
              <a:gd name="T88" fmla="*/ 1877865 w 2143125"/>
              <a:gd name="T89" fmla="*/ 250189 h 1344612"/>
              <a:gd name="T90" fmla="*/ 1589733 w 2143125"/>
              <a:gd name="T91" fmla="*/ 994727 h 1344612"/>
              <a:gd name="T92" fmla="*/ 1515396 w 2143125"/>
              <a:gd name="T93" fmla="*/ 1192212 h 1344612"/>
              <a:gd name="T94" fmla="*/ 1306683 w 2143125"/>
              <a:gd name="T95" fmla="*/ 1332230 h 1344612"/>
              <a:gd name="T96" fmla="*/ 1157375 w 2143125"/>
              <a:gd name="T97" fmla="*/ 1340485 h 1344612"/>
              <a:gd name="T98" fmla="*/ 1019719 w 2143125"/>
              <a:gd name="T99" fmla="*/ 1291580 h 1344612"/>
              <a:gd name="T100" fmla="*/ 889914 w 2143125"/>
              <a:gd name="T101" fmla="*/ 1165154 h 1344612"/>
              <a:gd name="T102" fmla="*/ 835008 w 2143125"/>
              <a:gd name="T103" fmla="*/ 992668 h 1344612"/>
              <a:gd name="T104" fmla="*/ 787402 w 2143125"/>
              <a:gd name="T105" fmla="*/ 941526 h 1344612"/>
              <a:gd name="T106" fmla="*/ 742970 w 2143125"/>
              <a:gd name="T107" fmla="*/ 1064140 h 1344612"/>
              <a:gd name="T108" fmla="*/ 639820 w 2143125"/>
              <a:gd name="T109" fmla="*/ 1237529 h 1344612"/>
              <a:gd name="T110" fmla="*/ 442756 w 2143125"/>
              <a:gd name="T111" fmla="*/ 1338575 h 1344612"/>
              <a:gd name="T112" fmla="*/ 250451 w 2143125"/>
              <a:gd name="T113" fmla="*/ 1322687 h 1344612"/>
              <a:gd name="T114" fmla="*/ 113619 w 2143125"/>
              <a:gd name="T115" fmla="*/ 1236626 h 1344612"/>
              <a:gd name="T116" fmla="*/ 22851 w 2143125"/>
              <a:gd name="T117" fmla="*/ 1097176 h 1344612"/>
              <a:gd name="T118" fmla="*/ 952 w 2143125"/>
              <a:gd name="T119" fmla="*/ 935808 h 1344612"/>
              <a:gd name="T120" fmla="*/ 47606 w 2143125"/>
              <a:gd name="T121" fmla="*/ 782381 h 1344612"/>
              <a:gd name="T122" fmla="*/ 461460 w 2143125"/>
              <a:gd name="T123" fmla="*/ 100378 h 1344612"/>
              <a:gd name="T124" fmla="*/ 563020 w 2143125"/>
              <a:gd name="T125" fmla="*/ 15883 h 1344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143125" h="1344612">
                <a:moveTo>
                  <a:pt x="1212047" y="743627"/>
                </a:moveTo>
                <a:lnTo>
                  <a:pt x="1200621" y="744263"/>
                </a:lnTo>
                <a:lnTo>
                  <a:pt x="1189513" y="744898"/>
                </a:lnTo>
                <a:lnTo>
                  <a:pt x="1178405" y="746486"/>
                </a:lnTo>
                <a:lnTo>
                  <a:pt x="1167297" y="748074"/>
                </a:lnTo>
                <a:lnTo>
                  <a:pt x="1156507" y="750933"/>
                </a:lnTo>
                <a:lnTo>
                  <a:pt x="1146351" y="753792"/>
                </a:lnTo>
                <a:lnTo>
                  <a:pt x="1135877" y="757286"/>
                </a:lnTo>
                <a:lnTo>
                  <a:pt x="1126039" y="761098"/>
                </a:lnTo>
                <a:lnTo>
                  <a:pt x="1116200" y="765545"/>
                </a:lnTo>
                <a:lnTo>
                  <a:pt x="1106679" y="770628"/>
                </a:lnTo>
                <a:lnTo>
                  <a:pt x="1097158" y="776028"/>
                </a:lnTo>
                <a:lnTo>
                  <a:pt x="1088271" y="781746"/>
                </a:lnTo>
                <a:lnTo>
                  <a:pt x="1079702" y="787781"/>
                </a:lnTo>
                <a:lnTo>
                  <a:pt x="1071451" y="794452"/>
                </a:lnTo>
                <a:lnTo>
                  <a:pt x="1062881" y="801440"/>
                </a:lnTo>
                <a:lnTo>
                  <a:pt x="1055582" y="808746"/>
                </a:lnTo>
                <a:lnTo>
                  <a:pt x="1047965" y="816370"/>
                </a:lnTo>
                <a:lnTo>
                  <a:pt x="1041300" y="824629"/>
                </a:lnTo>
                <a:lnTo>
                  <a:pt x="1034318" y="833206"/>
                </a:lnTo>
                <a:lnTo>
                  <a:pt x="1028605" y="841782"/>
                </a:lnTo>
                <a:lnTo>
                  <a:pt x="1022575" y="850677"/>
                </a:lnTo>
                <a:lnTo>
                  <a:pt x="1017497" y="860206"/>
                </a:lnTo>
                <a:lnTo>
                  <a:pt x="1012102" y="869736"/>
                </a:lnTo>
                <a:lnTo>
                  <a:pt x="1007976" y="879583"/>
                </a:lnTo>
                <a:lnTo>
                  <a:pt x="1003850" y="889430"/>
                </a:lnTo>
                <a:lnTo>
                  <a:pt x="1000359" y="899913"/>
                </a:lnTo>
                <a:lnTo>
                  <a:pt x="997503" y="910396"/>
                </a:lnTo>
                <a:lnTo>
                  <a:pt x="994646" y="921196"/>
                </a:lnTo>
                <a:lnTo>
                  <a:pt x="992742" y="931996"/>
                </a:lnTo>
                <a:lnTo>
                  <a:pt x="991473" y="943114"/>
                </a:lnTo>
                <a:lnTo>
                  <a:pt x="990838" y="954232"/>
                </a:lnTo>
                <a:lnTo>
                  <a:pt x="990521" y="965668"/>
                </a:lnTo>
                <a:lnTo>
                  <a:pt x="990521" y="973609"/>
                </a:lnTo>
                <a:lnTo>
                  <a:pt x="990838" y="981550"/>
                </a:lnTo>
                <a:lnTo>
                  <a:pt x="991473" y="989174"/>
                </a:lnTo>
                <a:lnTo>
                  <a:pt x="992425" y="997115"/>
                </a:lnTo>
                <a:lnTo>
                  <a:pt x="993694" y="1004739"/>
                </a:lnTo>
                <a:lnTo>
                  <a:pt x="995281" y="1012045"/>
                </a:lnTo>
                <a:lnTo>
                  <a:pt x="997185" y="1019669"/>
                </a:lnTo>
                <a:lnTo>
                  <a:pt x="999090" y="1027292"/>
                </a:lnTo>
                <a:lnTo>
                  <a:pt x="1000994" y="1034281"/>
                </a:lnTo>
                <a:lnTo>
                  <a:pt x="1003533" y="1041587"/>
                </a:lnTo>
                <a:lnTo>
                  <a:pt x="1006389" y="1048575"/>
                </a:lnTo>
                <a:lnTo>
                  <a:pt x="1009563" y="1055881"/>
                </a:lnTo>
                <a:lnTo>
                  <a:pt x="1012737" y="1062552"/>
                </a:lnTo>
                <a:lnTo>
                  <a:pt x="1015910" y="1069223"/>
                </a:lnTo>
                <a:lnTo>
                  <a:pt x="1019401" y="1076211"/>
                </a:lnTo>
                <a:lnTo>
                  <a:pt x="1023210" y="1082882"/>
                </a:lnTo>
                <a:lnTo>
                  <a:pt x="1027653" y="1089235"/>
                </a:lnTo>
                <a:lnTo>
                  <a:pt x="1031779" y="1095270"/>
                </a:lnTo>
                <a:lnTo>
                  <a:pt x="1036540" y="1101623"/>
                </a:lnTo>
                <a:lnTo>
                  <a:pt x="1041300" y="1107341"/>
                </a:lnTo>
                <a:lnTo>
                  <a:pt x="1046061" y="1113059"/>
                </a:lnTo>
                <a:lnTo>
                  <a:pt x="1051139" y="1118459"/>
                </a:lnTo>
                <a:lnTo>
                  <a:pt x="1056534" y="1124177"/>
                </a:lnTo>
                <a:lnTo>
                  <a:pt x="1062247" y="1129259"/>
                </a:lnTo>
                <a:lnTo>
                  <a:pt x="1067642" y="1134342"/>
                </a:lnTo>
                <a:lnTo>
                  <a:pt x="1073672" y="1139107"/>
                </a:lnTo>
                <a:lnTo>
                  <a:pt x="1080020" y="1143871"/>
                </a:lnTo>
                <a:lnTo>
                  <a:pt x="1086367" y="1148319"/>
                </a:lnTo>
                <a:lnTo>
                  <a:pt x="1092715" y="1152766"/>
                </a:lnTo>
                <a:lnTo>
                  <a:pt x="1099379" y="1157213"/>
                </a:lnTo>
                <a:lnTo>
                  <a:pt x="1106044" y="1160707"/>
                </a:lnTo>
                <a:lnTo>
                  <a:pt x="1113344" y="1164519"/>
                </a:lnTo>
                <a:lnTo>
                  <a:pt x="1114226" y="1165066"/>
                </a:lnTo>
                <a:lnTo>
                  <a:pt x="1124654" y="1169987"/>
                </a:lnTo>
                <a:lnTo>
                  <a:pt x="1136726" y="1174750"/>
                </a:lnTo>
                <a:lnTo>
                  <a:pt x="1148798" y="1178560"/>
                </a:lnTo>
                <a:lnTo>
                  <a:pt x="1161187" y="1181735"/>
                </a:lnTo>
                <a:lnTo>
                  <a:pt x="1173576" y="1184592"/>
                </a:lnTo>
                <a:lnTo>
                  <a:pt x="1186283" y="1186180"/>
                </a:lnTo>
                <a:lnTo>
                  <a:pt x="1198990" y="1187450"/>
                </a:lnTo>
                <a:lnTo>
                  <a:pt x="1212015" y="1187767"/>
                </a:lnTo>
                <a:lnTo>
                  <a:pt x="1223452" y="1187450"/>
                </a:lnTo>
                <a:lnTo>
                  <a:pt x="1234570" y="1186497"/>
                </a:lnTo>
                <a:lnTo>
                  <a:pt x="1245689" y="1185227"/>
                </a:lnTo>
                <a:lnTo>
                  <a:pt x="1256808" y="1183322"/>
                </a:lnTo>
                <a:lnTo>
                  <a:pt x="1267609" y="1180465"/>
                </a:lnTo>
                <a:lnTo>
                  <a:pt x="1278092" y="1177925"/>
                </a:lnTo>
                <a:lnTo>
                  <a:pt x="1288258" y="1174115"/>
                </a:lnTo>
                <a:lnTo>
                  <a:pt x="1298106" y="1170305"/>
                </a:lnTo>
                <a:lnTo>
                  <a:pt x="1308271" y="1165860"/>
                </a:lnTo>
                <a:lnTo>
                  <a:pt x="1317801" y="1160780"/>
                </a:lnTo>
                <a:lnTo>
                  <a:pt x="1327332" y="1155700"/>
                </a:lnTo>
                <a:lnTo>
                  <a:pt x="1335909" y="1149667"/>
                </a:lnTo>
                <a:lnTo>
                  <a:pt x="1344804" y="1143635"/>
                </a:lnTo>
                <a:lnTo>
                  <a:pt x="1353064" y="1136967"/>
                </a:lnTo>
                <a:lnTo>
                  <a:pt x="1361323" y="1130300"/>
                </a:lnTo>
                <a:lnTo>
                  <a:pt x="1368947" y="1122680"/>
                </a:lnTo>
                <a:lnTo>
                  <a:pt x="1376572" y="1115060"/>
                </a:lnTo>
                <a:lnTo>
                  <a:pt x="1383243" y="1106805"/>
                </a:lnTo>
                <a:lnTo>
                  <a:pt x="1389914" y="1098550"/>
                </a:lnTo>
                <a:lnTo>
                  <a:pt x="1395950" y="1089660"/>
                </a:lnTo>
                <a:lnTo>
                  <a:pt x="1401986" y="1081087"/>
                </a:lnTo>
                <a:lnTo>
                  <a:pt x="1407069" y="1071562"/>
                </a:lnTo>
                <a:lnTo>
                  <a:pt x="1412151" y="1062037"/>
                </a:lnTo>
                <a:lnTo>
                  <a:pt x="1416599" y="1051877"/>
                </a:lnTo>
                <a:lnTo>
                  <a:pt x="1420411" y="1042035"/>
                </a:lnTo>
                <a:lnTo>
                  <a:pt x="1424223" y="1031875"/>
                </a:lnTo>
                <a:lnTo>
                  <a:pt x="1426765" y="1021397"/>
                </a:lnTo>
                <a:lnTo>
                  <a:pt x="1429624" y="1010602"/>
                </a:lnTo>
                <a:lnTo>
                  <a:pt x="1431530" y="999490"/>
                </a:lnTo>
                <a:lnTo>
                  <a:pt x="1432800" y="988377"/>
                </a:lnTo>
                <a:lnTo>
                  <a:pt x="1433753" y="977265"/>
                </a:lnTo>
                <a:lnTo>
                  <a:pt x="1434071" y="965835"/>
                </a:lnTo>
                <a:lnTo>
                  <a:pt x="1429717" y="922005"/>
                </a:lnTo>
                <a:lnTo>
                  <a:pt x="1429447" y="920878"/>
                </a:lnTo>
                <a:lnTo>
                  <a:pt x="1427225" y="911348"/>
                </a:lnTo>
                <a:lnTo>
                  <a:pt x="1424687" y="902137"/>
                </a:lnTo>
                <a:lnTo>
                  <a:pt x="1421513" y="892607"/>
                </a:lnTo>
                <a:lnTo>
                  <a:pt x="1418339" y="884030"/>
                </a:lnTo>
                <a:lnTo>
                  <a:pt x="1414531" y="875136"/>
                </a:lnTo>
                <a:lnTo>
                  <a:pt x="1410405" y="866559"/>
                </a:lnTo>
                <a:lnTo>
                  <a:pt x="1405961" y="857983"/>
                </a:lnTo>
                <a:lnTo>
                  <a:pt x="1401201" y="849724"/>
                </a:lnTo>
                <a:lnTo>
                  <a:pt x="1396123" y="842100"/>
                </a:lnTo>
                <a:lnTo>
                  <a:pt x="1390728" y="834159"/>
                </a:lnTo>
                <a:lnTo>
                  <a:pt x="1385015" y="826853"/>
                </a:lnTo>
                <a:lnTo>
                  <a:pt x="1378985" y="819547"/>
                </a:lnTo>
                <a:lnTo>
                  <a:pt x="1372637" y="812876"/>
                </a:lnTo>
                <a:lnTo>
                  <a:pt x="1365973" y="806205"/>
                </a:lnTo>
                <a:lnTo>
                  <a:pt x="1359308" y="799852"/>
                </a:lnTo>
                <a:lnTo>
                  <a:pt x="1352008" y="793817"/>
                </a:lnTo>
                <a:lnTo>
                  <a:pt x="1345026" y="788099"/>
                </a:lnTo>
                <a:lnTo>
                  <a:pt x="1337092" y="782699"/>
                </a:lnTo>
                <a:lnTo>
                  <a:pt x="1329475" y="777616"/>
                </a:lnTo>
                <a:lnTo>
                  <a:pt x="1321540" y="772851"/>
                </a:lnTo>
                <a:lnTo>
                  <a:pt x="1313289" y="768404"/>
                </a:lnTo>
                <a:lnTo>
                  <a:pt x="1304402" y="763957"/>
                </a:lnTo>
                <a:lnTo>
                  <a:pt x="1296151" y="760463"/>
                </a:lnTo>
                <a:lnTo>
                  <a:pt x="1287581" y="756969"/>
                </a:lnTo>
                <a:lnTo>
                  <a:pt x="1278378" y="754110"/>
                </a:lnTo>
                <a:lnTo>
                  <a:pt x="1269174" y="751251"/>
                </a:lnTo>
                <a:lnTo>
                  <a:pt x="1259970" y="749027"/>
                </a:lnTo>
                <a:lnTo>
                  <a:pt x="1250449" y="747439"/>
                </a:lnTo>
                <a:lnTo>
                  <a:pt x="1240928" y="745851"/>
                </a:lnTo>
                <a:lnTo>
                  <a:pt x="1231407" y="744580"/>
                </a:lnTo>
                <a:lnTo>
                  <a:pt x="1221885" y="744263"/>
                </a:lnTo>
                <a:lnTo>
                  <a:pt x="1212047" y="743627"/>
                </a:lnTo>
                <a:close/>
                <a:moveTo>
                  <a:pt x="377991" y="743627"/>
                </a:moveTo>
                <a:lnTo>
                  <a:pt x="366883" y="744263"/>
                </a:lnTo>
                <a:lnTo>
                  <a:pt x="355458" y="744898"/>
                </a:lnTo>
                <a:lnTo>
                  <a:pt x="344350" y="746486"/>
                </a:lnTo>
                <a:lnTo>
                  <a:pt x="333559" y="748074"/>
                </a:lnTo>
                <a:lnTo>
                  <a:pt x="322768" y="750933"/>
                </a:lnTo>
                <a:lnTo>
                  <a:pt x="311978" y="753792"/>
                </a:lnTo>
                <a:lnTo>
                  <a:pt x="302139" y="757286"/>
                </a:lnTo>
                <a:lnTo>
                  <a:pt x="291983" y="761098"/>
                </a:lnTo>
                <a:lnTo>
                  <a:pt x="281827" y="765545"/>
                </a:lnTo>
                <a:lnTo>
                  <a:pt x="272306" y="770628"/>
                </a:lnTo>
                <a:lnTo>
                  <a:pt x="263420" y="776028"/>
                </a:lnTo>
                <a:lnTo>
                  <a:pt x="254216" y="781746"/>
                </a:lnTo>
                <a:lnTo>
                  <a:pt x="245329" y="787781"/>
                </a:lnTo>
                <a:lnTo>
                  <a:pt x="237078" y="794452"/>
                </a:lnTo>
                <a:lnTo>
                  <a:pt x="229143" y="801440"/>
                </a:lnTo>
                <a:lnTo>
                  <a:pt x="221209" y="808746"/>
                </a:lnTo>
                <a:lnTo>
                  <a:pt x="214227" y="816370"/>
                </a:lnTo>
                <a:lnTo>
                  <a:pt x="206927" y="824629"/>
                </a:lnTo>
                <a:lnTo>
                  <a:pt x="200580" y="833206"/>
                </a:lnTo>
                <a:lnTo>
                  <a:pt x="194232" y="841782"/>
                </a:lnTo>
                <a:lnTo>
                  <a:pt x="188837" y="850677"/>
                </a:lnTo>
                <a:lnTo>
                  <a:pt x="183124" y="860206"/>
                </a:lnTo>
                <a:lnTo>
                  <a:pt x="178364" y="869736"/>
                </a:lnTo>
                <a:lnTo>
                  <a:pt x="173921" y="879583"/>
                </a:lnTo>
                <a:lnTo>
                  <a:pt x="170112" y="889430"/>
                </a:lnTo>
                <a:lnTo>
                  <a:pt x="166621" y="899913"/>
                </a:lnTo>
                <a:lnTo>
                  <a:pt x="163447" y="910396"/>
                </a:lnTo>
                <a:lnTo>
                  <a:pt x="160908" y="921196"/>
                </a:lnTo>
                <a:lnTo>
                  <a:pt x="159004" y="931996"/>
                </a:lnTo>
                <a:lnTo>
                  <a:pt x="157735" y="943114"/>
                </a:lnTo>
                <a:lnTo>
                  <a:pt x="156465" y="954232"/>
                </a:lnTo>
                <a:lnTo>
                  <a:pt x="156465" y="965668"/>
                </a:lnTo>
                <a:lnTo>
                  <a:pt x="157100" y="980280"/>
                </a:lnTo>
                <a:lnTo>
                  <a:pt x="158052" y="994574"/>
                </a:lnTo>
                <a:lnTo>
                  <a:pt x="160591" y="1008551"/>
                </a:lnTo>
                <a:lnTo>
                  <a:pt x="163765" y="1022528"/>
                </a:lnTo>
                <a:lnTo>
                  <a:pt x="167573" y="1035869"/>
                </a:lnTo>
                <a:lnTo>
                  <a:pt x="172334" y="1049528"/>
                </a:lnTo>
                <a:lnTo>
                  <a:pt x="178364" y="1062234"/>
                </a:lnTo>
                <a:lnTo>
                  <a:pt x="184711" y="1074623"/>
                </a:lnTo>
                <a:lnTo>
                  <a:pt x="192011" y="1086376"/>
                </a:lnTo>
                <a:lnTo>
                  <a:pt x="199945" y="1097812"/>
                </a:lnTo>
                <a:lnTo>
                  <a:pt x="208514" y="1108929"/>
                </a:lnTo>
                <a:lnTo>
                  <a:pt x="218035" y="1119730"/>
                </a:lnTo>
                <a:lnTo>
                  <a:pt x="228509" y="1129259"/>
                </a:lnTo>
                <a:lnTo>
                  <a:pt x="238982" y="1138789"/>
                </a:lnTo>
                <a:lnTo>
                  <a:pt x="250725" y="1147683"/>
                </a:lnTo>
                <a:lnTo>
                  <a:pt x="262785" y="1155625"/>
                </a:lnTo>
                <a:lnTo>
                  <a:pt x="266962" y="1158095"/>
                </a:lnTo>
                <a:lnTo>
                  <a:pt x="268857" y="1159044"/>
                </a:lnTo>
                <a:lnTo>
                  <a:pt x="275203" y="1162857"/>
                </a:lnTo>
                <a:lnTo>
                  <a:pt x="281867" y="1166034"/>
                </a:lnTo>
                <a:lnTo>
                  <a:pt x="288849" y="1169212"/>
                </a:lnTo>
                <a:lnTo>
                  <a:pt x="295830" y="1172072"/>
                </a:lnTo>
                <a:lnTo>
                  <a:pt x="302812" y="1174931"/>
                </a:lnTo>
                <a:lnTo>
                  <a:pt x="310110" y="1177156"/>
                </a:lnTo>
                <a:lnTo>
                  <a:pt x="317092" y="1179380"/>
                </a:lnTo>
                <a:lnTo>
                  <a:pt x="324708" y="1181286"/>
                </a:lnTo>
                <a:lnTo>
                  <a:pt x="331689" y="1182875"/>
                </a:lnTo>
                <a:lnTo>
                  <a:pt x="339305" y="1184464"/>
                </a:lnTo>
                <a:lnTo>
                  <a:pt x="346921" y="1185735"/>
                </a:lnTo>
                <a:lnTo>
                  <a:pt x="354537" y="1186371"/>
                </a:lnTo>
                <a:lnTo>
                  <a:pt x="361836" y="1187324"/>
                </a:lnTo>
                <a:lnTo>
                  <a:pt x="369452" y="1187642"/>
                </a:lnTo>
                <a:lnTo>
                  <a:pt x="377068" y="1187642"/>
                </a:lnTo>
                <a:lnTo>
                  <a:pt x="386905" y="1187642"/>
                </a:lnTo>
                <a:lnTo>
                  <a:pt x="396742" y="1186688"/>
                </a:lnTo>
                <a:lnTo>
                  <a:pt x="406262" y="1185735"/>
                </a:lnTo>
                <a:lnTo>
                  <a:pt x="415782" y="1184146"/>
                </a:lnTo>
                <a:lnTo>
                  <a:pt x="424985" y="1182557"/>
                </a:lnTo>
                <a:lnTo>
                  <a:pt x="434505" y="1180015"/>
                </a:lnTo>
                <a:lnTo>
                  <a:pt x="443708" y="1177156"/>
                </a:lnTo>
                <a:lnTo>
                  <a:pt x="452276" y="1174614"/>
                </a:lnTo>
                <a:lnTo>
                  <a:pt x="461161" y="1170801"/>
                </a:lnTo>
                <a:lnTo>
                  <a:pt x="469729" y="1167305"/>
                </a:lnTo>
                <a:lnTo>
                  <a:pt x="477980" y="1162857"/>
                </a:lnTo>
                <a:lnTo>
                  <a:pt x="486548" y="1158726"/>
                </a:lnTo>
                <a:lnTo>
                  <a:pt x="494481" y="1153960"/>
                </a:lnTo>
                <a:lnTo>
                  <a:pt x="502414" y="1148558"/>
                </a:lnTo>
                <a:lnTo>
                  <a:pt x="509713" y="1143156"/>
                </a:lnTo>
                <a:lnTo>
                  <a:pt x="517329" y="1137436"/>
                </a:lnTo>
                <a:lnTo>
                  <a:pt x="524628" y="1131717"/>
                </a:lnTo>
                <a:lnTo>
                  <a:pt x="531292" y="1125362"/>
                </a:lnTo>
                <a:lnTo>
                  <a:pt x="537639" y="1118371"/>
                </a:lnTo>
                <a:lnTo>
                  <a:pt x="543985" y="1111698"/>
                </a:lnTo>
                <a:lnTo>
                  <a:pt x="550332" y="1104708"/>
                </a:lnTo>
                <a:lnTo>
                  <a:pt x="555727" y="1097082"/>
                </a:lnTo>
                <a:lnTo>
                  <a:pt x="561439" y="1089456"/>
                </a:lnTo>
                <a:lnTo>
                  <a:pt x="566199" y="1081512"/>
                </a:lnTo>
                <a:lnTo>
                  <a:pt x="570959" y="1073250"/>
                </a:lnTo>
                <a:lnTo>
                  <a:pt x="575719" y="1064988"/>
                </a:lnTo>
                <a:lnTo>
                  <a:pt x="579527" y="1056091"/>
                </a:lnTo>
                <a:lnTo>
                  <a:pt x="583335" y="1047512"/>
                </a:lnTo>
                <a:lnTo>
                  <a:pt x="586825" y="1038615"/>
                </a:lnTo>
                <a:lnTo>
                  <a:pt x="589681" y="1029082"/>
                </a:lnTo>
                <a:lnTo>
                  <a:pt x="592220" y="1019867"/>
                </a:lnTo>
                <a:lnTo>
                  <a:pt x="594441" y="1010335"/>
                </a:lnTo>
                <a:lnTo>
                  <a:pt x="596172" y="1003112"/>
                </a:lnTo>
                <a:lnTo>
                  <a:pt x="600152" y="965668"/>
                </a:lnTo>
                <a:lnTo>
                  <a:pt x="599517" y="954232"/>
                </a:lnTo>
                <a:lnTo>
                  <a:pt x="598883" y="943114"/>
                </a:lnTo>
                <a:lnTo>
                  <a:pt x="597296" y="931996"/>
                </a:lnTo>
                <a:lnTo>
                  <a:pt x="595392" y="921196"/>
                </a:lnTo>
                <a:lnTo>
                  <a:pt x="592853" y="910396"/>
                </a:lnTo>
                <a:lnTo>
                  <a:pt x="589679" y="899913"/>
                </a:lnTo>
                <a:lnTo>
                  <a:pt x="586505" y="889430"/>
                </a:lnTo>
                <a:lnTo>
                  <a:pt x="582697" y="879583"/>
                </a:lnTo>
                <a:lnTo>
                  <a:pt x="577936" y="869736"/>
                </a:lnTo>
                <a:lnTo>
                  <a:pt x="573175" y="860206"/>
                </a:lnTo>
                <a:lnTo>
                  <a:pt x="567780" y="850677"/>
                </a:lnTo>
                <a:lnTo>
                  <a:pt x="562067" y="841782"/>
                </a:lnTo>
                <a:lnTo>
                  <a:pt x="555720" y="833206"/>
                </a:lnTo>
                <a:lnTo>
                  <a:pt x="549373" y="824629"/>
                </a:lnTo>
                <a:lnTo>
                  <a:pt x="542073" y="816370"/>
                </a:lnTo>
                <a:lnTo>
                  <a:pt x="535091" y="808746"/>
                </a:lnTo>
                <a:lnTo>
                  <a:pt x="527156" y="801440"/>
                </a:lnTo>
                <a:lnTo>
                  <a:pt x="519222" y="794452"/>
                </a:lnTo>
                <a:lnTo>
                  <a:pt x="510653" y="787781"/>
                </a:lnTo>
                <a:lnTo>
                  <a:pt x="502084" y="781746"/>
                </a:lnTo>
                <a:lnTo>
                  <a:pt x="492880" y="776028"/>
                </a:lnTo>
                <a:lnTo>
                  <a:pt x="483676" y="770628"/>
                </a:lnTo>
                <a:lnTo>
                  <a:pt x="474155" y="765545"/>
                </a:lnTo>
                <a:lnTo>
                  <a:pt x="464317" y="761098"/>
                </a:lnTo>
                <a:lnTo>
                  <a:pt x="454478" y="757286"/>
                </a:lnTo>
                <a:lnTo>
                  <a:pt x="444005" y="753792"/>
                </a:lnTo>
                <a:lnTo>
                  <a:pt x="433531" y="750933"/>
                </a:lnTo>
                <a:lnTo>
                  <a:pt x="422741" y="748074"/>
                </a:lnTo>
                <a:lnTo>
                  <a:pt x="411950" y="746486"/>
                </a:lnTo>
                <a:lnTo>
                  <a:pt x="400842" y="744898"/>
                </a:lnTo>
                <a:lnTo>
                  <a:pt x="389417" y="744263"/>
                </a:lnTo>
                <a:lnTo>
                  <a:pt x="377991" y="743627"/>
                </a:lnTo>
                <a:close/>
                <a:moveTo>
                  <a:pt x="642045" y="0"/>
                </a:moveTo>
                <a:lnTo>
                  <a:pt x="651249" y="0"/>
                </a:lnTo>
                <a:lnTo>
                  <a:pt x="660453" y="318"/>
                </a:lnTo>
                <a:lnTo>
                  <a:pt x="669339" y="1270"/>
                </a:lnTo>
                <a:lnTo>
                  <a:pt x="678226" y="2541"/>
                </a:lnTo>
                <a:lnTo>
                  <a:pt x="687430" y="4129"/>
                </a:lnTo>
                <a:lnTo>
                  <a:pt x="695999" y="6035"/>
                </a:lnTo>
                <a:lnTo>
                  <a:pt x="705203" y="8259"/>
                </a:lnTo>
                <a:lnTo>
                  <a:pt x="713772" y="10800"/>
                </a:lnTo>
                <a:lnTo>
                  <a:pt x="722341" y="13977"/>
                </a:lnTo>
                <a:lnTo>
                  <a:pt x="730910" y="17471"/>
                </a:lnTo>
                <a:lnTo>
                  <a:pt x="737575" y="20647"/>
                </a:lnTo>
                <a:lnTo>
                  <a:pt x="743922" y="24142"/>
                </a:lnTo>
                <a:lnTo>
                  <a:pt x="750904" y="27953"/>
                </a:lnTo>
                <a:lnTo>
                  <a:pt x="757252" y="31765"/>
                </a:lnTo>
                <a:lnTo>
                  <a:pt x="763599" y="36212"/>
                </a:lnTo>
                <a:lnTo>
                  <a:pt x="769312" y="40660"/>
                </a:lnTo>
                <a:lnTo>
                  <a:pt x="775659" y="45742"/>
                </a:lnTo>
                <a:lnTo>
                  <a:pt x="781689" y="50824"/>
                </a:lnTo>
                <a:lnTo>
                  <a:pt x="787719" y="56542"/>
                </a:lnTo>
                <a:lnTo>
                  <a:pt x="793115" y="61942"/>
                </a:lnTo>
                <a:lnTo>
                  <a:pt x="798510" y="68295"/>
                </a:lnTo>
                <a:lnTo>
                  <a:pt x="803906" y="74649"/>
                </a:lnTo>
                <a:lnTo>
                  <a:pt x="808666" y="81319"/>
                </a:lnTo>
                <a:lnTo>
                  <a:pt x="813427" y="88625"/>
                </a:lnTo>
                <a:lnTo>
                  <a:pt x="818187" y="96249"/>
                </a:lnTo>
                <a:lnTo>
                  <a:pt x="822313" y="103555"/>
                </a:lnTo>
                <a:lnTo>
                  <a:pt x="826122" y="111496"/>
                </a:lnTo>
                <a:lnTo>
                  <a:pt x="830247" y="120073"/>
                </a:lnTo>
                <a:lnTo>
                  <a:pt x="833421" y="128650"/>
                </a:lnTo>
                <a:lnTo>
                  <a:pt x="835960" y="137862"/>
                </a:lnTo>
                <a:lnTo>
                  <a:pt x="838817" y="147074"/>
                </a:lnTo>
                <a:lnTo>
                  <a:pt x="841356" y="156603"/>
                </a:lnTo>
                <a:lnTo>
                  <a:pt x="842942" y="166450"/>
                </a:lnTo>
                <a:lnTo>
                  <a:pt x="844529" y="176615"/>
                </a:lnTo>
                <a:lnTo>
                  <a:pt x="845481" y="187416"/>
                </a:lnTo>
                <a:lnTo>
                  <a:pt x="846116" y="198216"/>
                </a:lnTo>
                <a:lnTo>
                  <a:pt x="846433" y="209334"/>
                </a:lnTo>
                <a:lnTo>
                  <a:pt x="846116" y="220769"/>
                </a:lnTo>
                <a:lnTo>
                  <a:pt x="845164" y="232840"/>
                </a:lnTo>
                <a:lnTo>
                  <a:pt x="843894" y="244911"/>
                </a:lnTo>
                <a:lnTo>
                  <a:pt x="841990" y="257299"/>
                </a:lnTo>
                <a:lnTo>
                  <a:pt x="840086" y="270323"/>
                </a:lnTo>
                <a:lnTo>
                  <a:pt x="838182" y="277947"/>
                </a:lnTo>
                <a:lnTo>
                  <a:pt x="835325" y="285571"/>
                </a:lnTo>
                <a:lnTo>
                  <a:pt x="831834" y="292559"/>
                </a:lnTo>
                <a:lnTo>
                  <a:pt x="827708" y="298912"/>
                </a:lnTo>
                <a:lnTo>
                  <a:pt x="823265" y="304947"/>
                </a:lnTo>
                <a:lnTo>
                  <a:pt x="818187" y="310665"/>
                </a:lnTo>
                <a:lnTo>
                  <a:pt x="812792" y="315748"/>
                </a:lnTo>
                <a:lnTo>
                  <a:pt x="806762" y="320195"/>
                </a:lnTo>
                <a:lnTo>
                  <a:pt x="800097" y="324007"/>
                </a:lnTo>
                <a:lnTo>
                  <a:pt x="793115" y="327183"/>
                </a:lnTo>
                <a:lnTo>
                  <a:pt x="786133" y="330042"/>
                </a:lnTo>
                <a:lnTo>
                  <a:pt x="778833" y="331630"/>
                </a:lnTo>
                <a:lnTo>
                  <a:pt x="771533" y="332901"/>
                </a:lnTo>
                <a:lnTo>
                  <a:pt x="763599" y="333219"/>
                </a:lnTo>
                <a:lnTo>
                  <a:pt x="755665" y="333219"/>
                </a:lnTo>
                <a:lnTo>
                  <a:pt x="748048" y="331948"/>
                </a:lnTo>
                <a:lnTo>
                  <a:pt x="740114" y="330042"/>
                </a:lnTo>
                <a:lnTo>
                  <a:pt x="732497" y="327183"/>
                </a:lnTo>
                <a:lnTo>
                  <a:pt x="725832" y="323689"/>
                </a:lnTo>
                <a:lnTo>
                  <a:pt x="719167" y="319560"/>
                </a:lnTo>
                <a:lnTo>
                  <a:pt x="713137" y="315430"/>
                </a:lnTo>
                <a:lnTo>
                  <a:pt x="707424" y="310030"/>
                </a:lnTo>
                <a:lnTo>
                  <a:pt x="702346" y="304630"/>
                </a:lnTo>
                <a:lnTo>
                  <a:pt x="697903" y="298594"/>
                </a:lnTo>
                <a:lnTo>
                  <a:pt x="694095" y="291924"/>
                </a:lnTo>
                <a:lnTo>
                  <a:pt x="690921" y="285253"/>
                </a:lnTo>
                <a:lnTo>
                  <a:pt x="688382" y="277947"/>
                </a:lnTo>
                <a:lnTo>
                  <a:pt x="686478" y="270959"/>
                </a:lnTo>
                <a:lnTo>
                  <a:pt x="685208" y="263335"/>
                </a:lnTo>
                <a:lnTo>
                  <a:pt x="684891" y="255393"/>
                </a:lnTo>
                <a:lnTo>
                  <a:pt x="685208" y="247452"/>
                </a:lnTo>
                <a:lnTo>
                  <a:pt x="686478" y="239828"/>
                </a:lnTo>
                <a:lnTo>
                  <a:pt x="688382" y="228393"/>
                </a:lnTo>
                <a:lnTo>
                  <a:pt x="689651" y="216322"/>
                </a:lnTo>
                <a:lnTo>
                  <a:pt x="689969" y="210604"/>
                </a:lnTo>
                <a:lnTo>
                  <a:pt x="689969" y="204887"/>
                </a:lnTo>
                <a:lnTo>
                  <a:pt x="689651" y="198851"/>
                </a:lnTo>
                <a:lnTo>
                  <a:pt x="689017" y="193451"/>
                </a:lnTo>
                <a:lnTo>
                  <a:pt x="688064" y="188369"/>
                </a:lnTo>
                <a:lnTo>
                  <a:pt x="686478" y="182968"/>
                </a:lnTo>
                <a:lnTo>
                  <a:pt x="684891" y="178204"/>
                </a:lnTo>
                <a:lnTo>
                  <a:pt x="682669" y="174074"/>
                </a:lnTo>
                <a:lnTo>
                  <a:pt x="679813" y="169945"/>
                </a:lnTo>
                <a:lnTo>
                  <a:pt x="676322" y="166450"/>
                </a:lnTo>
                <a:lnTo>
                  <a:pt x="672196" y="163592"/>
                </a:lnTo>
                <a:lnTo>
                  <a:pt x="667753" y="160733"/>
                </a:lnTo>
                <a:lnTo>
                  <a:pt x="663627" y="159144"/>
                </a:lnTo>
                <a:lnTo>
                  <a:pt x="658866" y="158191"/>
                </a:lnTo>
                <a:lnTo>
                  <a:pt x="654106" y="157238"/>
                </a:lnTo>
                <a:lnTo>
                  <a:pt x="649345" y="156921"/>
                </a:lnTo>
                <a:lnTo>
                  <a:pt x="644584" y="156921"/>
                </a:lnTo>
                <a:lnTo>
                  <a:pt x="639189" y="157238"/>
                </a:lnTo>
                <a:lnTo>
                  <a:pt x="634428" y="157556"/>
                </a:lnTo>
                <a:lnTo>
                  <a:pt x="629350" y="158827"/>
                </a:lnTo>
                <a:lnTo>
                  <a:pt x="624590" y="160097"/>
                </a:lnTo>
                <a:lnTo>
                  <a:pt x="620147" y="162003"/>
                </a:lnTo>
                <a:lnTo>
                  <a:pt x="615386" y="163909"/>
                </a:lnTo>
                <a:lnTo>
                  <a:pt x="611578" y="166450"/>
                </a:lnTo>
                <a:lnTo>
                  <a:pt x="607452" y="168674"/>
                </a:lnTo>
                <a:lnTo>
                  <a:pt x="603961" y="171851"/>
                </a:lnTo>
                <a:lnTo>
                  <a:pt x="600470" y="175027"/>
                </a:lnTo>
                <a:lnTo>
                  <a:pt x="597613" y="178839"/>
                </a:lnTo>
                <a:lnTo>
                  <a:pt x="592853" y="185510"/>
                </a:lnTo>
                <a:lnTo>
                  <a:pt x="586188" y="196628"/>
                </a:lnTo>
                <a:lnTo>
                  <a:pt x="566193" y="228393"/>
                </a:lnTo>
                <a:lnTo>
                  <a:pt x="540169" y="271911"/>
                </a:lnTo>
                <a:lnTo>
                  <a:pt x="508749" y="325277"/>
                </a:lnTo>
                <a:lnTo>
                  <a:pt x="435436" y="451386"/>
                </a:lnTo>
                <a:lnTo>
                  <a:pt x="356093" y="587977"/>
                </a:lnTo>
                <a:lnTo>
                  <a:pt x="367201" y="587659"/>
                </a:lnTo>
                <a:lnTo>
                  <a:pt x="377991" y="587342"/>
                </a:lnTo>
                <a:lnTo>
                  <a:pt x="391638" y="587342"/>
                </a:lnTo>
                <a:lnTo>
                  <a:pt x="405603" y="587977"/>
                </a:lnTo>
                <a:lnTo>
                  <a:pt x="419250" y="589248"/>
                </a:lnTo>
                <a:lnTo>
                  <a:pt x="432579" y="591153"/>
                </a:lnTo>
                <a:lnTo>
                  <a:pt x="446226" y="593377"/>
                </a:lnTo>
                <a:lnTo>
                  <a:pt x="459239" y="595918"/>
                </a:lnTo>
                <a:lnTo>
                  <a:pt x="472251" y="599095"/>
                </a:lnTo>
                <a:lnTo>
                  <a:pt x="484946" y="602271"/>
                </a:lnTo>
                <a:lnTo>
                  <a:pt x="497641" y="606719"/>
                </a:lnTo>
                <a:lnTo>
                  <a:pt x="510018" y="611166"/>
                </a:lnTo>
                <a:lnTo>
                  <a:pt x="522396" y="615930"/>
                </a:lnTo>
                <a:lnTo>
                  <a:pt x="534139" y="621013"/>
                </a:lnTo>
                <a:lnTo>
                  <a:pt x="546199" y="626731"/>
                </a:lnTo>
                <a:lnTo>
                  <a:pt x="557624" y="632448"/>
                </a:lnTo>
                <a:lnTo>
                  <a:pt x="569050" y="639437"/>
                </a:lnTo>
                <a:lnTo>
                  <a:pt x="580158" y="646108"/>
                </a:lnTo>
                <a:lnTo>
                  <a:pt x="590948" y="653096"/>
                </a:lnTo>
                <a:lnTo>
                  <a:pt x="601739" y="660720"/>
                </a:lnTo>
                <a:lnTo>
                  <a:pt x="611895" y="668661"/>
                </a:lnTo>
                <a:lnTo>
                  <a:pt x="621734" y="676602"/>
                </a:lnTo>
                <a:lnTo>
                  <a:pt x="631255" y="685497"/>
                </a:lnTo>
                <a:lnTo>
                  <a:pt x="640776" y="694073"/>
                </a:lnTo>
                <a:lnTo>
                  <a:pt x="649980" y="703285"/>
                </a:lnTo>
                <a:lnTo>
                  <a:pt x="658866" y="712815"/>
                </a:lnTo>
                <a:lnTo>
                  <a:pt x="667435" y="722662"/>
                </a:lnTo>
                <a:lnTo>
                  <a:pt x="675370" y="732509"/>
                </a:lnTo>
                <a:lnTo>
                  <a:pt x="683304" y="742992"/>
                </a:lnTo>
                <a:lnTo>
                  <a:pt x="690921" y="753792"/>
                </a:lnTo>
                <a:lnTo>
                  <a:pt x="697903" y="764275"/>
                </a:lnTo>
                <a:lnTo>
                  <a:pt x="704885" y="775393"/>
                </a:lnTo>
                <a:lnTo>
                  <a:pt x="711233" y="787146"/>
                </a:lnTo>
                <a:lnTo>
                  <a:pt x="716945" y="798581"/>
                </a:lnTo>
                <a:lnTo>
                  <a:pt x="724562" y="796040"/>
                </a:lnTo>
                <a:lnTo>
                  <a:pt x="732179" y="793499"/>
                </a:lnTo>
                <a:lnTo>
                  <a:pt x="740114" y="791275"/>
                </a:lnTo>
                <a:lnTo>
                  <a:pt x="748048" y="789369"/>
                </a:lnTo>
                <a:lnTo>
                  <a:pt x="755982" y="787781"/>
                </a:lnTo>
                <a:lnTo>
                  <a:pt x="763917" y="786193"/>
                </a:lnTo>
                <a:lnTo>
                  <a:pt x="772168" y="785558"/>
                </a:lnTo>
                <a:lnTo>
                  <a:pt x="780420" y="784922"/>
                </a:lnTo>
                <a:lnTo>
                  <a:pt x="792480" y="784605"/>
                </a:lnTo>
                <a:lnTo>
                  <a:pt x="804223" y="784922"/>
                </a:lnTo>
                <a:lnTo>
                  <a:pt x="816283" y="786193"/>
                </a:lnTo>
                <a:lnTo>
                  <a:pt x="827708" y="788099"/>
                </a:lnTo>
                <a:lnTo>
                  <a:pt x="839134" y="790322"/>
                </a:lnTo>
                <a:lnTo>
                  <a:pt x="850242" y="793499"/>
                </a:lnTo>
                <a:lnTo>
                  <a:pt x="861350" y="796993"/>
                </a:lnTo>
                <a:lnTo>
                  <a:pt x="872141" y="800805"/>
                </a:lnTo>
                <a:lnTo>
                  <a:pt x="878171" y="789052"/>
                </a:lnTo>
                <a:lnTo>
                  <a:pt x="884518" y="777616"/>
                </a:lnTo>
                <a:lnTo>
                  <a:pt x="891183" y="766498"/>
                </a:lnTo>
                <a:lnTo>
                  <a:pt x="898483" y="755380"/>
                </a:lnTo>
                <a:lnTo>
                  <a:pt x="905782" y="744580"/>
                </a:lnTo>
                <a:lnTo>
                  <a:pt x="913399" y="734098"/>
                </a:lnTo>
                <a:lnTo>
                  <a:pt x="921651" y="723933"/>
                </a:lnTo>
                <a:lnTo>
                  <a:pt x="930220" y="714403"/>
                </a:lnTo>
                <a:lnTo>
                  <a:pt x="938789" y="704556"/>
                </a:lnTo>
                <a:lnTo>
                  <a:pt x="947993" y="695344"/>
                </a:lnTo>
                <a:lnTo>
                  <a:pt x="957514" y="686132"/>
                </a:lnTo>
                <a:lnTo>
                  <a:pt x="967352" y="677873"/>
                </a:lnTo>
                <a:lnTo>
                  <a:pt x="977191" y="669614"/>
                </a:lnTo>
                <a:lnTo>
                  <a:pt x="987664" y="661673"/>
                </a:lnTo>
                <a:lnTo>
                  <a:pt x="998455" y="654049"/>
                </a:lnTo>
                <a:lnTo>
                  <a:pt x="1008928" y="646425"/>
                </a:lnTo>
                <a:lnTo>
                  <a:pt x="1020036" y="639755"/>
                </a:lnTo>
                <a:lnTo>
                  <a:pt x="1031779" y="633401"/>
                </a:lnTo>
                <a:lnTo>
                  <a:pt x="1043204" y="627048"/>
                </a:lnTo>
                <a:lnTo>
                  <a:pt x="1054947" y="621331"/>
                </a:lnTo>
                <a:lnTo>
                  <a:pt x="1067007" y="616248"/>
                </a:lnTo>
                <a:lnTo>
                  <a:pt x="1079385" y="611166"/>
                </a:lnTo>
                <a:lnTo>
                  <a:pt x="1091762" y="606719"/>
                </a:lnTo>
                <a:lnTo>
                  <a:pt x="1104457" y="602907"/>
                </a:lnTo>
                <a:lnTo>
                  <a:pt x="1117152" y="599095"/>
                </a:lnTo>
                <a:lnTo>
                  <a:pt x="1130482" y="595918"/>
                </a:lnTo>
                <a:lnTo>
                  <a:pt x="1143811" y="593377"/>
                </a:lnTo>
                <a:lnTo>
                  <a:pt x="1156824" y="591153"/>
                </a:lnTo>
                <a:lnTo>
                  <a:pt x="1170471" y="589248"/>
                </a:lnTo>
                <a:lnTo>
                  <a:pt x="1184435" y="587977"/>
                </a:lnTo>
                <a:lnTo>
                  <a:pt x="1198082" y="587342"/>
                </a:lnTo>
                <a:lnTo>
                  <a:pt x="1212047" y="587342"/>
                </a:lnTo>
                <a:lnTo>
                  <a:pt x="1228867" y="587342"/>
                </a:lnTo>
                <a:lnTo>
                  <a:pt x="1245371" y="588612"/>
                </a:lnTo>
                <a:lnTo>
                  <a:pt x="1261557" y="590518"/>
                </a:lnTo>
                <a:lnTo>
                  <a:pt x="1278060" y="592742"/>
                </a:lnTo>
                <a:lnTo>
                  <a:pt x="1293929" y="595918"/>
                </a:lnTo>
                <a:lnTo>
                  <a:pt x="1309797" y="600048"/>
                </a:lnTo>
                <a:lnTo>
                  <a:pt x="1325031" y="604495"/>
                </a:lnTo>
                <a:lnTo>
                  <a:pt x="1340583" y="609895"/>
                </a:lnTo>
                <a:lnTo>
                  <a:pt x="1355182" y="615613"/>
                </a:lnTo>
                <a:lnTo>
                  <a:pt x="1370098" y="621966"/>
                </a:lnTo>
                <a:lnTo>
                  <a:pt x="1384697" y="628954"/>
                </a:lnTo>
                <a:lnTo>
                  <a:pt x="1398662" y="636578"/>
                </a:lnTo>
                <a:lnTo>
                  <a:pt x="1411992" y="644837"/>
                </a:lnTo>
                <a:lnTo>
                  <a:pt x="1425639" y="653731"/>
                </a:lnTo>
                <a:lnTo>
                  <a:pt x="1438651" y="662626"/>
                </a:lnTo>
                <a:lnTo>
                  <a:pt x="1451028" y="672791"/>
                </a:lnTo>
                <a:lnTo>
                  <a:pt x="1463089" y="682955"/>
                </a:lnTo>
                <a:lnTo>
                  <a:pt x="1474831" y="693756"/>
                </a:lnTo>
                <a:lnTo>
                  <a:pt x="1486257" y="705191"/>
                </a:lnTo>
                <a:lnTo>
                  <a:pt x="1497047" y="716627"/>
                </a:lnTo>
                <a:lnTo>
                  <a:pt x="1500344" y="720649"/>
                </a:lnTo>
                <a:lnTo>
                  <a:pt x="1506819" y="705167"/>
                </a:lnTo>
                <a:lnTo>
                  <a:pt x="1554471" y="591184"/>
                </a:lnTo>
                <a:lnTo>
                  <a:pt x="1605616" y="472122"/>
                </a:lnTo>
                <a:lnTo>
                  <a:pt x="1631031" y="413384"/>
                </a:lnTo>
                <a:lnTo>
                  <a:pt x="1656127" y="356552"/>
                </a:lnTo>
                <a:lnTo>
                  <a:pt x="1680270" y="303529"/>
                </a:lnTo>
                <a:lnTo>
                  <a:pt x="1702508" y="254634"/>
                </a:lnTo>
                <a:lnTo>
                  <a:pt x="1723157" y="211772"/>
                </a:lnTo>
                <a:lnTo>
                  <a:pt x="1732369" y="192722"/>
                </a:lnTo>
                <a:lnTo>
                  <a:pt x="1740947" y="175577"/>
                </a:lnTo>
                <a:lnTo>
                  <a:pt x="1748889" y="160654"/>
                </a:lnTo>
                <a:lnTo>
                  <a:pt x="1756195" y="147637"/>
                </a:lnTo>
                <a:lnTo>
                  <a:pt x="1762549" y="136842"/>
                </a:lnTo>
                <a:lnTo>
                  <a:pt x="1767949" y="128904"/>
                </a:lnTo>
                <a:lnTo>
                  <a:pt x="1773667" y="121602"/>
                </a:lnTo>
                <a:lnTo>
                  <a:pt x="1779385" y="114617"/>
                </a:lnTo>
                <a:lnTo>
                  <a:pt x="1785421" y="107949"/>
                </a:lnTo>
                <a:lnTo>
                  <a:pt x="1792093" y="101599"/>
                </a:lnTo>
                <a:lnTo>
                  <a:pt x="1798446" y="95567"/>
                </a:lnTo>
                <a:lnTo>
                  <a:pt x="1805753" y="89852"/>
                </a:lnTo>
                <a:lnTo>
                  <a:pt x="1812741" y="84454"/>
                </a:lnTo>
                <a:lnTo>
                  <a:pt x="1820048" y="79374"/>
                </a:lnTo>
                <a:lnTo>
                  <a:pt x="1827990" y="74612"/>
                </a:lnTo>
                <a:lnTo>
                  <a:pt x="1835297" y="70167"/>
                </a:lnTo>
                <a:lnTo>
                  <a:pt x="1843238" y="65722"/>
                </a:lnTo>
                <a:lnTo>
                  <a:pt x="1851816" y="62229"/>
                </a:lnTo>
                <a:lnTo>
                  <a:pt x="1860075" y="58737"/>
                </a:lnTo>
                <a:lnTo>
                  <a:pt x="1868335" y="55562"/>
                </a:lnTo>
                <a:lnTo>
                  <a:pt x="1876594" y="52704"/>
                </a:lnTo>
                <a:lnTo>
                  <a:pt x="1885489" y="50164"/>
                </a:lnTo>
                <a:lnTo>
                  <a:pt x="1894067" y="47942"/>
                </a:lnTo>
                <a:lnTo>
                  <a:pt x="1902962" y="46354"/>
                </a:lnTo>
                <a:lnTo>
                  <a:pt x="1912174" y="44767"/>
                </a:lnTo>
                <a:lnTo>
                  <a:pt x="1920751" y="43814"/>
                </a:lnTo>
                <a:lnTo>
                  <a:pt x="1929964" y="43179"/>
                </a:lnTo>
                <a:lnTo>
                  <a:pt x="1939177" y="42862"/>
                </a:lnTo>
                <a:lnTo>
                  <a:pt x="1947754" y="42862"/>
                </a:lnTo>
                <a:lnTo>
                  <a:pt x="1956967" y="43179"/>
                </a:lnTo>
                <a:lnTo>
                  <a:pt x="1966179" y="43814"/>
                </a:lnTo>
                <a:lnTo>
                  <a:pt x="1975074" y="45084"/>
                </a:lnTo>
                <a:lnTo>
                  <a:pt x="1983969" y="46672"/>
                </a:lnTo>
                <a:lnTo>
                  <a:pt x="1993182" y="48577"/>
                </a:lnTo>
                <a:lnTo>
                  <a:pt x="2001759" y="51117"/>
                </a:lnTo>
                <a:lnTo>
                  <a:pt x="2010654" y="53974"/>
                </a:lnTo>
                <a:lnTo>
                  <a:pt x="2019231" y="57149"/>
                </a:lnTo>
                <a:lnTo>
                  <a:pt x="2027491" y="60642"/>
                </a:lnTo>
                <a:lnTo>
                  <a:pt x="2034480" y="63499"/>
                </a:lnTo>
                <a:lnTo>
                  <a:pt x="2040833" y="66992"/>
                </a:lnTo>
                <a:lnTo>
                  <a:pt x="2047504" y="70484"/>
                </a:lnTo>
                <a:lnTo>
                  <a:pt x="2053858" y="74612"/>
                </a:lnTo>
                <a:lnTo>
                  <a:pt x="2060211" y="78739"/>
                </a:lnTo>
                <a:lnTo>
                  <a:pt x="2066565" y="83502"/>
                </a:lnTo>
                <a:lnTo>
                  <a:pt x="2072601" y="88264"/>
                </a:lnTo>
                <a:lnTo>
                  <a:pt x="2078319" y="93662"/>
                </a:lnTo>
                <a:lnTo>
                  <a:pt x="2084355" y="99059"/>
                </a:lnTo>
                <a:lnTo>
                  <a:pt x="2090073" y="105092"/>
                </a:lnTo>
                <a:lnTo>
                  <a:pt x="2095473" y="111124"/>
                </a:lnTo>
                <a:lnTo>
                  <a:pt x="2100556" y="117474"/>
                </a:lnTo>
                <a:lnTo>
                  <a:pt x="2105957" y="124459"/>
                </a:lnTo>
                <a:lnTo>
                  <a:pt x="2110722" y="131127"/>
                </a:lnTo>
                <a:lnTo>
                  <a:pt x="2114852" y="138747"/>
                </a:lnTo>
                <a:lnTo>
                  <a:pt x="2119299" y="146367"/>
                </a:lnTo>
                <a:lnTo>
                  <a:pt x="2123429" y="154622"/>
                </a:lnTo>
                <a:lnTo>
                  <a:pt x="2126923" y="162877"/>
                </a:lnTo>
                <a:lnTo>
                  <a:pt x="2130100" y="171449"/>
                </a:lnTo>
                <a:lnTo>
                  <a:pt x="2133277" y="180339"/>
                </a:lnTo>
                <a:lnTo>
                  <a:pt x="2135501" y="189547"/>
                </a:lnTo>
                <a:lnTo>
                  <a:pt x="2138042" y="199389"/>
                </a:lnTo>
                <a:lnTo>
                  <a:pt x="2139948" y="209549"/>
                </a:lnTo>
                <a:lnTo>
                  <a:pt x="2141219" y="219392"/>
                </a:lnTo>
                <a:lnTo>
                  <a:pt x="2142490" y="230187"/>
                </a:lnTo>
                <a:lnTo>
                  <a:pt x="2143125" y="240664"/>
                </a:lnTo>
                <a:lnTo>
                  <a:pt x="2143125" y="252412"/>
                </a:lnTo>
                <a:lnTo>
                  <a:pt x="2142807" y="263842"/>
                </a:lnTo>
                <a:lnTo>
                  <a:pt x="2141854" y="275589"/>
                </a:lnTo>
                <a:lnTo>
                  <a:pt x="2140901" y="287654"/>
                </a:lnTo>
                <a:lnTo>
                  <a:pt x="2139313" y="300354"/>
                </a:lnTo>
                <a:lnTo>
                  <a:pt x="2136771" y="313054"/>
                </a:lnTo>
                <a:lnTo>
                  <a:pt x="2134865" y="320992"/>
                </a:lnTo>
                <a:lnTo>
                  <a:pt x="2132006" y="327977"/>
                </a:lnTo>
                <a:lnTo>
                  <a:pt x="2128829" y="335279"/>
                </a:lnTo>
                <a:lnTo>
                  <a:pt x="2125017" y="341629"/>
                </a:lnTo>
                <a:lnTo>
                  <a:pt x="2120252" y="347979"/>
                </a:lnTo>
                <a:lnTo>
                  <a:pt x="2114852" y="353377"/>
                </a:lnTo>
                <a:lnTo>
                  <a:pt x="2109451" y="358139"/>
                </a:lnTo>
                <a:lnTo>
                  <a:pt x="2103415" y="362902"/>
                </a:lnTo>
                <a:lnTo>
                  <a:pt x="2097062" y="366712"/>
                </a:lnTo>
                <a:lnTo>
                  <a:pt x="2090073" y="369887"/>
                </a:lnTo>
                <a:lnTo>
                  <a:pt x="2083084" y="372427"/>
                </a:lnTo>
                <a:lnTo>
                  <a:pt x="2075778" y="374649"/>
                </a:lnTo>
                <a:lnTo>
                  <a:pt x="2068153" y="375602"/>
                </a:lnTo>
                <a:lnTo>
                  <a:pt x="2060211" y="376237"/>
                </a:lnTo>
                <a:lnTo>
                  <a:pt x="2052587" y="375602"/>
                </a:lnTo>
                <a:lnTo>
                  <a:pt x="2044645" y="374649"/>
                </a:lnTo>
                <a:lnTo>
                  <a:pt x="2036703" y="372427"/>
                </a:lnTo>
                <a:lnTo>
                  <a:pt x="2029715" y="369887"/>
                </a:lnTo>
                <a:lnTo>
                  <a:pt x="2022408" y="366712"/>
                </a:lnTo>
                <a:lnTo>
                  <a:pt x="2015737" y="362584"/>
                </a:lnTo>
                <a:lnTo>
                  <a:pt x="2009701" y="357822"/>
                </a:lnTo>
                <a:lnTo>
                  <a:pt x="2004300" y="352742"/>
                </a:lnTo>
                <a:lnTo>
                  <a:pt x="1998900" y="347027"/>
                </a:lnTo>
                <a:lnTo>
                  <a:pt x="1994770" y="341312"/>
                </a:lnTo>
                <a:lnTo>
                  <a:pt x="1990640" y="334962"/>
                </a:lnTo>
                <a:lnTo>
                  <a:pt x="1987463" y="327977"/>
                </a:lnTo>
                <a:lnTo>
                  <a:pt x="1985240" y="320992"/>
                </a:lnTo>
                <a:lnTo>
                  <a:pt x="1983016" y="313372"/>
                </a:lnTo>
                <a:lnTo>
                  <a:pt x="1982063" y="305752"/>
                </a:lnTo>
                <a:lnTo>
                  <a:pt x="1981428" y="298449"/>
                </a:lnTo>
                <a:lnTo>
                  <a:pt x="1982063" y="290512"/>
                </a:lnTo>
                <a:lnTo>
                  <a:pt x="1983016" y="282574"/>
                </a:lnTo>
                <a:lnTo>
                  <a:pt x="1985240" y="270827"/>
                </a:lnTo>
                <a:lnTo>
                  <a:pt x="1986193" y="259397"/>
                </a:lnTo>
                <a:lnTo>
                  <a:pt x="1986828" y="253364"/>
                </a:lnTo>
                <a:lnTo>
                  <a:pt x="1986828" y="247649"/>
                </a:lnTo>
                <a:lnTo>
                  <a:pt x="1986193" y="241934"/>
                </a:lnTo>
                <a:lnTo>
                  <a:pt x="1985875" y="236537"/>
                </a:lnTo>
                <a:lnTo>
                  <a:pt x="1984604" y="230822"/>
                </a:lnTo>
                <a:lnTo>
                  <a:pt x="1983651" y="226059"/>
                </a:lnTo>
                <a:lnTo>
                  <a:pt x="1981428" y="221297"/>
                </a:lnTo>
                <a:lnTo>
                  <a:pt x="1979204" y="216852"/>
                </a:lnTo>
                <a:lnTo>
                  <a:pt x="1976345" y="212724"/>
                </a:lnTo>
                <a:lnTo>
                  <a:pt x="1973168" y="209549"/>
                </a:lnTo>
                <a:lnTo>
                  <a:pt x="1969356" y="206374"/>
                </a:lnTo>
                <a:lnTo>
                  <a:pt x="1964591" y="203834"/>
                </a:lnTo>
                <a:lnTo>
                  <a:pt x="1960143" y="202247"/>
                </a:lnTo>
                <a:lnTo>
                  <a:pt x="1955696" y="200977"/>
                </a:lnTo>
                <a:lnTo>
                  <a:pt x="1950931" y="200024"/>
                </a:lnTo>
                <a:lnTo>
                  <a:pt x="1945848" y="199389"/>
                </a:lnTo>
                <a:lnTo>
                  <a:pt x="1941083" y="199389"/>
                </a:lnTo>
                <a:lnTo>
                  <a:pt x="1936000" y="200024"/>
                </a:lnTo>
                <a:lnTo>
                  <a:pt x="1931235" y="200659"/>
                </a:lnTo>
                <a:lnTo>
                  <a:pt x="1926470" y="201612"/>
                </a:lnTo>
                <a:lnTo>
                  <a:pt x="1921705" y="203199"/>
                </a:lnTo>
                <a:lnTo>
                  <a:pt x="1916939" y="204787"/>
                </a:lnTo>
                <a:lnTo>
                  <a:pt x="1912492" y="206692"/>
                </a:lnTo>
                <a:lnTo>
                  <a:pt x="1908044" y="208914"/>
                </a:lnTo>
                <a:lnTo>
                  <a:pt x="1904232" y="211772"/>
                </a:lnTo>
                <a:lnTo>
                  <a:pt x="1900420" y="214629"/>
                </a:lnTo>
                <a:lnTo>
                  <a:pt x="1897243" y="217804"/>
                </a:lnTo>
                <a:lnTo>
                  <a:pt x="1894702" y="221297"/>
                </a:lnTo>
                <a:lnTo>
                  <a:pt x="1891525" y="226059"/>
                </a:lnTo>
                <a:lnTo>
                  <a:pt x="1887395" y="232409"/>
                </a:lnTo>
                <a:lnTo>
                  <a:pt x="1877865" y="250189"/>
                </a:lnTo>
                <a:lnTo>
                  <a:pt x="1866111" y="274002"/>
                </a:lnTo>
                <a:lnTo>
                  <a:pt x="1852133" y="303847"/>
                </a:lnTo>
                <a:lnTo>
                  <a:pt x="1835932" y="338772"/>
                </a:lnTo>
                <a:lnTo>
                  <a:pt x="1817824" y="378142"/>
                </a:lnTo>
                <a:lnTo>
                  <a:pt x="1798446" y="421639"/>
                </a:lnTo>
                <a:lnTo>
                  <a:pt x="1777797" y="468947"/>
                </a:lnTo>
                <a:lnTo>
                  <a:pt x="1733005" y="573087"/>
                </a:lnTo>
                <a:lnTo>
                  <a:pt x="1685035" y="685164"/>
                </a:lnTo>
                <a:lnTo>
                  <a:pt x="1635478" y="803274"/>
                </a:lnTo>
                <a:lnTo>
                  <a:pt x="1586238" y="921702"/>
                </a:lnTo>
                <a:lnTo>
                  <a:pt x="1591003" y="965835"/>
                </a:lnTo>
                <a:lnTo>
                  <a:pt x="1590368" y="975677"/>
                </a:lnTo>
                <a:lnTo>
                  <a:pt x="1590050" y="985202"/>
                </a:lnTo>
                <a:lnTo>
                  <a:pt x="1589733" y="994727"/>
                </a:lnTo>
                <a:lnTo>
                  <a:pt x="1588779" y="1004252"/>
                </a:lnTo>
                <a:lnTo>
                  <a:pt x="1587827" y="1013777"/>
                </a:lnTo>
                <a:lnTo>
                  <a:pt x="1586556" y="1023302"/>
                </a:lnTo>
                <a:lnTo>
                  <a:pt x="1584967" y="1032827"/>
                </a:lnTo>
                <a:lnTo>
                  <a:pt x="1583061" y="1042035"/>
                </a:lnTo>
                <a:lnTo>
                  <a:pt x="1578614" y="1060450"/>
                </a:lnTo>
                <a:lnTo>
                  <a:pt x="1573849" y="1078230"/>
                </a:lnTo>
                <a:lnTo>
                  <a:pt x="1567813" y="1096010"/>
                </a:lnTo>
                <a:lnTo>
                  <a:pt x="1561142" y="1113155"/>
                </a:lnTo>
                <a:lnTo>
                  <a:pt x="1553200" y="1129665"/>
                </a:lnTo>
                <a:lnTo>
                  <a:pt x="1544940" y="1146175"/>
                </a:lnTo>
                <a:lnTo>
                  <a:pt x="1535728" y="1162050"/>
                </a:lnTo>
                <a:lnTo>
                  <a:pt x="1525880" y="1177290"/>
                </a:lnTo>
                <a:lnTo>
                  <a:pt x="1515396" y="1192212"/>
                </a:lnTo>
                <a:lnTo>
                  <a:pt x="1504278" y="1206500"/>
                </a:lnTo>
                <a:lnTo>
                  <a:pt x="1492524" y="1220152"/>
                </a:lnTo>
                <a:lnTo>
                  <a:pt x="1479817" y="1233487"/>
                </a:lnTo>
                <a:lnTo>
                  <a:pt x="1466474" y="1246187"/>
                </a:lnTo>
                <a:lnTo>
                  <a:pt x="1452814" y="1257935"/>
                </a:lnTo>
                <a:lnTo>
                  <a:pt x="1438519" y="1269047"/>
                </a:lnTo>
                <a:lnTo>
                  <a:pt x="1423588" y="1279842"/>
                </a:lnTo>
                <a:lnTo>
                  <a:pt x="1408339" y="1289367"/>
                </a:lnTo>
                <a:lnTo>
                  <a:pt x="1392455" y="1298575"/>
                </a:lnTo>
                <a:lnTo>
                  <a:pt x="1375936" y="1306830"/>
                </a:lnTo>
                <a:lnTo>
                  <a:pt x="1359417" y="1314767"/>
                </a:lnTo>
                <a:lnTo>
                  <a:pt x="1342263" y="1321435"/>
                </a:lnTo>
                <a:lnTo>
                  <a:pt x="1324473" y="1327467"/>
                </a:lnTo>
                <a:lnTo>
                  <a:pt x="1306683" y="1332230"/>
                </a:lnTo>
                <a:lnTo>
                  <a:pt x="1288258" y="1336675"/>
                </a:lnTo>
                <a:lnTo>
                  <a:pt x="1279045" y="1338580"/>
                </a:lnTo>
                <a:lnTo>
                  <a:pt x="1269515" y="1340167"/>
                </a:lnTo>
                <a:lnTo>
                  <a:pt x="1259984" y="1341437"/>
                </a:lnTo>
                <a:lnTo>
                  <a:pt x="1250454" y="1342390"/>
                </a:lnTo>
                <a:lnTo>
                  <a:pt x="1240924" y="1343342"/>
                </a:lnTo>
                <a:lnTo>
                  <a:pt x="1231393" y="1343660"/>
                </a:lnTo>
                <a:lnTo>
                  <a:pt x="1221863" y="1343977"/>
                </a:lnTo>
                <a:lnTo>
                  <a:pt x="1212015" y="1344612"/>
                </a:lnTo>
                <a:lnTo>
                  <a:pt x="1200897" y="1343977"/>
                </a:lnTo>
                <a:lnTo>
                  <a:pt x="1189778" y="1343660"/>
                </a:lnTo>
                <a:lnTo>
                  <a:pt x="1178977" y="1343025"/>
                </a:lnTo>
                <a:lnTo>
                  <a:pt x="1167858" y="1341755"/>
                </a:lnTo>
                <a:lnTo>
                  <a:pt x="1157375" y="1340485"/>
                </a:lnTo>
                <a:lnTo>
                  <a:pt x="1146574" y="1338580"/>
                </a:lnTo>
                <a:lnTo>
                  <a:pt x="1135773" y="1336675"/>
                </a:lnTo>
                <a:lnTo>
                  <a:pt x="1124972" y="1334135"/>
                </a:lnTo>
                <a:lnTo>
                  <a:pt x="1114806" y="1331912"/>
                </a:lnTo>
                <a:lnTo>
                  <a:pt x="1104005" y="1328737"/>
                </a:lnTo>
                <a:lnTo>
                  <a:pt x="1093840" y="1325562"/>
                </a:lnTo>
                <a:lnTo>
                  <a:pt x="1083356" y="1321752"/>
                </a:lnTo>
                <a:lnTo>
                  <a:pt x="1073508" y="1318260"/>
                </a:lnTo>
                <a:lnTo>
                  <a:pt x="1063343" y="1313815"/>
                </a:lnTo>
                <a:lnTo>
                  <a:pt x="1053177" y="1309687"/>
                </a:lnTo>
                <a:lnTo>
                  <a:pt x="1043329" y="1304925"/>
                </a:lnTo>
                <a:lnTo>
                  <a:pt x="1041162" y="1303645"/>
                </a:lnTo>
                <a:lnTo>
                  <a:pt x="1031779" y="1298569"/>
                </a:lnTo>
                <a:lnTo>
                  <a:pt x="1019719" y="1291580"/>
                </a:lnTo>
                <a:lnTo>
                  <a:pt x="1008293" y="1284910"/>
                </a:lnTo>
                <a:lnTo>
                  <a:pt x="997185" y="1277286"/>
                </a:lnTo>
                <a:lnTo>
                  <a:pt x="986395" y="1269980"/>
                </a:lnTo>
                <a:lnTo>
                  <a:pt x="976239" y="1262039"/>
                </a:lnTo>
                <a:lnTo>
                  <a:pt x="965765" y="1253462"/>
                </a:lnTo>
                <a:lnTo>
                  <a:pt x="956244" y="1244885"/>
                </a:lnTo>
                <a:lnTo>
                  <a:pt x="946723" y="1235673"/>
                </a:lnTo>
                <a:lnTo>
                  <a:pt x="937519" y="1226461"/>
                </a:lnTo>
                <a:lnTo>
                  <a:pt x="928950" y="1216932"/>
                </a:lnTo>
                <a:lnTo>
                  <a:pt x="920064" y="1207084"/>
                </a:lnTo>
                <a:lnTo>
                  <a:pt x="912130" y="1197237"/>
                </a:lnTo>
                <a:lnTo>
                  <a:pt x="904830" y="1186755"/>
                </a:lnTo>
                <a:lnTo>
                  <a:pt x="897213" y="1176272"/>
                </a:lnTo>
                <a:lnTo>
                  <a:pt x="889914" y="1165154"/>
                </a:lnTo>
                <a:lnTo>
                  <a:pt x="883566" y="1154036"/>
                </a:lnTo>
                <a:lnTo>
                  <a:pt x="877219" y="1142918"/>
                </a:lnTo>
                <a:lnTo>
                  <a:pt x="871506" y="1131165"/>
                </a:lnTo>
                <a:lnTo>
                  <a:pt x="866111" y="1119412"/>
                </a:lnTo>
                <a:lnTo>
                  <a:pt x="861033" y="1107341"/>
                </a:lnTo>
                <a:lnTo>
                  <a:pt x="856272" y="1095588"/>
                </a:lnTo>
                <a:lnTo>
                  <a:pt x="852464" y="1083200"/>
                </a:lnTo>
                <a:lnTo>
                  <a:pt x="848338" y="1070493"/>
                </a:lnTo>
                <a:lnTo>
                  <a:pt x="845164" y="1057787"/>
                </a:lnTo>
                <a:lnTo>
                  <a:pt x="841990" y="1045081"/>
                </a:lnTo>
                <a:lnTo>
                  <a:pt x="839769" y="1032057"/>
                </a:lnTo>
                <a:lnTo>
                  <a:pt x="837547" y="1019351"/>
                </a:lnTo>
                <a:lnTo>
                  <a:pt x="835960" y="1005692"/>
                </a:lnTo>
                <a:lnTo>
                  <a:pt x="835008" y="992668"/>
                </a:lnTo>
                <a:lnTo>
                  <a:pt x="834056" y="979327"/>
                </a:lnTo>
                <a:lnTo>
                  <a:pt x="833739" y="965668"/>
                </a:lnTo>
                <a:lnTo>
                  <a:pt x="834056" y="960903"/>
                </a:lnTo>
                <a:lnTo>
                  <a:pt x="830882" y="957726"/>
                </a:lnTo>
                <a:lnTo>
                  <a:pt x="827708" y="954550"/>
                </a:lnTo>
                <a:lnTo>
                  <a:pt x="824217" y="952326"/>
                </a:lnTo>
                <a:lnTo>
                  <a:pt x="820726" y="950103"/>
                </a:lnTo>
                <a:lnTo>
                  <a:pt x="816918" y="948197"/>
                </a:lnTo>
                <a:lnTo>
                  <a:pt x="813744" y="946608"/>
                </a:lnTo>
                <a:lnTo>
                  <a:pt x="807079" y="944384"/>
                </a:lnTo>
                <a:lnTo>
                  <a:pt x="800732" y="942796"/>
                </a:lnTo>
                <a:lnTo>
                  <a:pt x="795336" y="941843"/>
                </a:lnTo>
                <a:lnTo>
                  <a:pt x="790576" y="941526"/>
                </a:lnTo>
                <a:lnTo>
                  <a:pt x="787402" y="941526"/>
                </a:lnTo>
                <a:lnTo>
                  <a:pt x="782007" y="941843"/>
                </a:lnTo>
                <a:lnTo>
                  <a:pt x="777246" y="942796"/>
                </a:lnTo>
                <a:lnTo>
                  <a:pt x="773120" y="943749"/>
                </a:lnTo>
                <a:lnTo>
                  <a:pt x="768677" y="945973"/>
                </a:lnTo>
                <a:lnTo>
                  <a:pt x="765186" y="947879"/>
                </a:lnTo>
                <a:lnTo>
                  <a:pt x="761378" y="949785"/>
                </a:lnTo>
                <a:lnTo>
                  <a:pt x="758839" y="952644"/>
                </a:lnTo>
                <a:lnTo>
                  <a:pt x="755982" y="955503"/>
                </a:lnTo>
                <a:lnTo>
                  <a:pt x="756300" y="960585"/>
                </a:lnTo>
                <a:lnTo>
                  <a:pt x="756300" y="965668"/>
                </a:lnTo>
                <a:lnTo>
                  <a:pt x="748683" y="1041904"/>
                </a:lnTo>
                <a:lnTo>
                  <a:pt x="747731" y="1049846"/>
                </a:lnTo>
                <a:lnTo>
                  <a:pt x="745509" y="1057152"/>
                </a:lnTo>
                <a:lnTo>
                  <a:pt x="742970" y="1064140"/>
                </a:lnTo>
                <a:lnTo>
                  <a:pt x="741194" y="1067695"/>
                </a:lnTo>
                <a:lnTo>
                  <a:pt x="739463" y="1073886"/>
                </a:lnTo>
                <a:lnTo>
                  <a:pt x="734703" y="1089773"/>
                </a:lnTo>
                <a:lnTo>
                  <a:pt x="728674" y="1105025"/>
                </a:lnTo>
                <a:lnTo>
                  <a:pt x="722327" y="1119960"/>
                </a:lnTo>
                <a:lnTo>
                  <a:pt x="715663" y="1134894"/>
                </a:lnTo>
                <a:lnTo>
                  <a:pt x="708047" y="1149193"/>
                </a:lnTo>
                <a:lnTo>
                  <a:pt x="699796" y="1162857"/>
                </a:lnTo>
                <a:lnTo>
                  <a:pt x="691228" y="1176520"/>
                </a:lnTo>
                <a:lnTo>
                  <a:pt x="682025" y="1189548"/>
                </a:lnTo>
                <a:lnTo>
                  <a:pt x="672188" y="1202258"/>
                </a:lnTo>
                <a:lnTo>
                  <a:pt x="661716" y="1214651"/>
                </a:lnTo>
                <a:lnTo>
                  <a:pt x="650927" y="1226408"/>
                </a:lnTo>
                <a:lnTo>
                  <a:pt x="639820" y="1237529"/>
                </a:lnTo>
                <a:lnTo>
                  <a:pt x="628079" y="1248333"/>
                </a:lnTo>
                <a:lnTo>
                  <a:pt x="616020" y="1258819"/>
                </a:lnTo>
                <a:lnTo>
                  <a:pt x="603327" y="1268669"/>
                </a:lnTo>
                <a:lnTo>
                  <a:pt x="590633" y="1277884"/>
                </a:lnTo>
                <a:lnTo>
                  <a:pt x="577305" y="1286463"/>
                </a:lnTo>
                <a:lnTo>
                  <a:pt x="563343" y="1294725"/>
                </a:lnTo>
                <a:lnTo>
                  <a:pt x="549380" y="1302351"/>
                </a:lnTo>
                <a:lnTo>
                  <a:pt x="535100" y="1309659"/>
                </a:lnTo>
                <a:lnTo>
                  <a:pt x="520503" y="1316014"/>
                </a:lnTo>
                <a:lnTo>
                  <a:pt x="505588" y="1321734"/>
                </a:lnTo>
                <a:lnTo>
                  <a:pt x="490356" y="1327136"/>
                </a:lnTo>
                <a:lnTo>
                  <a:pt x="474489" y="1331266"/>
                </a:lnTo>
                <a:lnTo>
                  <a:pt x="458940" y="1335397"/>
                </a:lnTo>
                <a:lnTo>
                  <a:pt x="442756" y="1338575"/>
                </a:lnTo>
                <a:lnTo>
                  <a:pt x="426889" y="1340799"/>
                </a:lnTo>
                <a:lnTo>
                  <a:pt x="410388" y="1343023"/>
                </a:lnTo>
                <a:lnTo>
                  <a:pt x="393886" y="1343977"/>
                </a:lnTo>
                <a:lnTo>
                  <a:pt x="377068" y="1344612"/>
                </a:lnTo>
                <a:lnTo>
                  <a:pt x="364374" y="1343977"/>
                </a:lnTo>
                <a:lnTo>
                  <a:pt x="351364" y="1343341"/>
                </a:lnTo>
                <a:lnTo>
                  <a:pt x="338036" y="1342388"/>
                </a:lnTo>
                <a:lnTo>
                  <a:pt x="325342" y="1340799"/>
                </a:lnTo>
                <a:lnTo>
                  <a:pt x="312649" y="1338893"/>
                </a:lnTo>
                <a:lnTo>
                  <a:pt x="299956" y="1336668"/>
                </a:lnTo>
                <a:lnTo>
                  <a:pt x="287262" y="1333491"/>
                </a:lnTo>
                <a:lnTo>
                  <a:pt x="275203" y="1330313"/>
                </a:lnTo>
                <a:lnTo>
                  <a:pt x="262827" y="1326500"/>
                </a:lnTo>
                <a:lnTo>
                  <a:pt x="250451" y="1322687"/>
                </a:lnTo>
                <a:lnTo>
                  <a:pt x="238075" y="1317921"/>
                </a:lnTo>
                <a:lnTo>
                  <a:pt x="226334" y="1313154"/>
                </a:lnTo>
                <a:lnTo>
                  <a:pt x="214910" y="1307435"/>
                </a:lnTo>
                <a:lnTo>
                  <a:pt x="202851" y="1302033"/>
                </a:lnTo>
                <a:lnTo>
                  <a:pt x="191745" y="1295678"/>
                </a:lnTo>
                <a:lnTo>
                  <a:pt x="180638" y="1289323"/>
                </a:lnTo>
                <a:lnTo>
                  <a:pt x="175256" y="1285473"/>
                </a:lnTo>
                <a:lnTo>
                  <a:pt x="170747" y="1282686"/>
                </a:lnTo>
                <a:lnTo>
                  <a:pt x="160591" y="1275380"/>
                </a:lnTo>
                <a:lnTo>
                  <a:pt x="150752" y="1268392"/>
                </a:lnTo>
                <a:lnTo>
                  <a:pt x="141231" y="1260768"/>
                </a:lnTo>
                <a:lnTo>
                  <a:pt x="131709" y="1253144"/>
                </a:lnTo>
                <a:lnTo>
                  <a:pt x="122506" y="1244885"/>
                </a:lnTo>
                <a:lnTo>
                  <a:pt x="113619" y="1236626"/>
                </a:lnTo>
                <a:lnTo>
                  <a:pt x="105050" y="1228050"/>
                </a:lnTo>
                <a:lnTo>
                  <a:pt x="97116" y="1219473"/>
                </a:lnTo>
                <a:lnTo>
                  <a:pt x="89182" y="1210261"/>
                </a:lnTo>
                <a:lnTo>
                  <a:pt x="81247" y="1200731"/>
                </a:lnTo>
                <a:lnTo>
                  <a:pt x="73948" y="1191519"/>
                </a:lnTo>
                <a:lnTo>
                  <a:pt x="66965" y="1181672"/>
                </a:lnTo>
                <a:lnTo>
                  <a:pt x="60618" y="1171825"/>
                </a:lnTo>
                <a:lnTo>
                  <a:pt x="54271" y="1161978"/>
                </a:lnTo>
                <a:lnTo>
                  <a:pt x="47923" y="1151495"/>
                </a:lnTo>
                <a:lnTo>
                  <a:pt x="42210" y="1140695"/>
                </a:lnTo>
                <a:lnTo>
                  <a:pt x="37132" y="1130212"/>
                </a:lnTo>
                <a:lnTo>
                  <a:pt x="32054" y="1119412"/>
                </a:lnTo>
                <a:lnTo>
                  <a:pt x="27294" y="1108294"/>
                </a:lnTo>
                <a:lnTo>
                  <a:pt x="22851" y="1097176"/>
                </a:lnTo>
                <a:lnTo>
                  <a:pt x="19359" y="1085741"/>
                </a:lnTo>
                <a:lnTo>
                  <a:pt x="15234" y="1074623"/>
                </a:lnTo>
                <a:lnTo>
                  <a:pt x="12060" y="1062552"/>
                </a:lnTo>
                <a:lnTo>
                  <a:pt x="9521" y="1051116"/>
                </a:lnTo>
                <a:lnTo>
                  <a:pt x="6982" y="1039046"/>
                </a:lnTo>
                <a:lnTo>
                  <a:pt x="4760" y="1027292"/>
                </a:lnTo>
                <a:lnTo>
                  <a:pt x="3173" y="1014904"/>
                </a:lnTo>
                <a:lnTo>
                  <a:pt x="1904" y="1002515"/>
                </a:lnTo>
                <a:lnTo>
                  <a:pt x="634" y="990762"/>
                </a:lnTo>
                <a:lnTo>
                  <a:pt x="317" y="978056"/>
                </a:lnTo>
                <a:lnTo>
                  <a:pt x="0" y="965668"/>
                </a:lnTo>
                <a:lnTo>
                  <a:pt x="0" y="955820"/>
                </a:lnTo>
                <a:lnTo>
                  <a:pt x="317" y="945973"/>
                </a:lnTo>
                <a:lnTo>
                  <a:pt x="952" y="935808"/>
                </a:lnTo>
                <a:lnTo>
                  <a:pt x="1904" y="926278"/>
                </a:lnTo>
                <a:lnTo>
                  <a:pt x="3173" y="916431"/>
                </a:lnTo>
                <a:lnTo>
                  <a:pt x="4760" y="906901"/>
                </a:lnTo>
                <a:lnTo>
                  <a:pt x="6347" y="897372"/>
                </a:lnTo>
                <a:lnTo>
                  <a:pt x="7934" y="887842"/>
                </a:lnTo>
                <a:lnTo>
                  <a:pt x="10156" y="878630"/>
                </a:lnTo>
                <a:lnTo>
                  <a:pt x="12060" y="869736"/>
                </a:lnTo>
                <a:lnTo>
                  <a:pt x="14916" y="860206"/>
                </a:lnTo>
                <a:lnTo>
                  <a:pt x="17773" y="851312"/>
                </a:lnTo>
                <a:lnTo>
                  <a:pt x="20629" y="842100"/>
                </a:lnTo>
                <a:lnTo>
                  <a:pt x="24120" y="833206"/>
                </a:lnTo>
                <a:lnTo>
                  <a:pt x="30785" y="816052"/>
                </a:lnTo>
                <a:lnTo>
                  <a:pt x="38719" y="798899"/>
                </a:lnTo>
                <a:lnTo>
                  <a:pt x="47606" y="782381"/>
                </a:lnTo>
                <a:lnTo>
                  <a:pt x="57127" y="766498"/>
                </a:lnTo>
                <a:lnTo>
                  <a:pt x="67283" y="750616"/>
                </a:lnTo>
                <a:lnTo>
                  <a:pt x="78391" y="735686"/>
                </a:lnTo>
                <a:lnTo>
                  <a:pt x="89816" y="721074"/>
                </a:lnTo>
                <a:lnTo>
                  <a:pt x="102194" y="707097"/>
                </a:lnTo>
                <a:lnTo>
                  <a:pt x="115206" y="694073"/>
                </a:lnTo>
                <a:lnTo>
                  <a:pt x="190741" y="562247"/>
                </a:lnTo>
                <a:lnTo>
                  <a:pt x="243743" y="469492"/>
                </a:lnTo>
                <a:lnTo>
                  <a:pt x="300870" y="370384"/>
                </a:lnTo>
                <a:lnTo>
                  <a:pt x="357362" y="274135"/>
                </a:lnTo>
                <a:lnTo>
                  <a:pt x="407507" y="188686"/>
                </a:lnTo>
                <a:lnTo>
                  <a:pt x="429088" y="152791"/>
                </a:lnTo>
                <a:lnTo>
                  <a:pt x="447179" y="123250"/>
                </a:lnTo>
                <a:lnTo>
                  <a:pt x="461460" y="100378"/>
                </a:lnTo>
                <a:lnTo>
                  <a:pt x="471616" y="85766"/>
                </a:lnTo>
                <a:lnTo>
                  <a:pt x="477012" y="78778"/>
                </a:lnTo>
                <a:lnTo>
                  <a:pt x="483042" y="71790"/>
                </a:lnTo>
                <a:lnTo>
                  <a:pt x="489072" y="65119"/>
                </a:lnTo>
                <a:lnTo>
                  <a:pt x="495419" y="58766"/>
                </a:lnTo>
                <a:lnTo>
                  <a:pt x="502084" y="52730"/>
                </a:lnTo>
                <a:lnTo>
                  <a:pt x="509066" y="47013"/>
                </a:lnTo>
                <a:lnTo>
                  <a:pt x="516366" y="41613"/>
                </a:lnTo>
                <a:lnTo>
                  <a:pt x="523348" y="36530"/>
                </a:lnTo>
                <a:lnTo>
                  <a:pt x="530965" y="31765"/>
                </a:lnTo>
                <a:lnTo>
                  <a:pt x="538899" y="27000"/>
                </a:lnTo>
                <a:lnTo>
                  <a:pt x="546834" y="23189"/>
                </a:lnTo>
                <a:lnTo>
                  <a:pt x="555085" y="19059"/>
                </a:lnTo>
                <a:lnTo>
                  <a:pt x="563020" y="15883"/>
                </a:lnTo>
                <a:lnTo>
                  <a:pt x="571906" y="12706"/>
                </a:lnTo>
                <a:lnTo>
                  <a:pt x="580158" y="9847"/>
                </a:lnTo>
                <a:lnTo>
                  <a:pt x="589044" y="7306"/>
                </a:lnTo>
                <a:lnTo>
                  <a:pt x="597613" y="5082"/>
                </a:lnTo>
                <a:lnTo>
                  <a:pt x="606500" y="3494"/>
                </a:lnTo>
                <a:lnTo>
                  <a:pt x="615386" y="1906"/>
                </a:lnTo>
                <a:lnTo>
                  <a:pt x="624273" y="953"/>
                </a:lnTo>
                <a:lnTo>
                  <a:pt x="633476" y="318"/>
                </a:lnTo>
                <a:lnTo>
                  <a:pt x="642045"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5" name="KSO_Shape"/>
          <p:cNvSpPr/>
          <p:nvPr/>
        </p:nvSpPr>
        <p:spPr bwMode="auto">
          <a:xfrm>
            <a:off x="6666075" y="4808978"/>
            <a:ext cx="666477" cy="841866"/>
          </a:xfrm>
          <a:custGeom>
            <a:avLst/>
            <a:gdLst>
              <a:gd name="T0" fmla="*/ 409258 w 1908175"/>
              <a:gd name="T1" fmla="*/ 1596961 h 2408238"/>
              <a:gd name="T2" fmla="*/ 401003 w 1908175"/>
              <a:gd name="T3" fmla="*/ 1624631 h 2408238"/>
              <a:gd name="T4" fmla="*/ 401003 w 1908175"/>
              <a:gd name="T5" fmla="*/ 1652937 h 2408238"/>
              <a:gd name="T6" fmla="*/ 409258 w 1908175"/>
              <a:gd name="T7" fmla="*/ 1679971 h 2408238"/>
              <a:gd name="T8" fmla="*/ 425133 w 1908175"/>
              <a:gd name="T9" fmla="*/ 1704142 h 2408238"/>
              <a:gd name="T10" fmla="*/ 554990 w 1908175"/>
              <a:gd name="T11" fmla="*/ 1802737 h 2408238"/>
              <a:gd name="T12" fmla="*/ 581660 w 1908175"/>
              <a:gd name="T13" fmla="*/ 1815459 h 2408238"/>
              <a:gd name="T14" fmla="*/ 609600 w 1908175"/>
              <a:gd name="T15" fmla="*/ 1819275 h 2408238"/>
              <a:gd name="T16" fmla="*/ 637540 w 1908175"/>
              <a:gd name="T17" fmla="*/ 1815459 h 2408238"/>
              <a:gd name="T18" fmla="*/ 663575 w 1908175"/>
              <a:gd name="T19" fmla="*/ 1803055 h 2408238"/>
              <a:gd name="T20" fmla="*/ 685483 w 1908175"/>
              <a:gd name="T21" fmla="*/ 1783336 h 2408238"/>
              <a:gd name="T22" fmla="*/ 915988 w 1908175"/>
              <a:gd name="T23" fmla="*/ 1192088 h 2408238"/>
              <a:gd name="T24" fmla="*/ 1603504 w 1908175"/>
              <a:gd name="T25" fmla="*/ 317 h 2408238"/>
              <a:gd name="T26" fmla="*/ 1642621 w 1908175"/>
              <a:gd name="T27" fmla="*/ 16177 h 2408238"/>
              <a:gd name="T28" fmla="*/ 1902769 w 1908175"/>
              <a:gd name="T29" fmla="*/ 238854 h 2408238"/>
              <a:gd name="T30" fmla="*/ 1907221 w 1908175"/>
              <a:gd name="T31" fmla="*/ 279456 h 2408238"/>
              <a:gd name="T32" fmla="*/ 1887503 w 1908175"/>
              <a:gd name="T33" fmla="*/ 316886 h 2408238"/>
              <a:gd name="T34" fmla="*/ 1850612 w 1908175"/>
              <a:gd name="T35" fmla="*/ 336552 h 2408238"/>
              <a:gd name="T36" fmla="*/ 1809586 w 1908175"/>
              <a:gd name="T37" fmla="*/ 332746 h 2408238"/>
              <a:gd name="T38" fmla="*/ 1514715 w 1908175"/>
              <a:gd name="T39" fmla="*/ 544883 h 2408238"/>
              <a:gd name="T40" fmla="*/ 1542348 w 1908175"/>
              <a:gd name="T41" fmla="*/ 572827 h 2408238"/>
              <a:gd name="T42" fmla="*/ 1559817 w 1908175"/>
              <a:gd name="T43" fmla="*/ 606169 h 2408238"/>
              <a:gd name="T44" fmla="*/ 1567122 w 1908175"/>
              <a:gd name="T45" fmla="*/ 642687 h 2408238"/>
              <a:gd name="T46" fmla="*/ 1563311 w 1908175"/>
              <a:gd name="T47" fmla="*/ 680157 h 2408238"/>
              <a:gd name="T48" fmla="*/ 1549018 w 1908175"/>
              <a:gd name="T49" fmla="*/ 715722 h 2408238"/>
              <a:gd name="T50" fmla="*/ 708286 w 1908175"/>
              <a:gd name="T51" fmla="*/ 1844913 h 2408238"/>
              <a:gd name="T52" fmla="*/ 677477 w 1908175"/>
              <a:gd name="T53" fmla="*/ 1867776 h 2408238"/>
              <a:gd name="T54" fmla="*/ 642222 w 1908175"/>
              <a:gd name="T55" fmla="*/ 1879843 h 2408238"/>
              <a:gd name="T56" fmla="*/ 605060 w 1908175"/>
              <a:gd name="T57" fmla="*/ 1882066 h 2408238"/>
              <a:gd name="T58" fmla="*/ 568217 w 1908175"/>
              <a:gd name="T59" fmla="*/ 1873174 h 2408238"/>
              <a:gd name="T60" fmla="*/ 481825 w 1908175"/>
              <a:gd name="T61" fmla="*/ 1814111 h 2408238"/>
              <a:gd name="T62" fmla="*/ 45102 w 1908175"/>
              <a:gd name="T63" fmla="*/ 2399982 h 2408238"/>
              <a:gd name="T64" fmla="*/ 32079 w 1908175"/>
              <a:gd name="T65" fmla="*/ 2407603 h 2408238"/>
              <a:gd name="T66" fmla="*/ 17469 w 1908175"/>
              <a:gd name="T67" fmla="*/ 2406650 h 2408238"/>
              <a:gd name="T68" fmla="*/ 4764 w 1908175"/>
              <a:gd name="T69" fmla="*/ 2397124 h 2408238"/>
              <a:gd name="T70" fmla="*/ 0 w 1908175"/>
              <a:gd name="T71" fmla="*/ 2379659 h 2408238"/>
              <a:gd name="T72" fmla="*/ 435770 w 1908175"/>
              <a:gd name="T73" fmla="*/ 1796328 h 2408238"/>
              <a:gd name="T74" fmla="*/ 388763 w 1908175"/>
              <a:gd name="T75" fmla="*/ 1744569 h 2408238"/>
              <a:gd name="T76" fmla="*/ 362719 w 1908175"/>
              <a:gd name="T77" fmla="*/ 1715989 h 2408238"/>
              <a:gd name="T78" fmla="*/ 346838 w 1908175"/>
              <a:gd name="T79" fmla="*/ 1681695 h 2408238"/>
              <a:gd name="T80" fmla="*/ 341438 w 1908175"/>
              <a:gd name="T81" fmla="*/ 1644542 h 2408238"/>
              <a:gd name="T82" fmla="*/ 346838 w 1908175"/>
              <a:gd name="T83" fmla="*/ 1607707 h 2408238"/>
              <a:gd name="T84" fmla="*/ 363036 w 1908175"/>
              <a:gd name="T85" fmla="*/ 1572459 h 2408238"/>
              <a:gd name="T86" fmla="*/ 1205039 w 1908175"/>
              <a:gd name="T87" fmla="*/ 444538 h 2408238"/>
              <a:gd name="T88" fmla="*/ 1236800 w 1908175"/>
              <a:gd name="T89" fmla="*/ 423263 h 2408238"/>
              <a:gd name="T90" fmla="*/ 1272374 w 1908175"/>
              <a:gd name="T91" fmla="*/ 412784 h 2408238"/>
              <a:gd name="T92" fmla="*/ 1309852 w 1908175"/>
              <a:gd name="T93" fmla="*/ 412466 h 2408238"/>
              <a:gd name="T94" fmla="*/ 1346378 w 1908175"/>
              <a:gd name="T95" fmla="*/ 423263 h 2408238"/>
              <a:gd name="T96" fmla="*/ 1396879 w 1908175"/>
              <a:gd name="T97" fmla="*/ 456287 h 2408238"/>
              <a:gd name="T98" fmla="*/ 1533856 w 1908175"/>
              <a:gd name="T99" fmla="*/ 105629 h 2408238"/>
              <a:gd name="T100" fmla="*/ 1525905 w 1908175"/>
              <a:gd name="T101" fmla="*/ 65344 h 2408238"/>
              <a:gd name="T102" fmla="*/ 1541806 w 1908175"/>
              <a:gd name="T103" fmla="*/ 26645 h 2408238"/>
              <a:gd name="T104" fmla="*/ 1576153 w 1908175"/>
              <a:gd name="T105" fmla="*/ 3172 h 2408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08175" h="2408238">
                <a:moveTo>
                  <a:pt x="790575" y="1079500"/>
                </a:moveTo>
                <a:lnTo>
                  <a:pt x="419418" y="1579468"/>
                </a:lnTo>
                <a:lnTo>
                  <a:pt x="416560" y="1583921"/>
                </a:lnTo>
                <a:lnTo>
                  <a:pt x="414020" y="1587738"/>
                </a:lnTo>
                <a:lnTo>
                  <a:pt x="411480" y="1592190"/>
                </a:lnTo>
                <a:lnTo>
                  <a:pt x="409258" y="1596961"/>
                </a:lnTo>
                <a:lnTo>
                  <a:pt x="407035" y="1601096"/>
                </a:lnTo>
                <a:lnTo>
                  <a:pt x="405765" y="1605866"/>
                </a:lnTo>
                <a:lnTo>
                  <a:pt x="404178" y="1610637"/>
                </a:lnTo>
                <a:lnTo>
                  <a:pt x="402908" y="1615090"/>
                </a:lnTo>
                <a:lnTo>
                  <a:pt x="401638" y="1619860"/>
                </a:lnTo>
                <a:lnTo>
                  <a:pt x="401003" y="1624631"/>
                </a:lnTo>
                <a:lnTo>
                  <a:pt x="400685" y="1629084"/>
                </a:lnTo>
                <a:lnTo>
                  <a:pt x="400368" y="1633854"/>
                </a:lnTo>
                <a:lnTo>
                  <a:pt x="400050" y="1638625"/>
                </a:lnTo>
                <a:lnTo>
                  <a:pt x="400368" y="1643396"/>
                </a:lnTo>
                <a:lnTo>
                  <a:pt x="400685" y="1648166"/>
                </a:lnTo>
                <a:lnTo>
                  <a:pt x="401003" y="1652937"/>
                </a:lnTo>
                <a:lnTo>
                  <a:pt x="401955" y="1657708"/>
                </a:lnTo>
                <a:lnTo>
                  <a:pt x="402908" y="1662160"/>
                </a:lnTo>
                <a:lnTo>
                  <a:pt x="404178" y="1666613"/>
                </a:lnTo>
                <a:lnTo>
                  <a:pt x="405765" y="1671384"/>
                </a:lnTo>
                <a:lnTo>
                  <a:pt x="407353" y="1675836"/>
                </a:lnTo>
                <a:lnTo>
                  <a:pt x="409258" y="1679971"/>
                </a:lnTo>
                <a:lnTo>
                  <a:pt x="411480" y="1684424"/>
                </a:lnTo>
                <a:lnTo>
                  <a:pt x="413703" y="1688558"/>
                </a:lnTo>
                <a:lnTo>
                  <a:pt x="416243" y="1692693"/>
                </a:lnTo>
                <a:lnTo>
                  <a:pt x="419100" y="1696509"/>
                </a:lnTo>
                <a:lnTo>
                  <a:pt x="421958" y="1700644"/>
                </a:lnTo>
                <a:lnTo>
                  <a:pt x="425133" y="1704142"/>
                </a:lnTo>
                <a:lnTo>
                  <a:pt x="428625" y="1707641"/>
                </a:lnTo>
                <a:lnTo>
                  <a:pt x="432435" y="1711457"/>
                </a:lnTo>
                <a:lnTo>
                  <a:pt x="435928" y="1714638"/>
                </a:lnTo>
                <a:lnTo>
                  <a:pt x="439738" y="1717818"/>
                </a:lnTo>
                <a:lnTo>
                  <a:pt x="550545" y="1799874"/>
                </a:lnTo>
                <a:lnTo>
                  <a:pt x="554990" y="1802737"/>
                </a:lnTo>
                <a:lnTo>
                  <a:pt x="558800" y="1805599"/>
                </a:lnTo>
                <a:lnTo>
                  <a:pt x="563245" y="1807825"/>
                </a:lnTo>
                <a:lnTo>
                  <a:pt x="568008" y="1810370"/>
                </a:lnTo>
                <a:lnTo>
                  <a:pt x="572135" y="1812278"/>
                </a:lnTo>
                <a:lnTo>
                  <a:pt x="576898" y="1813868"/>
                </a:lnTo>
                <a:lnTo>
                  <a:pt x="581660" y="1815459"/>
                </a:lnTo>
                <a:lnTo>
                  <a:pt x="586105" y="1816413"/>
                </a:lnTo>
                <a:lnTo>
                  <a:pt x="590868" y="1817685"/>
                </a:lnTo>
                <a:lnTo>
                  <a:pt x="595630" y="1818321"/>
                </a:lnTo>
                <a:lnTo>
                  <a:pt x="600075" y="1818957"/>
                </a:lnTo>
                <a:lnTo>
                  <a:pt x="604838" y="1819275"/>
                </a:lnTo>
                <a:lnTo>
                  <a:pt x="609600" y="1819275"/>
                </a:lnTo>
                <a:lnTo>
                  <a:pt x="614363" y="1819275"/>
                </a:lnTo>
                <a:lnTo>
                  <a:pt x="619125" y="1818957"/>
                </a:lnTo>
                <a:lnTo>
                  <a:pt x="623888" y="1818321"/>
                </a:lnTo>
                <a:lnTo>
                  <a:pt x="628650" y="1817685"/>
                </a:lnTo>
                <a:lnTo>
                  <a:pt x="633095" y="1816413"/>
                </a:lnTo>
                <a:lnTo>
                  <a:pt x="637540" y="1815459"/>
                </a:lnTo>
                <a:lnTo>
                  <a:pt x="642303" y="1813550"/>
                </a:lnTo>
                <a:lnTo>
                  <a:pt x="646748" y="1812278"/>
                </a:lnTo>
                <a:lnTo>
                  <a:pt x="650875" y="1810052"/>
                </a:lnTo>
                <a:lnTo>
                  <a:pt x="655320" y="1808143"/>
                </a:lnTo>
                <a:lnTo>
                  <a:pt x="659448" y="1805599"/>
                </a:lnTo>
                <a:lnTo>
                  <a:pt x="663575" y="1803055"/>
                </a:lnTo>
                <a:lnTo>
                  <a:pt x="667385" y="1800192"/>
                </a:lnTo>
                <a:lnTo>
                  <a:pt x="671513" y="1797330"/>
                </a:lnTo>
                <a:lnTo>
                  <a:pt x="675005" y="1794149"/>
                </a:lnTo>
                <a:lnTo>
                  <a:pt x="678498" y="1790969"/>
                </a:lnTo>
                <a:lnTo>
                  <a:pt x="682308" y="1787470"/>
                </a:lnTo>
                <a:lnTo>
                  <a:pt x="685483" y="1783336"/>
                </a:lnTo>
                <a:lnTo>
                  <a:pt x="688658" y="1779519"/>
                </a:lnTo>
                <a:lnTo>
                  <a:pt x="1036638" y="1310401"/>
                </a:lnTo>
                <a:lnTo>
                  <a:pt x="1006793" y="1280505"/>
                </a:lnTo>
                <a:lnTo>
                  <a:pt x="976630" y="1250609"/>
                </a:lnTo>
                <a:lnTo>
                  <a:pt x="946468" y="1221031"/>
                </a:lnTo>
                <a:lnTo>
                  <a:pt x="915988" y="1192088"/>
                </a:lnTo>
                <a:lnTo>
                  <a:pt x="885508" y="1163146"/>
                </a:lnTo>
                <a:lnTo>
                  <a:pt x="854075" y="1135158"/>
                </a:lnTo>
                <a:lnTo>
                  <a:pt x="822325" y="1106852"/>
                </a:lnTo>
                <a:lnTo>
                  <a:pt x="790575" y="1079500"/>
                </a:lnTo>
                <a:close/>
                <a:moveTo>
                  <a:pt x="1596825" y="0"/>
                </a:moveTo>
                <a:lnTo>
                  <a:pt x="1603504" y="317"/>
                </a:lnTo>
                <a:lnTo>
                  <a:pt x="1610501" y="1586"/>
                </a:lnTo>
                <a:lnTo>
                  <a:pt x="1617179" y="2855"/>
                </a:lnTo>
                <a:lnTo>
                  <a:pt x="1624176" y="5392"/>
                </a:lnTo>
                <a:lnTo>
                  <a:pt x="1630536" y="8247"/>
                </a:lnTo>
                <a:lnTo>
                  <a:pt x="1636897" y="11737"/>
                </a:lnTo>
                <a:lnTo>
                  <a:pt x="1642621" y="16177"/>
                </a:lnTo>
                <a:lnTo>
                  <a:pt x="1882097" y="210623"/>
                </a:lnTo>
                <a:lnTo>
                  <a:pt x="1887503" y="215698"/>
                </a:lnTo>
                <a:lnTo>
                  <a:pt x="1891956" y="221090"/>
                </a:lnTo>
                <a:lnTo>
                  <a:pt x="1896408" y="226800"/>
                </a:lnTo>
                <a:lnTo>
                  <a:pt x="1899906" y="232510"/>
                </a:lnTo>
                <a:lnTo>
                  <a:pt x="1902769" y="238854"/>
                </a:lnTo>
                <a:lnTo>
                  <a:pt x="1905313" y="245515"/>
                </a:lnTo>
                <a:lnTo>
                  <a:pt x="1906903" y="252176"/>
                </a:lnTo>
                <a:lnTo>
                  <a:pt x="1907857" y="259155"/>
                </a:lnTo>
                <a:lnTo>
                  <a:pt x="1908175" y="265816"/>
                </a:lnTo>
                <a:lnTo>
                  <a:pt x="1908175" y="272794"/>
                </a:lnTo>
                <a:lnTo>
                  <a:pt x="1907221" y="279456"/>
                </a:lnTo>
                <a:lnTo>
                  <a:pt x="1905313" y="286434"/>
                </a:lnTo>
                <a:lnTo>
                  <a:pt x="1903405" y="292778"/>
                </a:lnTo>
                <a:lnTo>
                  <a:pt x="1900542" y="299122"/>
                </a:lnTo>
                <a:lnTo>
                  <a:pt x="1896726" y="305783"/>
                </a:lnTo>
                <a:lnTo>
                  <a:pt x="1892592" y="311493"/>
                </a:lnTo>
                <a:lnTo>
                  <a:pt x="1887503" y="316886"/>
                </a:lnTo>
                <a:lnTo>
                  <a:pt x="1882097" y="321961"/>
                </a:lnTo>
                <a:lnTo>
                  <a:pt x="1876372" y="325767"/>
                </a:lnTo>
                <a:lnTo>
                  <a:pt x="1870012" y="329574"/>
                </a:lnTo>
                <a:lnTo>
                  <a:pt x="1863969" y="332746"/>
                </a:lnTo>
                <a:lnTo>
                  <a:pt x="1857608" y="334966"/>
                </a:lnTo>
                <a:lnTo>
                  <a:pt x="1850612" y="336552"/>
                </a:lnTo>
                <a:lnTo>
                  <a:pt x="1843933" y="337821"/>
                </a:lnTo>
                <a:lnTo>
                  <a:pt x="1836937" y="338138"/>
                </a:lnTo>
                <a:lnTo>
                  <a:pt x="1830258" y="337821"/>
                </a:lnTo>
                <a:lnTo>
                  <a:pt x="1823261" y="336552"/>
                </a:lnTo>
                <a:lnTo>
                  <a:pt x="1816583" y="335283"/>
                </a:lnTo>
                <a:lnTo>
                  <a:pt x="1809586" y="332746"/>
                </a:lnTo>
                <a:lnTo>
                  <a:pt x="1803226" y="329891"/>
                </a:lnTo>
                <a:lnTo>
                  <a:pt x="1797183" y="326084"/>
                </a:lnTo>
                <a:lnTo>
                  <a:pt x="1791141" y="321961"/>
                </a:lnTo>
                <a:lnTo>
                  <a:pt x="1723056" y="266679"/>
                </a:lnTo>
                <a:lnTo>
                  <a:pt x="1503281" y="536626"/>
                </a:lnTo>
                <a:lnTo>
                  <a:pt x="1514715" y="544883"/>
                </a:lnTo>
                <a:lnTo>
                  <a:pt x="1519797" y="549328"/>
                </a:lnTo>
                <a:lnTo>
                  <a:pt x="1524879" y="553456"/>
                </a:lnTo>
                <a:lnTo>
                  <a:pt x="1529643" y="558220"/>
                </a:lnTo>
                <a:lnTo>
                  <a:pt x="1534408" y="562983"/>
                </a:lnTo>
                <a:lnTo>
                  <a:pt x="1538219" y="567428"/>
                </a:lnTo>
                <a:lnTo>
                  <a:pt x="1542348" y="572827"/>
                </a:lnTo>
                <a:lnTo>
                  <a:pt x="1545842" y="577907"/>
                </a:lnTo>
                <a:lnTo>
                  <a:pt x="1549336" y="583306"/>
                </a:lnTo>
                <a:lnTo>
                  <a:pt x="1552194" y="588704"/>
                </a:lnTo>
                <a:lnTo>
                  <a:pt x="1555053" y="594420"/>
                </a:lnTo>
                <a:lnTo>
                  <a:pt x="1557594" y="600136"/>
                </a:lnTo>
                <a:lnTo>
                  <a:pt x="1559817" y="606169"/>
                </a:lnTo>
                <a:lnTo>
                  <a:pt x="1561723" y="612202"/>
                </a:lnTo>
                <a:lnTo>
                  <a:pt x="1563311" y="618236"/>
                </a:lnTo>
                <a:lnTo>
                  <a:pt x="1564899" y="624269"/>
                </a:lnTo>
                <a:lnTo>
                  <a:pt x="1565852" y="630620"/>
                </a:lnTo>
                <a:lnTo>
                  <a:pt x="1566804" y="636653"/>
                </a:lnTo>
                <a:lnTo>
                  <a:pt x="1567122" y="642687"/>
                </a:lnTo>
                <a:lnTo>
                  <a:pt x="1567440" y="648720"/>
                </a:lnTo>
                <a:lnTo>
                  <a:pt x="1567122" y="655388"/>
                </a:lnTo>
                <a:lnTo>
                  <a:pt x="1566804" y="661422"/>
                </a:lnTo>
                <a:lnTo>
                  <a:pt x="1565852" y="667455"/>
                </a:lnTo>
                <a:lnTo>
                  <a:pt x="1564899" y="674124"/>
                </a:lnTo>
                <a:lnTo>
                  <a:pt x="1563311" y="680157"/>
                </a:lnTo>
                <a:lnTo>
                  <a:pt x="1562040" y="686190"/>
                </a:lnTo>
                <a:lnTo>
                  <a:pt x="1559817" y="692224"/>
                </a:lnTo>
                <a:lnTo>
                  <a:pt x="1557594" y="698257"/>
                </a:lnTo>
                <a:lnTo>
                  <a:pt x="1555053" y="704290"/>
                </a:lnTo>
                <a:lnTo>
                  <a:pt x="1552194" y="710006"/>
                </a:lnTo>
                <a:lnTo>
                  <a:pt x="1549018" y="715722"/>
                </a:lnTo>
                <a:lnTo>
                  <a:pt x="1545524" y="721120"/>
                </a:lnTo>
                <a:lnTo>
                  <a:pt x="1541713" y="726836"/>
                </a:lnTo>
                <a:lnTo>
                  <a:pt x="721308" y="1829988"/>
                </a:lnTo>
                <a:lnTo>
                  <a:pt x="717497" y="1835386"/>
                </a:lnTo>
                <a:lnTo>
                  <a:pt x="713050" y="1840467"/>
                </a:lnTo>
                <a:lnTo>
                  <a:pt x="708286" y="1844913"/>
                </a:lnTo>
                <a:lnTo>
                  <a:pt x="703839" y="1849358"/>
                </a:lnTo>
                <a:lnTo>
                  <a:pt x="698757" y="1853487"/>
                </a:lnTo>
                <a:lnTo>
                  <a:pt x="693675" y="1857615"/>
                </a:lnTo>
                <a:lnTo>
                  <a:pt x="688594" y="1861108"/>
                </a:lnTo>
                <a:lnTo>
                  <a:pt x="683194" y="1864283"/>
                </a:lnTo>
                <a:lnTo>
                  <a:pt x="677477" y="1867776"/>
                </a:lnTo>
                <a:lnTo>
                  <a:pt x="672078" y="1870316"/>
                </a:lnTo>
                <a:lnTo>
                  <a:pt x="666360" y="1872539"/>
                </a:lnTo>
                <a:lnTo>
                  <a:pt x="660326" y="1875080"/>
                </a:lnTo>
                <a:lnTo>
                  <a:pt x="654291" y="1876985"/>
                </a:lnTo>
                <a:lnTo>
                  <a:pt x="648256" y="1878890"/>
                </a:lnTo>
                <a:lnTo>
                  <a:pt x="642222" y="1879843"/>
                </a:lnTo>
                <a:lnTo>
                  <a:pt x="636187" y="1881113"/>
                </a:lnTo>
                <a:lnTo>
                  <a:pt x="629834" y="1881748"/>
                </a:lnTo>
                <a:lnTo>
                  <a:pt x="623800" y="1882383"/>
                </a:lnTo>
                <a:lnTo>
                  <a:pt x="617447" y="1882383"/>
                </a:lnTo>
                <a:lnTo>
                  <a:pt x="611413" y="1882383"/>
                </a:lnTo>
                <a:lnTo>
                  <a:pt x="605060" y="1882066"/>
                </a:lnTo>
                <a:lnTo>
                  <a:pt x="598708" y="1881431"/>
                </a:lnTo>
                <a:lnTo>
                  <a:pt x="592673" y="1880160"/>
                </a:lnTo>
                <a:lnTo>
                  <a:pt x="586321" y="1878890"/>
                </a:lnTo>
                <a:lnTo>
                  <a:pt x="580286" y="1876985"/>
                </a:lnTo>
                <a:lnTo>
                  <a:pt x="574252" y="1875080"/>
                </a:lnTo>
                <a:lnTo>
                  <a:pt x="568217" y="1873174"/>
                </a:lnTo>
                <a:lnTo>
                  <a:pt x="562500" y="1870634"/>
                </a:lnTo>
                <a:lnTo>
                  <a:pt x="556465" y="1867141"/>
                </a:lnTo>
                <a:lnTo>
                  <a:pt x="550748" y="1864283"/>
                </a:lnTo>
                <a:lnTo>
                  <a:pt x="545031" y="1860790"/>
                </a:lnTo>
                <a:lnTo>
                  <a:pt x="539631" y="1856980"/>
                </a:lnTo>
                <a:lnTo>
                  <a:pt x="481825" y="1814111"/>
                </a:lnTo>
                <a:lnTo>
                  <a:pt x="481507" y="1817604"/>
                </a:lnTo>
                <a:lnTo>
                  <a:pt x="480554" y="1821414"/>
                </a:lnTo>
                <a:lnTo>
                  <a:pt x="479284" y="1824590"/>
                </a:lnTo>
                <a:lnTo>
                  <a:pt x="477061" y="1827765"/>
                </a:lnTo>
                <a:lnTo>
                  <a:pt x="47007" y="2397759"/>
                </a:lnTo>
                <a:lnTo>
                  <a:pt x="45102" y="2399982"/>
                </a:lnTo>
                <a:lnTo>
                  <a:pt x="43196" y="2401570"/>
                </a:lnTo>
                <a:lnTo>
                  <a:pt x="41290" y="2403475"/>
                </a:lnTo>
                <a:lnTo>
                  <a:pt x="39067" y="2404428"/>
                </a:lnTo>
                <a:lnTo>
                  <a:pt x="36844" y="2406015"/>
                </a:lnTo>
                <a:lnTo>
                  <a:pt x="34620" y="2406650"/>
                </a:lnTo>
                <a:lnTo>
                  <a:pt x="32079" y="2407603"/>
                </a:lnTo>
                <a:lnTo>
                  <a:pt x="29538" y="2407921"/>
                </a:lnTo>
                <a:lnTo>
                  <a:pt x="26997" y="2408238"/>
                </a:lnTo>
                <a:lnTo>
                  <a:pt x="24457" y="2408238"/>
                </a:lnTo>
                <a:lnTo>
                  <a:pt x="21916" y="2407921"/>
                </a:lnTo>
                <a:lnTo>
                  <a:pt x="20010" y="2407603"/>
                </a:lnTo>
                <a:lnTo>
                  <a:pt x="17469" y="2406650"/>
                </a:lnTo>
                <a:lnTo>
                  <a:pt x="14928" y="2405698"/>
                </a:lnTo>
                <a:lnTo>
                  <a:pt x="12705" y="2404428"/>
                </a:lnTo>
                <a:lnTo>
                  <a:pt x="10481" y="2402840"/>
                </a:lnTo>
                <a:lnTo>
                  <a:pt x="8258" y="2400935"/>
                </a:lnTo>
                <a:lnTo>
                  <a:pt x="6352" y="2399347"/>
                </a:lnTo>
                <a:lnTo>
                  <a:pt x="4764" y="2397124"/>
                </a:lnTo>
                <a:lnTo>
                  <a:pt x="3494" y="2394584"/>
                </a:lnTo>
                <a:lnTo>
                  <a:pt x="1906" y="2392043"/>
                </a:lnTo>
                <a:lnTo>
                  <a:pt x="1270" y="2389503"/>
                </a:lnTo>
                <a:lnTo>
                  <a:pt x="635" y="2386963"/>
                </a:lnTo>
                <a:lnTo>
                  <a:pt x="0" y="2384422"/>
                </a:lnTo>
                <a:lnTo>
                  <a:pt x="0" y="2379659"/>
                </a:lnTo>
                <a:lnTo>
                  <a:pt x="1270" y="2375213"/>
                </a:lnTo>
                <a:lnTo>
                  <a:pt x="1906" y="2372991"/>
                </a:lnTo>
                <a:lnTo>
                  <a:pt x="2541" y="2370768"/>
                </a:lnTo>
                <a:lnTo>
                  <a:pt x="4129" y="2368545"/>
                </a:lnTo>
                <a:lnTo>
                  <a:pt x="5399" y="2366322"/>
                </a:lnTo>
                <a:lnTo>
                  <a:pt x="435770" y="1796328"/>
                </a:lnTo>
                <a:lnTo>
                  <a:pt x="438311" y="1793788"/>
                </a:lnTo>
                <a:lnTo>
                  <a:pt x="441170" y="1791248"/>
                </a:lnTo>
                <a:lnTo>
                  <a:pt x="444029" y="1789660"/>
                </a:lnTo>
                <a:lnTo>
                  <a:pt x="447205" y="1788390"/>
                </a:lnTo>
                <a:lnTo>
                  <a:pt x="394163" y="1748697"/>
                </a:lnTo>
                <a:lnTo>
                  <a:pt x="388763" y="1744569"/>
                </a:lnTo>
                <a:lnTo>
                  <a:pt x="383681" y="1740440"/>
                </a:lnTo>
                <a:lnTo>
                  <a:pt x="378917" y="1735677"/>
                </a:lnTo>
                <a:lnTo>
                  <a:pt x="374470" y="1730914"/>
                </a:lnTo>
                <a:lnTo>
                  <a:pt x="370341" y="1726468"/>
                </a:lnTo>
                <a:lnTo>
                  <a:pt x="366212" y="1721070"/>
                </a:lnTo>
                <a:lnTo>
                  <a:pt x="362719" y="1715989"/>
                </a:lnTo>
                <a:lnTo>
                  <a:pt x="359542" y="1710591"/>
                </a:lnTo>
                <a:lnTo>
                  <a:pt x="356366" y="1705193"/>
                </a:lnTo>
                <a:lnTo>
                  <a:pt x="353825" y="1699477"/>
                </a:lnTo>
                <a:lnTo>
                  <a:pt x="351284" y="1693444"/>
                </a:lnTo>
                <a:lnTo>
                  <a:pt x="349061" y="1687728"/>
                </a:lnTo>
                <a:lnTo>
                  <a:pt x="346838" y="1681695"/>
                </a:lnTo>
                <a:lnTo>
                  <a:pt x="345567" y="1675661"/>
                </a:lnTo>
                <a:lnTo>
                  <a:pt x="343979" y="1669628"/>
                </a:lnTo>
                <a:lnTo>
                  <a:pt x="343026" y="1663277"/>
                </a:lnTo>
                <a:lnTo>
                  <a:pt x="342073" y="1657244"/>
                </a:lnTo>
                <a:lnTo>
                  <a:pt x="341438" y="1651210"/>
                </a:lnTo>
                <a:lnTo>
                  <a:pt x="341438" y="1644542"/>
                </a:lnTo>
                <a:lnTo>
                  <a:pt x="341438" y="1638508"/>
                </a:lnTo>
                <a:lnTo>
                  <a:pt x="342073" y="1632475"/>
                </a:lnTo>
                <a:lnTo>
                  <a:pt x="343026" y="1626124"/>
                </a:lnTo>
                <a:lnTo>
                  <a:pt x="343662" y="1619773"/>
                </a:lnTo>
                <a:lnTo>
                  <a:pt x="345250" y="1613740"/>
                </a:lnTo>
                <a:lnTo>
                  <a:pt x="346838" y="1607707"/>
                </a:lnTo>
                <a:lnTo>
                  <a:pt x="348743" y="1601673"/>
                </a:lnTo>
                <a:lnTo>
                  <a:pt x="350967" y="1595322"/>
                </a:lnTo>
                <a:lnTo>
                  <a:pt x="353825" y="1589606"/>
                </a:lnTo>
                <a:lnTo>
                  <a:pt x="356684" y="1583891"/>
                </a:lnTo>
                <a:lnTo>
                  <a:pt x="359860" y="1578175"/>
                </a:lnTo>
                <a:lnTo>
                  <a:pt x="363036" y="1572459"/>
                </a:lnTo>
                <a:lnTo>
                  <a:pt x="367165" y="1567061"/>
                </a:lnTo>
                <a:lnTo>
                  <a:pt x="1187252" y="463909"/>
                </a:lnTo>
                <a:lnTo>
                  <a:pt x="1191381" y="458510"/>
                </a:lnTo>
                <a:lnTo>
                  <a:pt x="1195828" y="453430"/>
                </a:lnTo>
                <a:lnTo>
                  <a:pt x="1200274" y="448984"/>
                </a:lnTo>
                <a:lnTo>
                  <a:pt x="1205039" y="444538"/>
                </a:lnTo>
                <a:lnTo>
                  <a:pt x="1209803" y="440410"/>
                </a:lnTo>
                <a:lnTo>
                  <a:pt x="1214885" y="436282"/>
                </a:lnTo>
                <a:lnTo>
                  <a:pt x="1220284" y="432789"/>
                </a:lnTo>
                <a:lnTo>
                  <a:pt x="1225684" y="429614"/>
                </a:lnTo>
                <a:lnTo>
                  <a:pt x="1231083" y="426121"/>
                </a:lnTo>
                <a:lnTo>
                  <a:pt x="1236800" y="423263"/>
                </a:lnTo>
                <a:lnTo>
                  <a:pt x="1242518" y="421040"/>
                </a:lnTo>
                <a:lnTo>
                  <a:pt x="1248235" y="418817"/>
                </a:lnTo>
                <a:lnTo>
                  <a:pt x="1254587" y="416912"/>
                </a:lnTo>
                <a:lnTo>
                  <a:pt x="1260304" y="415007"/>
                </a:lnTo>
                <a:lnTo>
                  <a:pt x="1266339" y="414054"/>
                </a:lnTo>
                <a:lnTo>
                  <a:pt x="1272374" y="412784"/>
                </a:lnTo>
                <a:lnTo>
                  <a:pt x="1279044" y="412149"/>
                </a:lnTo>
                <a:lnTo>
                  <a:pt x="1285078" y="411514"/>
                </a:lnTo>
                <a:lnTo>
                  <a:pt x="1291113" y="411514"/>
                </a:lnTo>
                <a:lnTo>
                  <a:pt x="1297465" y="411514"/>
                </a:lnTo>
                <a:lnTo>
                  <a:pt x="1303818" y="411831"/>
                </a:lnTo>
                <a:lnTo>
                  <a:pt x="1309852" y="412466"/>
                </a:lnTo>
                <a:lnTo>
                  <a:pt x="1315887" y="413736"/>
                </a:lnTo>
                <a:lnTo>
                  <a:pt x="1322557" y="415007"/>
                </a:lnTo>
                <a:lnTo>
                  <a:pt x="1328592" y="416594"/>
                </a:lnTo>
                <a:lnTo>
                  <a:pt x="1334626" y="418817"/>
                </a:lnTo>
                <a:lnTo>
                  <a:pt x="1340344" y="420722"/>
                </a:lnTo>
                <a:lnTo>
                  <a:pt x="1346378" y="423263"/>
                </a:lnTo>
                <a:lnTo>
                  <a:pt x="1352413" y="426121"/>
                </a:lnTo>
                <a:lnTo>
                  <a:pt x="1358130" y="429614"/>
                </a:lnTo>
                <a:lnTo>
                  <a:pt x="1363530" y="433107"/>
                </a:lnTo>
                <a:lnTo>
                  <a:pt x="1368929" y="436917"/>
                </a:lnTo>
                <a:lnTo>
                  <a:pt x="1414031" y="470577"/>
                </a:lnTo>
                <a:lnTo>
                  <a:pt x="1396879" y="456287"/>
                </a:lnTo>
                <a:lnTo>
                  <a:pt x="1619666" y="182730"/>
                </a:lnTo>
                <a:lnTo>
                  <a:pt x="1551665" y="127515"/>
                </a:lnTo>
                <a:lnTo>
                  <a:pt x="1546259" y="122440"/>
                </a:lnTo>
                <a:lnTo>
                  <a:pt x="1541806" y="117048"/>
                </a:lnTo>
                <a:lnTo>
                  <a:pt x="1537354" y="111338"/>
                </a:lnTo>
                <a:lnTo>
                  <a:pt x="1533856" y="105629"/>
                </a:lnTo>
                <a:lnTo>
                  <a:pt x="1530993" y="99284"/>
                </a:lnTo>
                <a:lnTo>
                  <a:pt x="1528449" y="92623"/>
                </a:lnTo>
                <a:lnTo>
                  <a:pt x="1526859" y="85962"/>
                </a:lnTo>
                <a:lnTo>
                  <a:pt x="1525905" y="78984"/>
                </a:lnTo>
                <a:lnTo>
                  <a:pt x="1525587" y="72322"/>
                </a:lnTo>
                <a:lnTo>
                  <a:pt x="1525905" y="65344"/>
                </a:lnTo>
                <a:lnTo>
                  <a:pt x="1526541" y="58683"/>
                </a:lnTo>
                <a:lnTo>
                  <a:pt x="1528449" y="51704"/>
                </a:lnTo>
                <a:lnTo>
                  <a:pt x="1530357" y="45360"/>
                </a:lnTo>
                <a:lnTo>
                  <a:pt x="1533220" y="38699"/>
                </a:lnTo>
                <a:lnTo>
                  <a:pt x="1537036" y="32355"/>
                </a:lnTo>
                <a:lnTo>
                  <a:pt x="1541806" y="26645"/>
                </a:lnTo>
                <a:lnTo>
                  <a:pt x="1546259" y="21253"/>
                </a:lnTo>
                <a:lnTo>
                  <a:pt x="1551665" y="16177"/>
                </a:lnTo>
                <a:lnTo>
                  <a:pt x="1557390" y="12371"/>
                </a:lnTo>
                <a:lnTo>
                  <a:pt x="1563750" y="8565"/>
                </a:lnTo>
                <a:lnTo>
                  <a:pt x="1569793" y="5392"/>
                </a:lnTo>
                <a:lnTo>
                  <a:pt x="1576153" y="3172"/>
                </a:lnTo>
                <a:lnTo>
                  <a:pt x="1583150" y="1586"/>
                </a:lnTo>
                <a:lnTo>
                  <a:pt x="1589829" y="317"/>
                </a:lnTo>
                <a:lnTo>
                  <a:pt x="1596825"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9" name="MH_SubTitle_1"/>
          <p:cNvSpPr/>
          <p:nvPr/>
        </p:nvSpPr>
        <p:spPr bwMode="auto">
          <a:xfrm>
            <a:off x="1193350" y="2057779"/>
            <a:ext cx="3583366" cy="804863"/>
          </a:xfrm>
          <a:custGeom>
            <a:avLst/>
            <a:gdLst>
              <a:gd name="T0" fmla="*/ 52232 w 5009091"/>
              <a:gd name="T1" fmla="*/ 2731 h 1255217"/>
              <a:gd name="T2" fmla="*/ 51475 w 5009091"/>
              <a:gd name="T3" fmla="*/ 3046 h 1255217"/>
              <a:gd name="T4" fmla="*/ 51462 w 5009091"/>
              <a:gd name="T5" fmla="*/ 3059 h 1255217"/>
              <a:gd name="T6" fmla="*/ 51274 w 5009091"/>
              <a:gd name="T7" fmla="*/ 3375 h 1255217"/>
              <a:gd name="T8" fmla="*/ 54470 w 5009091"/>
              <a:gd name="T9" fmla="*/ 6588 h 1255217"/>
              <a:gd name="T10" fmla="*/ 54783 w 5009091"/>
              <a:gd name="T11" fmla="*/ 7349 h 1255217"/>
              <a:gd name="T12" fmla="*/ 54780 w 5009091"/>
              <a:gd name="T13" fmla="*/ 7371 h 1255217"/>
              <a:gd name="T14" fmla="*/ 54470 w 5009091"/>
              <a:gd name="T15" fmla="*/ 8153 h 1255217"/>
              <a:gd name="T16" fmla="*/ 51274 w 5009091"/>
              <a:gd name="T17" fmla="*/ 11367 h 1255217"/>
              <a:gd name="T18" fmla="*/ 51462 w 5009091"/>
              <a:gd name="T19" fmla="*/ 11682 h 1255217"/>
              <a:gd name="T20" fmla="*/ 51475 w 5009091"/>
              <a:gd name="T21" fmla="*/ 11696 h 1255217"/>
              <a:gd name="T22" fmla="*/ 52988 w 5009091"/>
              <a:gd name="T23" fmla="*/ 11696 h 1255217"/>
              <a:gd name="T24" fmla="*/ 56511 w 5009091"/>
              <a:gd name="T25" fmla="*/ 8153 h 1255217"/>
              <a:gd name="T26" fmla="*/ 56823 w 5009091"/>
              <a:gd name="T27" fmla="*/ 7371 h 1255217"/>
              <a:gd name="T28" fmla="*/ 56825 w 5009091"/>
              <a:gd name="T29" fmla="*/ 7349 h 1255217"/>
              <a:gd name="T30" fmla="*/ 56511 w 5009091"/>
              <a:gd name="T31" fmla="*/ 6588 h 1255217"/>
              <a:gd name="T32" fmla="*/ 52988 w 5009091"/>
              <a:gd name="T33" fmla="*/ 3046 h 1255217"/>
              <a:gd name="T34" fmla="*/ 52232 w 5009091"/>
              <a:gd name="T35" fmla="*/ 2731 h 1255217"/>
              <a:gd name="T36" fmla="*/ 51208 w 5009091"/>
              <a:gd name="T37" fmla="*/ 0 h 1255217"/>
              <a:gd name="T38" fmla="*/ 52409 w 5009091"/>
              <a:gd name="T39" fmla="*/ 500 h 1255217"/>
              <a:gd name="T40" fmla="*/ 58006 w 5009091"/>
              <a:gd name="T41" fmla="*/ 6128 h 1255217"/>
              <a:gd name="T42" fmla="*/ 58503 w 5009091"/>
              <a:gd name="T43" fmla="*/ 7336 h 1255217"/>
              <a:gd name="T44" fmla="*/ 58500 w 5009091"/>
              <a:gd name="T45" fmla="*/ 7371 h 1255217"/>
              <a:gd name="T46" fmla="*/ 58006 w 5009091"/>
              <a:gd name="T47" fmla="*/ 8613 h 1255217"/>
              <a:gd name="T48" fmla="*/ 52409 w 5009091"/>
              <a:gd name="T49" fmla="*/ 14241 h 1255217"/>
              <a:gd name="T50" fmla="*/ 50007 w 5009091"/>
              <a:gd name="T51" fmla="*/ 14241 h 1255217"/>
              <a:gd name="T52" fmla="*/ 49988 w 5009091"/>
              <a:gd name="T53" fmla="*/ 14221 h 1255217"/>
              <a:gd name="T54" fmla="*/ 49938 w 5009091"/>
              <a:gd name="T55" fmla="*/ 14232 h 1255217"/>
              <a:gd name="T56" fmla="*/ 1483 w 5009091"/>
              <a:gd name="T57" fmla="*/ 14232 h 1255217"/>
              <a:gd name="T58" fmla="*/ 0 w 5009091"/>
              <a:gd name="T59" fmla="*/ 12740 h 1255217"/>
              <a:gd name="T60" fmla="*/ 0 w 5009091"/>
              <a:gd name="T61" fmla="*/ 2001 h 1255217"/>
              <a:gd name="T62" fmla="*/ 1483 w 5009091"/>
              <a:gd name="T63" fmla="*/ 510 h 1255217"/>
              <a:gd name="T64" fmla="*/ 49938 w 5009091"/>
              <a:gd name="T65" fmla="*/ 510 h 1255217"/>
              <a:gd name="T66" fmla="*/ 49988 w 5009091"/>
              <a:gd name="T67" fmla="*/ 519 h 1255217"/>
              <a:gd name="T68" fmla="*/ 50007 w 5009091"/>
              <a:gd name="T69" fmla="*/ 500 h 1255217"/>
              <a:gd name="T70" fmla="*/ 51208 w 5009091"/>
              <a:gd name="T71" fmla="*/ 0 h 125521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009091"/>
              <a:gd name="T109" fmla="*/ 0 h 1255217"/>
              <a:gd name="T110" fmla="*/ 5009091 w 5009091"/>
              <a:gd name="T111" fmla="*/ 1255217 h 125521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009091" h="1255217">
                <a:moveTo>
                  <a:pt x="4472112" y="232513"/>
                </a:moveTo>
                <a:cubicBezTo>
                  <a:pt x="4448677" y="232513"/>
                  <a:pt x="4425242" y="241454"/>
                  <a:pt x="4407361" y="259336"/>
                </a:cubicBezTo>
                <a:lnTo>
                  <a:pt x="4406178" y="260519"/>
                </a:lnTo>
                <a:lnTo>
                  <a:pt x="4390099" y="287363"/>
                </a:lnTo>
                <a:lnTo>
                  <a:pt x="4663721" y="561011"/>
                </a:lnTo>
                <a:cubicBezTo>
                  <a:pt x="4681601" y="578892"/>
                  <a:pt x="4690542" y="602330"/>
                  <a:pt x="4690542" y="625767"/>
                </a:cubicBezTo>
                <a:cubicBezTo>
                  <a:pt x="4690542" y="626383"/>
                  <a:pt x="4690535" y="626998"/>
                  <a:pt x="4690365" y="627610"/>
                </a:cubicBezTo>
                <a:cubicBezTo>
                  <a:pt x="4691004" y="651655"/>
                  <a:pt x="4682071" y="675856"/>
                  <a:pt x="4663721" y="694208"/>
                </a:cubicBezTo>
                <a:lnTo>
                  <a:pt x="4390100" y="967855"/>
                </a:lnTo>
                <a:lnTo>
                  <a:pt x="4406179" y="994698"/>
                </a:lnTo>
                <a:lnTo>
                  <a:pt x="4407362" y="995881"/>
                </a:lnTo>
                <a:cubicBezTo>
                  <a:pt x="4443122" y="1031646"/>
                  <a:pt x="4501103" y="1031646"/>
                  <a:pt x="4536863" y="995881"/>
                </a:cubicBezTo>
                <a:lnTo>
                  <a:pt x="4838508" y="694208"/>
                </a:lnTo>
                <a:cubicBezTo>
                  <a:pt x="4856858" y="675856"/>
                  <a:pt x="4865792" y="651655"/>
                  <a:pt x="4865152" y="627610"/>
                </a:cubicBezTo>
                <a:cubicBezTo>
                  <a:pt x="4865322" y="626998"/>
                  <a:pt x="4865329" y="626383"/>
                  <a:pt x="4865329" y="625767"/>
                </a:cubicBezTo>
                <a:cubicBezTo>
                  <a:pt x="4865329" y="602330"/>
                  <a:pt x="4856388" y="578892"/>
                  <a:pt x="4838508" y="561011"/>
                </a:cubicBezTo>
                <a:lnTo>
                  <a:pt x="4536862" y="259336"/>
                </a:lnTo>
                <a:cubicBezTo>
                  <a:pt x="4518982" y="241454"/>
                  <a:pt x="4495547" y="232513"/>
                  <a:pt x="4472112" y="232513"/>
                </a:cubicBezTo>
                <a:close/>
                <a:moveTo>
                  <a:pt x="4384468" y="0"/>
                </a:moveTo>
                <a:cubicBezTo>
                  <a:pt x="4421694" y="0"/>
                  <a:pt x="4458920" y="14203"/>
                  <a:pt x="4487323" y="42608"/>
                </a:cubicBezTo>
                <a:lnTo>
                  <a:pt x="4966487" y="521818"/>
                </a:lnTo>
                <a:cubicBezTo>
                  <a:pt x="4994889" y="550223"/>
                  <a:pt x="5009091" y="587454"/>
                  <a:pt x="5009091" y="624683"/>
                </a:cubicBezTo>
                <a:cubicBezTo>
                  <a:pt x="5009091" y="625661"/>
                  <a:pt x="5009080" y="626638"/>
                  <a:pt x="5008811" y="627610"/>
                </a:cubicBezTo>
                <a:cubicBezTo>
                  <a:pt x="5009826" y="665805"/>
                  <a:pt x="4995635" y="704250"/>
                  <a:pt x="4966487" y="733401"/>
                </a:cubicBezTo>
                <a:lnTo>
                  <a:pt x="4487324" y="1212608"/>
                </a:lnTo>
                <a:cubicBezTo>
                  <a:pt x="4430520" y="1269420"/>
                  <a:pt x="4338418" y="1269420"/>
                  <a:pt x="4281613" y="1212608"/>
                </a:cubicBezTo>
                <a:lnTo>
                  <a:pt x="4279948" y="1210943"/>
                </a:lnTo>
                <a:lnTo>
                  <a:pt x="4275661" y="1211808"/>
                </a:lnTo>
                <a:lnTo>
                  <a:pt x="127005" y="1211808"/>
                </a:lnTo>
                <a:cubicBezTo>
                  <a:pt x="56862" y="1211808"/>
                  <a:pt x="0" y="1154946"/>
                  <a:pt x="0" y="1084803"/>
                </a:cubicBezTo>
                <a:lnTo>
                  <a:pt x="0" y="170413"/>
                </a:lnTo>
                <a:cubicBezTo>
                  <a:pt x="0" y="100270"/>
                  <a:pt x="56862" y="43408"/>
                  <a:pt x="127005" y="43408"/>
                </a:cubicBezTo>
                <a:lnTo>
                  <a:pt x="4275661" y="43408"/>
                </a:lnTo>
                <a:lnTo>
                  <a:pt x="4279946" y="44273"/>
                </a:lnTo>
                <a:lnTo>
                  <a:pt x="4281611" y="42608"/>
                </a:lnTo>
                <a:cubicBezTo>
                  <a:pt x="4310014" y="14203"/>
                  <a:pt x="4347241" y="0"/>
                  <a:pt x="4384468" y="0"/>
                </a:cubicBezTo>
                <a:close/>
              </a:path>
            </a:pathLst>
          </a:custGeom>
          <a:solidFill>
            <a:schemeClr val="accent1"/>
          </a:solidFill>
          <a:ln>
            <a:noFill/>
          </a:ln>
        </p:spPr>
        <p:txBody>
          <a:bodyPr rIns="540000"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eaLnBrk="1" hangingPunct="1">
              <a:lnSpc>
                <a:spcPct val="100000"/>
              </a:lnSpc>
              <a:spcBef>
                <a:spcPct val="0"/>
              </a:spcBef>
              <a:buFontTx/>
              <a:buNone/>
            </a:pPr>
            <a:r>
              <a:rPr lang="zh-CN" altLang="en-US" sz="1800" dirty="0">
                <a:solidFill>
                  <a:schemeClr val="bg1"/>
                </a:solidFill>
                <a:latin typeface="微软雅黑" panose="020B0503020204020204" pitchFamily="34" charset="-122"/>
                <a:ea typeface="微软雅黑" panose="020B0503020204020204" pitchFamily="34" charset="-122"/>
              </a:rPr>
              <a:t>请在此输入文本</a:t>
            </a:r>
            <a:endParaRPr lang="zh-CN" altLang="en-US" sz="1800" dirty="0">
              <a:solidFill>
                <a:schemeClr val="bg1"/>
              </a:solidFill>
              <a:latin typeface="微软雅黑" panose="020B0503020204020204" pitchFamily="34" charset="-122"/>
              <a:ea typeface="微软雅黑" panose="020B0503020204020204" pitchFamily="34" charset="-122"/>
            </a:endParaRPr>
          </a:p>
        </p:txBody>
      </p:sp>
      <p:sp>
        <p:nvSpPr>
          <p:cNvPr id="10" name="MH_SubTitle_1"/>
          <p:cNvSpPr/>
          <p:nvPr/>
        </p:nvSpPr>
        <p:spPr bwMode="auto">
          <a:xfrm>
            <a:off x="1193350" y="3095009"/>
            <a:ext cx="3583366" cy="804863"/>
          </a:xfrm>
          <a:custGeom>
            <a:avLst/>
            <a:gdLst>
              <a:gd name="T0" fmla="*/ 52232 w 5009091"/>
              <a:gd name="T1" fmla="*/ 2731 h 1255217"/>
              <a:gd name="T2" fmla="*/ 51475 w 5009091"/>
              <a:gd name="T3" fmla="*/ 3046 h 1255217"/>
              <a:gd name="T4" fmla="*/ 51462 w 5009091"/>
              <a:gd name="T5" fmla="*/ 3059 h 1255217"/>
              <a:gd name="T6" fmla="*/ 51274 w 5009091"/>
              <a:gd name="T7" fmla="*/ 3375 h 1255217"/>
              <a:gd name="T8" fmla="*/ 54470 w 5009091"/>
              <a:gd name="T9" fmla="*/ 6588 h 1255217"/>
              <a:gd name="T10" fmla="*/ 54783 w 5009091"/>
              <a:gd name="T11" fmla="*/ 7349 h 1255217"/>
              <a:gd name="T12" fmla="*/ 54780 w 5009091"/>
              <a:gd name="T13" fmla="*/ 7371 h 1255217"/>
              <a:gd name="T14" fmla="*/ 54470 w 5009091"/>
              <a:gd name="T15" fmla="*/ 8153 h 1255217"/>
              <a:gd name="T16" fmla="*/ 51274 w 5009091"/>
              <a:gd name="T17" fmla="*/ 11367 h 1255217"/>
              <a:gd name="T18" fmla="*/ 51462 w 5009091"/>
              <a:gd name="T19" fmla="*/ 11682 h 1255217"/>
              <a:gd name="T20" fmla="*/ 51475 w 5009091"/>
              <a:gd name="T21" fmla="*/ 11696 h 1255217"/>
              <a:gd name="T22" fmla="*/ 52988 w 5009091"/>
              <a:gd name="T23" fmla="*/ 11696 h 1255217"/>
              <a:gd name="T24" fmla="*/ 56511 w 5009091"/>
              <a:gd name="T25" fmla="*/ 8153 h 1255217"/>
              <a:gd name="T26" fmla="*/ 56823 w 5009091"/>
              <a:gd name="T27" fmla="*/ 7371 h 1255217"/>
              <a:gd name="T28" fmla="*/ 56825 w 5009091"/>
              <a:gd name="T29" fmla="*/ 7349 h 1255217"/>
              <a:gd name="T30" fmla="*/ 56511 w 5009091"/>
              <a:gd name="T31" fmla="*/ 6588 h 1255217"/>
              <a:gd name="T32" fmla="*/ 52988 w 5009091"/>
              <a:gd name="T33" fmla="*/ 3046 h 1255217"/>
              <a:gd name="T34" fmla="*/ 52232 w 5009091"/>
              <a:gd name="T35" fmla="*/ 2731 h 1255217"/>
              <a:gd name="T36" fmla="*/ 51208 w 5009091"/>
              <a:gd name="T37" fmla="*/ 0 h 1255217"/>
              <a:gd name="T38" fmla="*/ 52409 w 5009091"/>
              <a:gd name="T39" fmla="*/ 500 h 1255217"/>
              <a:gd name="T40" fmla="*/ 58006 w 5009091"/>
              <a:gd name="T41" fmla="*/ 6128 h 1255217"/>
              <a:gd name="T42" fmla="*/ 58503 w 5009091"/>
              <a:gd name="T43" fmla="*/ 7336 h 1255217"/>
              <a:gd name="T44" fmla="*/ 58500 w 5009091"/>
              <a:gd name="T45" fmla="*/ 7371 h 1255217"/>
              <a:gd name="T46" fmla="*/ 58006 w 5009091"/>
              <a:gd name="T47" fmla="*/ 8613 h 1255217"/>
              <a:gd name="T48" fmla="*/ 52409 w 5009091"/>
              <a:gd name="T49" fmla="*/ 14241 h 1255217"/>
              <a:gd name="T50" fmla="*/ 50007 w 5009091"/>
              <a:gd name="T51" fmla="*/ 14241 h 1255217"/>
              <a:gd name="T52" fmla="*/ 49988 w 5009091"/>
              <a:gd name="T53" fmla="*/ 14221 h 1255217"/>
              <a:gd name="T54" fmla="*/ 49938 w 5009091"/>
              <a:gd name="T55" fmla="*/ 14232 h 1255217"/>
              <a:gd name="T56" fmla="*/ 1483 w 5009091"/>
              <a:gd name="T57" fmla="*/ 14232 h 1255217"/>
              <a:gd name="T58" fmla="*/ 0 w 5009091"/>
              <a:gd name="T59" fmla="*/ 12740 h 1255217"/>
              <a:gd name="T60" fmla="*/ 0 w 5009091"/>
              <a:gd name="T61" fmla="*/ 2001 h 1255217"/>
              <a:gd name="T62" fmla="*/ 1483 w 5009091"/>
              <a:gd name="T63" fmla="*/ 510 h 1255217"/>
              <a:gd name="T64" fmla="*/ 49938 w 5009091"/>
              <a:gd name="T65" fmla="*/ 510 h 1255217"/>
              <a:gd name="T66" fmla="*/ 49988 w 5009091"/>
              <a:gd name="T67" fmla="*/ 519 h 1255217"/>
              <a:gd name="T68" fmla="*/ 50007 w 5009091"/>
              <a:gd name="T69" fmla="*/ 500 h 1255217"/>
              <a:gd name="T70" fmla="*/ 51208 w 5009091"/>
              <a:gd name="T71" fmla="*/ 0 h 125521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009091"/>
              <a:gd name="T109" fmla="*/ 0 h 1255217"/>
              <a:gd name="T110" fmla="*/ 5009091 w 5009091"/>
              <a:gd name="T111" fmla="*/ 1255217 h 125521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009091" h="1255217">
                <a:moveTo>
                  <a:pt x="4472112" y="232513"/>
                </a:moveTo>
                <a:cubicBezTo>
                  <a:pt x="4448677" y="232513"/>
                  <a:pt x="4425242" y="241454"/>
                  <a:pt x="4407361" y="259336"/>
                </a:cubicBezTo>
                <a:lnTo>
                  <a:pt x="4406178" y="260519"/>
                </a:lnTo>
                <a:lnTo>
                  <a:pt x="4390099" y="287363"/>
                </a:lnTo>
                <a:lnTo>
                  <a:pt x="4663721" y="561011"/>
                </a:lnTo>
                <a:cubicBezTo>
                  <a:pt x="4681601" y="578892"/>
                  <a:pt x="4690542" y="602330"/>
                  <a:pt x="4690542" y="625767"/>
                </a:cubicBezTo>
                <a:cubicBezTo>
                  <a:pt x="4690542" y="626383"/>
                  <a:pt x="4690535" y="626998"/>
                  <a:pt x="4690365" y="627610"/>
                </a:cubicBezTo>
                <a:cubicBezTo>
                  <a:pt x="4691004" y="651655"/>
                  <a:pt x="4682071" y="675856"/>
                  <a:pt x="4663721" y="694208"/>
                </a:cubicBezTo>
                <a:lnTo>
                  <a:pt x="4390100" y="967855"/>
                </a:lnTo>
                <a:lnTo>
                  <a:pt x="4406179" y="994698"/>
                </a:lnTo>
                <a:lnTo>
                  <a:pt x="4407362" y="995881"/>
                </a:lnTo>
                <a:cubicBezTo>
                  <a:pt x="4443122" y="1031646"/>
                  <a:pt x="4501103" y="1031646"/>
                  <a:pt x="4536863" y="995881"/>
                </a:cubicBezTo>
                <a:lnTo>
                  <a:pt x="4838508" y="694208"/>
                </a:lnTo>
                <a:cubicBezTo>
                  <a:pt x="4856858" y="675856"/>
                  <a:pt x="4865792" y="651655"/>
                  <a:pt x="4865152" y="627610"/>
                </a:cubicBezTo>
                <a:cubicBezTo>
                  <a:pt x="4865322" y="626998"/>
                  <a:pt x="4865329" y="626383"/>
                  <a:pt x="4865329" y="625767"/>
                </a:cubicBezTo>
                <a:cubicBezTo>
                  <a:pt x="4865329" y="602330"/>
                  <a:pt x="4856388" y="578892"/>
                  <a:pt x="4838508" y="561011"/>
                </a:cubicBezTo>
                <a:lnTo>
                  <a:pt x="4536862" y="259336"/>
                </a:lnTo>
                <a:cubicBezTo>
                  <a:pt x="4518982" y="241454"/>
                  <a:pt x="4495547" y="232513"/>
                  <a:pt x="4472112" y="232513"/>
                </a:cubicBezTo>
                <a:close/>
                <a:moveTo>
                  <a:pt x="4384468" y="0"/>
                </a:moveTo>
                <a:cubicBezTo>
                  <a:pt x="4421694" y="0"/>
                  <a:pt x="4458920" y="14203"/>
                  <a:pt x="4487323" y="42608"/>
                </a:cubicBezTo>
                <a:lnTo>
                  <a:pt x="4966487" y="521818"/>
                </a:lnTo>
                <a:cubicBezTo>
                  <a:pt x="4994889" y="550223"/>
                  <a:pt x="5009091" y="587454"/>
                  <a:pt x="5009091" y="624683"/>
                </a:cubicBezTo>
                <a:cubicBezTo>
                  <a:pt x="5009091" y="625661"/>
                  <a:pt x="5009080" y="626638"/>
                  <a:pt x="5008811" y="627610"/>
                </a:cubicBezTo>
                <a:cubicBezTo>
                  <a:pt x="5009826" y="665805"/>
                  <a:pt x="4995635" y="704250"/>
                  <a:pt x="4966487" y="733401"/>
                </a:cubicBezTo>
                <a:lnTo>
                  <a:pt x="4487324" y="1212608"/>
                </a:lnTo>
                <a:cubicBezTo>
                  <a:pt x="4430520" y="1269420"/>
                  <a:pt x="4338418" y="1269420"/>
                  <a:pt x="4281613" y="1212608"/>
                </a:cubicBezTo>
                <a:lnTo>
                  <a:pt x="4279948" y="1210943"/>
                </a:lnTo>
                <a:lnTo>
                  <a:pt x="4275661" y="1211808"/>
                </a:lnTo>
                <a:lnTo>
                  <a:pt x="127005" y="1211808"/>
                </a:lnTo>
                <a:cubicBezTo>
                  <a:pt x="56862" y="1211808"/>
                  <a:pt x="0" y="1154946"/>
                  <a:pt x="0" y="1084803"/>
                </a:cubicBezTo>
                <a:lnTo>
                  <a:pt x="0" y="170413"/>
                </a:lnTo>
                <a:cubicBezTo>
                  <a:pt x="0" y="100270"/>
                  <a:pt x="56862" y="43408"/>
                  <a:pt x="127005" y="43408"/>
                </a:cubicBezTo>
                <a:lnTo>
                  <a:pt x="4275661" y="43408"/>
                </a:lnTo>
                <a:lnTo>
                  <a:pt x="4279946" y="44273"/>
                </a:lnTo>
                <a:lnTo>
                  <a:pt x="4281611" y="42608"/>
                </a:lnTo>
                <a:cubicBezTo>
                  <a:pt x="4310014" y="14203"/>
                  <a:pt x="4347241" y="0"/>
                  <a:pt x="4384468" y="0"/>
                </a:cubicBezTo>
                <a:close/>
              </a:path>
            </a:pathLst>
          </a:custGeom>
          <a:solidFill>
            <a:schemeClr val="accent1"/>
          </a:solidFill>
          <a:ln>
            <a:noFill/>
          </a:ln>
        </p:spPr>
        <p:txBody>
          <a:bodyPr rIns="540000"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eaLnBrk="1" hangingPunct="1">
              <a:lnSpc>
                <a:spcPct val="100000"/>
              </a:lnSpc>
              <a:spcBef>
                <a:spcPct val="0"/>
              </a:spcBef>
              <a:buFontTx/>
              <a:buNone/>
            </a:pPr>
            <a:r>
              <a:rPr lang="zh-CN" altLang="en-US" sz="1800" dirty="0">
                <a:solidFill>
                  <a:schemeClr val="bg1"/>
                </a:solidFill>
                <a:latin typeface="微软雅黑" panose="020B0503020204020204" pitchFamily="34" charset="-122"/>
                <a:ea typeface="微软雅黑" panose="020B0503020204020204" pitchFamily="34" charset="-122"/>
              </a:rPr>
              <a:t>请在此输入文本</a:t>
            </a:r>
            <a:endParaRPr lang="zh-CN" altLang="en-US" sz="1800" dirty="0">
              <a:solidFill>
                <a:schemeClr val="bg1"/>
              </a:solidFill>
              <a:latin typeface="微软雅黑" panose="020B0503020204020204" pitchFamily="34" charset="-122"/>
              <a:ea typeface="微软雅黑" panose="020B0503020204020204" pitchFamily="34" charset="-122"/>
            </a:endParaRPr>
          </a:p>
        </p:txBody>
      </p:sp>
      <p:sp>
        <p:nvSpPr>
          <p:cNvPr id="11" name="MH_SubTitle_1"/>
          <p:cNvSpPr/>
          <p:nvPr/>
        </p:nvSpPr>
        <p:spPr bwMode="auto">
          <a:xfrm>
            <a:off x="1193350" y="4132239"/>
            <a:ext cx="3583366" cy="804863"/>
          </a:xfrm>
          <a:custGeom>
            <a:avLst/>
            <a:gdLst>
              <a:gd name="T0" fmla="*/ 52232 w 5009091"/>
              <a:gd name="T1" fmla="*/ 2731 h 1255217"/>
              <a:gd name="T2" fmla="*/ 51475 w 5009091"/>
              <a:gd name="T3" fmla="*/ 3046 h 1255217"/>
              <a:gd name="T4" fmla="*/ 51462 w 5009091"/>
              <a:gd name="T5" fmla="*/ 3059 h 1255217"/>
              <a:gd name="T6" fmla="*/ 51274 w 5009091"/>
              <a:gd name="T7" fmla="*/ 3375 h 1255217"/>
              <a:gd name="T8" fmla="*/ 54470 w 5009091"/>
              <a:gd name="T9" fmla="*/ 6588 h 1255217"/>
              <a:gd name="T10" fmla="*/ 54783 w 5009091"/>
              <a:gd name="T11" fmla="*/ 7349 h 1255217"/>
              <a:gd name="T12" fmla="*/ 54780 w 5009091"/>
              <a:gd name="T13" fmla="*/ 7371 h 1255217"/>
              <a:gd name="T14" fmla="*/ 54470 w 5009091"/>
              <a:gd name="T15" fmla="*/ 8153 h 1255217"/>
              <a:gd name="T16" fmla="*/ 51274 w 5009091"/>
              <a:gd name="T17" fmla="*/ 11367 h 1255217"/>
              <a:gd name="T18" fmla="*/ 51462 w 5009091"/>
              <a:gd name="T19" fmla="*/ 11682 h 1255217"/>
              <a:gd name="T20" fmla="*/ 51475 w 5009091"/>
              <a:gd name="T21" fmla="*/ 11696 h 1255217"/>
              <a:gd name="T22" fmla="*/ 52988 w 5009091"/>
              <a:gd name="T23" fmla="*/ 11696 h 1255217"/>
              <a:gd name="T24" fmla="*/ 56511 w 5009091"/>
              <a:gd name="T25" fmla="*/ 8153 h 1255217"/>
              <a:gd name="T26" fmla="*/ 56823 w 5009091"/>
              <a:gd name="T27" fmla="*/ 7371 h 1255217"/>
              <a:gd name="T28" fmla="*/ 56825 w 5009091"/>
              <a:gd name="T29" fmla="*/ 7349 h 1255217"/>
              <a:gd name="T30" fmla="*/ 56511 w 5009091"/>
              <a:gd name="T31" fmla="*/ 6588 h 1255217"/>
              <a:gd name="T32" fmla="*/ 52988 w 5009091"/>
              <a:gd name="T33" fmla="*/ 3046 h 1255217"/>
              <a:gd name="T34" fmla="*/ 52232 w 5009091"/>
              <a:gd name="T35" fmla="*/ 2731 h 1255217"/>
              <a:gd name="T36" fmla="*/ 51208 w 5009091"/>
              <a:gd name="T37" fmla="*/ 0 h 1255217"/>
              <a:gd name="T38" fmla="*/ 52409 w 5009091"/>
              <a:gd name="T39" fmla="*/ 500 h 1255217"/>
              <a:gd name="T40" fmla="*/ 58006 w 5009091"/>
              <a:gd name="T41" fmla="*/ 6128 h 1255217"/>
              <a:gd name="T42" fmla="*/ 58503 w 5009091"/>
              <a:gd name="T43" fmla="*/ 7336 h 1255217"/>
              <a:gd name="T44" fmla="*/ 58500 w 5009091"/>
              <a:gd name="T45" fmla="*/ 7371 h 1255217"/>
              <a:gd name="T46" fmla="*/ 58006 w 5009091"/>
              <a:gd name="T47" fmla="*/ 8613 h 1255217"/>
              <a:gd name="T48" fmla="*/ 52409 w 5009091"/>
              <a:gd name="T49" fmla="*/ 14241 h 1255217"/>
              <a:gd name="T50" fmla="*/ 50007 w 5009091"/>
              <a:gd name="T51" fmla="*/ 14241 h 1255217"/>
              <a:gd name="T52" fmla="*/ 49988 w 5009091"/>
              <a:gd name="T53" fmla="*/ 14221 h 1255217"/>
              <a:gd name="T54" fmla="*/ 49938 w 5009091"/>
              <a:gd name="T55" fmla="*/ 14232 h 1255217"/>
              <a:gd name="T56" fmla="*/ 1483 w 5009091"/>
              <a:gd name="T57" fmla="*/ 14232 h 1255217"/>
              <a:gd name="T58" fmla="*/ 0 w 5009091"/>
              <a:gd name="T59" fmla="*/ 12740 h 1255217"/>
              <a:gd name="T60" fmla="*/ 0 w 5009091"/>
              <a:gd name="T61" fmla="*/ 2001 h 1255217"/>
              <a:gd name="T62" fmla="*/ 1483 w 5009091"/>
              <a:gd name="T63" fmla="*/ 510 h 1255217"/>
              <a:gd name="T64" fmla="*/ 49938 w 5009091"/>
              <a:gd name="T65" fmla="*/ 510 h 1255217"/>
              <a:gd name="T66" fmla="*/ 49988 w 5009091"/>
              <a:gd name="T67" fmla="*/ 519 h 1255217"/>
              <a:gd name="T68" fmla="*/ 50007 w 5009091"/>
              <a:gd name="T69" fmla="*/ 500 h 1255217"/>
              <a:gd name="T70" fmla="*/ 51208 w 5009091"/>
              <a:gd name="T71" fmla="*/ 0 h 125521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009091"/>
              <a:gd name="T109" fmla="*/ 0 h 1255217"/>
              <a:gd name="T110" fmla="*/ 5009091 w 5009091"/>
              <a:gd name="T111" fmla="*/ 1255217 h 125521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009091" h="1255217">
                <a:moveTo>
                  <a:pt x="4472112" y="232513"/>
                </a:moveTo>
                <a:cubicBezTo>
                  <a:pt x="4448677" y="232513"/>
                  <a:pt x="4425242" y="241454"/>
                  <a:pt x="4407361" y="259336"/>
                </a:cubicBezTo>
                <a:lnTo>
                  <a:pt x="4406178" y="260519"/>
                </a:lnTo>
                <a:lnTo>
                  <a:pt x="4390099" y="287363"/>
                </a:lnTo>
                <a:lnTo>
                  <a:pt x="4663721" y="561011"/>
                </a:lnTo>
                <a:cubicBezTo>
                  <a:pt x="4681601" y="578892"/>
                  <a:pt x="4690542" y="602330"/>
                  <a:pt x="4690542" y="625767"/>
                </a:cubicBezTo>
                <a:cubicBezTo>
                  <a:pt x="4690542" y="626383"/>
                  <a:pt x="4690535" y="626998"/>
                  <a:pt x="4690365" y="627610"/>
                </a:cubicBezTo>
                <a:cubicBezTo>
                  <a:pt x="4691004" y="651655"/>
                  <a:pt x="4682071" y="675856"/>
                  <a:pt x="4663721" y="694208"/>
                </a:cubicBezTo>
                <a:lnTo>
                  <a:pt x="4390100" y="967855"/>
                </a:lnTo>
                <a:lnTo>
                  <a:pt x="4406179" y="994698"/>
                </a:lnTo>
                <a:lnTo>
                  <a:pt x="4407362" y="995881"/>
                </a:lnTo>
                <a:cubicBezTo>
                  <a:pt x="4443122" y="1031646"/>
                  <a:pt x="4501103" y="1031646"/>
                  <a:pt x="4536863" y="995881"/>
                </a:cubicBezTo>
                <a:lnTo>
                  <a:pt x="4838508" y="694208"/>
                </a:lnTo>
                <a:cubicBezTo>
                  <a:pt x="4856858" y="675856"/>
                  <a:pt x="4865792" y="651655"/>
                  <a:pt x="4865152" y="627610"/>
                </a:cubicBezTo>
                <a:cubicBezTo>
                  <a:pt x="4865322" y="626998"/>
                  <a:pt x="4865329" y="626383"/>
                  <a:pt x="4865329" y="625767"/>
                </a:cubicBezTo>
                <a:cubicBezTo>
                  <a:pt x="4865329" y="602330"/>
                  <a:pt x="4856388" y="578892"/>
                  <a:pt x="4838508" y="561011"/>
                </a:cubicBezTo>
                <a:lnTo>
                  <a:pt x="4536862" y="259336"/>
                </a:lnTo>
                <a:cubicBezTo>
                  <a:pt x="4518982" y="241454"/>
                  <a:pt x="4495547" y="232513"/>
                  <a:pt x="4472112" y="232513"/>
                </a:cubicBezTo>
                <a:close/>
                <a:moveTo>
                  <a:pt x="4384468" y="0"/>
                </a:moveTo>
                <a:cubicBezTo>
                  <a:pt x="4421694" y="0"/>
                  <a:pt x="4458920" y="14203"/>
                  <a:pt x="4487323" y="42608"/>
                </a:cubicBezTo>
                <a:lnTo>
                  <a:pt x="4966487" y="521818"/>
                </a:lnTo>
                <a:cubicBezTo>
                  <a:pt x="4994889" y="550223"/>
                  <a:pt x="5009091" y="587454"/>
                  <a:pt x="5009091" y="624683"/>
                </a:cubicBezTo>
                <a:cubicBezTo>
                  <a:pt x="5009091" y="625661"/>
                  <a:pt x="5009080" y="626638"/>
                  <a:pt x="5008811" y="627610"/>
                </a:cubicBezTo>
                <a:cubicBezTo>
                  <a:pt x="5009826" y="665805"/>
                  <a:pt x="4995635" y="704250"/>
                  <a:pt x="4966487" y="733401"/>
                </a:cubicBezTo>
                <a:lnTo>
                  <a:pt x="4487324" y="1212608"/>
                </a:lnTo>
                <a:cubicBezTo>
                  <a:pt x="4430520" y="1269420"/>
                  <a:pt x="4338418" y="1269420"/>
                  <a:pt x="4281613" y="1212608"/>
                </a:cubicBezTo>
                <a:lnTo>
                  <a:pt x="4279948" y="1210943"/>
                </a:lnTo>
                <a:lnTo>
                  <a:pt x="4275661" y="1211808"/>
                </a:lnTo>
                <a:lnTo>
                  <a:pt x="127005" y="1211808"/>
                </a:lnTo>
                <a:cubicBezTo>
                  <a:pt x="56862" y="1211808"/>
                  <a:pt x="0" y="1154946"/>
                  <a:pt x="0" y="1084803"/>
                </a:cubicBezTo>
                <a:lnTo>
                  <a:pt x="0" y="170413"/>
                </a:lnTo>
                <a:cubicBezTo>
                  <a:pt x="0" y="100270"/>
                  <a:pt x="56862" y="43408"/>
                  <a:pt x="127005" y="43408"/>
                </a:cubicBezTo>
                <a:lnTo>
                  <a:pt x="4275661" y="43408"/>
                </a:lnTo>
                <a:lnTo>
                  <a:pt x="4279946" y="44273"/>
                </a:lnTo>
                <a:lnTo>
                  <a:pt x="4281611" y="42608"/>
                </a:lnTo>
                <a:cubicBezTo>
                  <a:pt x="4310014" y="14203"/>
                  <a:pt x="4347241" y="0"/>
                  <a:pt x="4384468" y="0"/>
                </a:cubicBezTo>
                <a:close/>
              </a:path>
            </a:pathLst>
          </a:custGeom>
          <a:solidFill>
            <a:schemeClr val="accent1"/>
          </a:solidFill>
          <a:ln>
            <a:noFill/>
          </a:ln>
        </p:spPr>
        <p:txBody>
          <a:bodyPr rIns="540000"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eaLnBrk="1" hangingPunct="1">
              <a:lnSpc>
                <a:spcPct val="100000"/>
              </a:lnSpc>
              <a:spcBef>
                <a:spcPct val="0"/>
              </a:spcBef>
              <a:buFontTx/>
              <a:buNone/>
            </a:pPr>
            <a:r>
              <a:rPr lang="zh-CN" altLang="en-US" sz="1800" dirty="0">
                <a:solidFill>
                  <a:schemeClr val="bg1"/>
                </a:solidFill>
                <a:latin typeface="微软雅黑" panose="020B0503020204020204" pitchFamily="34" charset="-122"/>
                <a:ea typeface="微软雅黑" panose="020B0503020204020204" pitchFamily="34" charset="-122"/>
              </a:rPr>
              <a:t>请在此输入文本</a:t>
            </a:r>
            <a:endParaRPr lang="zh-CN" altLang="en-US" sz="1800" dirty="0">
              <a:solidFill>
                <a:schemeClr val="bg1"/>
              </a:solidFill>
              <a:latin typeface="微软雅黑" panose="020B0503020204020204" pitchFamily="34" charset="-122"/>
              <a:ea typeface="微软雅黑" panose="020B0503020204020204" pitchFamily="34" charset="-122"/>
            </a:endParaRPr>
          </a:p>
        </p:txBody>
      </p:sp>
      <p:sp>
        <p:nvSpPr>
          <p:cNvPr id="12" name="MH_SubTitle_1"/>
          <p:cNvSpPr/>
          <p:nvPr/>
        </p:nvSpPr>
        <p:spPr bwMode="auto">
          <a:xfrm>
            <a:off x="1193350" y="5169469"/>
            <a:ext cx="3583366" cy="804863"/>
          </a:xfrm>
          <a:custGeom>
            <a:avLst/>
            <a:gdLst>
              <a:gd name="T0" fmla="*/ 52232 w 5009091"/>
              <a:gd name="T1" fmla="*/ 2731 h 1255217"/>
              <a:gd name="T2" fmla="*/ 51475 w 5009091"/>
              <a:gd name="T3" fmla="*/ 3046 h 1255217"/>
              <a:gd name="T4" fmla="*/ 51462 w 5009091"/>
              <a:gd name="T5" fmla="*/ 3059 h 1255217"/>
              <a:gd name="T6" fmla="*/ 51274 w 5009091"/>
              <a:gd name="T7" fmla="*/ 3375 h 1255217"/>
              <a:gd name="T8" fmla="*/ 54470 w 5009091"/>
              <a:gd name="T9" fmla="*/ 6588 h 1255217"/>
              <a:gd name="T10" fmla="*/ 54783 w 5009091"/>
              <a:gd name="T11" fmla="*/ 7349 h 1255217"/>
              <a:gd name="T12" fmla="*/ 54780 w 5009091"/>
              <a:gd name="T13" fmla="*/ 7371 h 1255217"/>
              <a:gd name="T14" fmla="*/ 54470 w 5009091"/>
              <a:gd name="T15" fmla="*/ 8153 h 1255217"/>
              <a:gd name="T16" fmla="*/ 51274 w 5009091"/>
              <a:gd name="T17" fmla="*/ 11367 h 1255217"/>
              <a:gd name="T18" fmla="*/ 51462 w 5009091"/>
              <a:gd name="T19" fmla="*/ 11682 h 1255217"/>
              <a:gd name="T20" fmla="*/ 51475 w 5009091"/>
              <a:gd name="T21" fmla="*/ 11696 h 1255217"/>
              <a:gd name="T22" fmla="*/ 52988 w 5009091"/>
              <a:gd name="T23" fmla="*/ 11696 h 1255217"/>
              <a:gd name="T24" fmla="*/ 56511 w 5009091"/>
              <a:gd name="T25" fmla="*/ 8153 h 1255217"/>
              <a:gd name="T26" fmla="*/ 56823 w 5009091"/>
              <a:gd name="T27" fmla="*/ 7371 h 1255217"/>
              <a:gd name="T28" fmla="*/ 56825 w 5009091"/>
              <a:gd name="T29" fmla="*/ 7349 h 1255217"/>
              <a:gd name="T30" fmla="*/ 56511 w 5009091"/>
              <a:gd name="T31" fmla="*/ 6588 h 1255217"/>
              <a:gd name="T32" fmla="*/ 52988 w 5009091"/>
              <a:gd name="T33" fmla="*/ 3046 h 1255217"/>
              <a:gd name="T34" fmla="*/ 52232 w 5009091"/>
              <a:gd name="T35" fmla="*/ 2731 h 1255217"/>
              <a:gd name="T36" fmla="*/ 51208 w 5009091"/>
              <a:gd name="T37" fmla="*/ 0 h 1255217"/>
              <a:gd name="T38" fmla="*/ 52409 w 5009091"/>
              <a:gd name="T39" fmla="*/ 500 h 1255217"/>
              <a:gd name="T40" fmla="*/ 58006 w 5009091"/>
              <a:gd name="T41" fmla="*/ 6128 h 1255217"/>
              <a:gd name="T42" fmla="*/ 58503 w 5009091"/>
              <a:gd name="T43" fmla="*/ 7336 h 1255217"/>
              <a:gd name="T44" fmla="*/ 58500 w 5009091"/>
              <a:gd name="T45" fmla="*/ 7371 h 1255217"/>
              <a:gd name="T46" fmla="*/ 58006 w 5009091"/>
              <a:gd name="T47" fmla="*/ 8613 h 1255217"/>
              <a:gd name="T48" fmla="*/ 52409 w 5009091"/>
              <a:gd name="T49" fmla="*/ 14241 h 1255217"/>
              <a:gd name="T50" fmla="*/ 50007 w 5009091"/>
              <a:gd name="T51" fmla="*/ 14241 h 1255217"/>
              <a:gd name="T52" fmla="*/ 49988 w 5009091"/>
              <a:gd name="T53" fmla="*/ 14221 h 1255217"/>
              <a:gd name="T54" fmla="*/ 49938 w 5009091"/>
              <a:gd name="T55" fmla="*/ 14232 h 1255217"/>
              <a:gd name="T56" fmla="*/ 1483 w 5009091"/>
              <a:gd name="T57" fmla="*/ 14232 h 1255217"/>
              <a:gd name="T58" fmla="*/ 0 w 5009091"/>
              <a:gd name="T59" fmla="*/ 12740 h 1255217"/>
              <a:gd name="T60" fmla="*/ 0 w 5009091"/>
              <a:gd name="T61" fmla="*/ 2001 h 1255217"/>
              <a:gd name="T62" fmla="*/ 1483 w 5009091"/>
              <a:gd name="T63" fmla="*/ 510 h 1255217"/>
              <a:gd name="T64" fmla="*/ 49938 w 5009091"/>
              <a:gd name="T65" fmla="*/ 510 h 1255217"/>
              <a:gd name="T66" fmla="*/ 49988 w 5009091"/>
              <a:gd name="T67" fmla="*/ 519 h 1255217"/>
              <a:gd name="T68" fmla="*/ 50007 w 5009091"/>
              <a:gd name="T69" fmla="*/ 500 h 1255217"/>
              <a:gd name="T70" fmla="*/ 51208 w 5009091"/>
              <a:gd name="T71" fmla="*/ 0 h 125521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009091"/>
              <a:gd name="T109" fmla="*/ 0 h 1255217"/>
              <a:gd name="T110" fmla="*/ 5009091 w 5009091"/>
              <a:gd name="T111" fmla="*/ 1255217 h 125521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009091" h="1255217">
                <a:moveTo>
                  <a:pt x="4472112" y="232513"/>
                </a:moveTo>
                <a:cubicBezTo>
                  <a:pt x="4448677" y="232513"/>
                  <a:pt x="4425242" y="241454"/>
                  <a:pt x="4407361" y="259336"/>
                </a:cubicBezTo>
                <a:lnTo>
                  <a:pt x="4406178" y="260519"/>
                </a:lnTo>
                <a:lnTo>
                  <a:pt x="4390099" y="287363"/>
                </a:lnTo>
                <a:lnTo>
                  <a:pt x="4663721" y="561011"/>
                </a:lnTo>
                <a:cubicBezTo>
                  <a:pt x="4681601" y="578892"/>
                  <a:pt x="4690542" y="602330"/>
                  <a:pt x="4690542" y="625767"/>
                </a:cubicBezTo>
                <a:cubicBezTo>
                  <a:pt x="4690542" y="626383"/>
                  <a:pt x="4690535" y="626998"/>
                  <a:pt x="4690365" y="627610"/>
                </a:cubicBezTo>
                <a:cubicBezTo>
                  <a:pt x="4691004" y="651655"/>
                  <a:pt x="4682071" y="675856"/>
                  <a:pt x="4663721" y="694208"/>
                </a:cubicBezTo>
                <a:lnTo>
                  <a:pt x="4390100" y="967855"/>
                </a:lnTo>
                <a:lnTo>
                  <a:pt x="4406179" y="994698"/>
                </a:lnTo>
                <a:lnTo>
                  <a:pt x="4407362" y="995881"/>
                </a:lnTo>
                <a:cubicBezTo>
                  <a:pt x="4443122" y="1031646"/>
                  <a:pt x="4501103" y="1031646"/>
                  <a:pt x="4536863" y="995881"/>
                </a:cubicBezTo>
                <a:lnTo>
                  <a:pt x="4838508" y="694208"/>
                </a:lnTo>
                <a:cubicBezTo>
                  <a:pt x="4856858" y="675856"/>
                  <a:pt x="4865792" y="651655"/>
                  <a:pt x="4865152" y="627610"/>
                </a:cubicBezTo>
                <a:cubicBezTo>
                  <a:pt x="4865322" y="626998"/>
                  <a:pt x="4865329" y="626383"/>
                  <a:pt x="4865329" y="625767"/>
                </a:cubicBezTo>
                <a:cubicBezTo>
                  <a:pt x="4865329" y="602330"/>
                  <a:pt x="4856388" y="578892"/>
                  <a:pt x="4838508" y="561011"/>
                </a:cubicBezTo>
                <a:lnTo>
                  <a:pt x="4536862" y="259336"/>
                </a:lnTo>
                <a:cubicBezTo>
                  <a:pt x="4518982" y="241454"/>
                  <a:pt x="4495547" y="232513"/>
                  <a:pt x="4472112" y="232513"/>
                </a:cubicBezTo>
                <a:close/>
                <a:moveTo>
                  <a:pt x="4384468" y="0"/>
                </a:moveTo>
                <a:cubicBezTo>
                  <a:pt x="4421694" y="0"/>
                  <a:pt x="4458920" y="14203"/>
                  <a:pt x="4487323" y="42608"/>
                </a:cubicBezTo>
                <a:lnTo>
                  <a:pt x="4966487" y="521818"/>
                </a:lnTo>
                <a:cubicBezTo>
                  <a:pt x="4994889" y="550223"/>
                  <a:pt x="5009091" y="587454"/>
                  <a:pt x="5009091" y="624683"/>
                </a:cubicBezTo>
                <a:cubicBezTo>
                  <a:pt x="5009091" y="625661"/>
                  <a:pt x="5009080" y="626638"/>
                  <a:pt x="5008811" y="627610"/>
                </a:cubicBezTo>
                <a:cubicBezTo>
                  <a:pt x="5009826" y="665805"/>
                  <a:pt x="4995635" y="704250"/>
                  <a:pt x="4966487" y="733401"/>
                </a:cubicBezTo>
                <a:lnTo>
                  <a:pt x="4487324" y="1212608"/>
                </a:lnTo>
                <a:cubicBezTo>
                  <a:pt x="4430520" y="1269420"/>
                  <a:pt x="4338418" y="1269420"/>
                  <a:pt x="4281613" y="1212608"/>
                </a:cubicBezTo>
                <a:lnTo>
                  <a:pt x="4279948" y="1210943"/>
                </a:lnTo>
                <a:lnTo>
                  <a:pt x="4275661" y="1211808"/>
                </a:lnTo>
                <a:lnTo>
                  <a:pt x="127005" y="1211808"/>
                </a:lnTo>
                <a:cubicBezTo>
                  <a:pt x="56862" y="1211808"/>
                  <a:pt x="0" y="1154946"/>
                  <a:pt x="0" y="1084803"/>
                </a:cubicBezTo>
                <a:lnTo>
                  <a:pt x="0" y="170413"/>
                </a:lnTo>
                <a:cubicBezTo>
                  <a:pt x="0" y="100270"/>
                  <a:pt x="56862" y="43408"/>
                  <a:pt x="127005" y="43408"/>
                </a:cubicBezTo>
                <a:lnTo>
                  <a:pt x="4275661" y="43408"/>
                </a:lnTo>
                <a:lnTo>
                  <a:pt x="4279946" y="44273"/>
                </a:lnTo>
                <a:lnTo>
                  <a:pt x="4281611" y="42608"/>
                </a:lnTo>
                <a:cubicBezTo>
                  <a:pt x="4310014" y="14203"/>
                  <a:pt x="4347241" y="0"/>
                  <a:pt x="4384468" y="0"/>
                </a:cubicBezTo>
                <a:close/>
              </a:path>
            </a:pathLst>
          </a:custGeom>
          <a:solidFill>
            <a:schemeClr val="accent1"/>
          </a:solidFill>
          <a:ln>
            <a:noFill/>
          </a:ln>
        </p:spPr>
        <p:txBody>
          <a:bodyPr rIns="540000"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eaLnBrk="1" hangingPunct="1">
              <a:lnSpc>
                <a:spcPct val="100000"/>
              </a:lnSpc>
              <a:spcBef>
                <a:spcPct val="0"/>
              </a:spcBef>
              <a:buFontTx/>
              <a:buNone/>
            </a:pPr>
            <a:r>
              <a:rPr lang="zh-CN" altLang="en-US" sz="1800" dirty="0">
                <a:solidFill>
                  <a:schemeClr val="bg1"/>
                </a:solidFill>
                <a:latin typeface="微软雅黑" panose="020B0503020204020204" pitchFamily="34" charset="-122"/>
                <a:ea typeface="微软雅黑" panose="020B0503020204020204" pitchFamily="34" charset="-122"/>
              </a:rPr>
              <a:t>请在此输入文本</a:t>
            </a:r>
            <a:endParaRPr lang="zh-CN" altLang="en-US" sz="1800" dirty="0">
              <a:solidFill>
                <a:schemeClr val="bg1"/>
              </a:solidFill>
              <a:latin typeface="微软雅黑" panose="020B0503020204020204" pitchFamily="34" charset="-122"/>
              <a:ea typeface="微软雅黑" panose="020B0503020204020204" pitchFamily="34" charset="-122"/>
            </a:endParaRPr>
          </a:p>
        </p:txBody>
      </p:sp>
      <p:sp>
        <p:nvSpPr>
          <p:cNvPr id="13" name="KSO_Shape"/>
          <p:cNvSpPr/>
          <p:nvPr/>
        </p:nvSpPr>
        <p:spPr bwMode="auto">
          <a:xfrm>
            <a:off x="5276935" y="2143527"/>
            <a:ext cx="373238" cy="3830805"/>
          </a:xfrm>
          <a:custGeom>
            <a:avLst/>
            <a:gdLst>
              <a:gd name="T0" fmla="*/ 2147483646 w 41"/>
              <a:gd name="T1" fmla="*/ 2147483646 h 281"/>
              <a:gd name="T2" fmla="*/ 2147483646 w 41"/>
              <a:gd name="T3" fmla="*/ 2147483646 h 281"/>
              <a:gd name="T4" fmla="*/ 0 w 41"/>
              <a:gd name="T5" fmla="*/ 0 h 281"/>
              <a:gd name="T6" fmla="*/ 2147483646 w 41"/>
              <a:gd name="T7" fmla="*/ 2147483646 h 281"/>
              <a:gd name="T8" fmla="*/ 2147483646 w 41"/>
              <a:gd name="T9" fmla="*/ 2147483646 h 281"/>
              <a:gd name="T10" fmla="*/ 2147483646 w 41"/>
              <a:gd name="T11" fmla="*/ 2147483646 h 281"/>
              <a:gd name="T12" fmla="*/ 2147483646 w 41"/>
              <a:gd name="T13" fmla="*/ 2147483646 h 281"/>
              <a:gd name="T14" fmla="*/ 2147483646 w 41"/>
              <a:gd name="T15" fmla="*/ 2147483646 h 281"/>
              <a:gd name="T16" fmla="*/ 2147483646 w 41"/>
              <a:gd name="T17" fmla="*/ 2147483646 h 281"/>
              <a:gd name="T18" fmla="*/ 2147483646 w 41"/>
              <a:gd name="T19" fmla="*/ 2147483646 h 281"/>
              <a:gd name="T20" fmla="*/ 2147483646 w 41"/>
              <a:gd name="T21" fmla="*/ 2147483646 h 281"/>
              <a:gd name="T22" fmla="*/ 2147483646 w 41"/>
              <a:gd name="T23" fmla="*/ 2147483646 h 281"/>
              <a:gd name="T24" fmla="*/ 2147483646 w 41"/>
              <a:gd name="T25" fmla="*/ 2147483646 h 281"/>
              <a:gd name="T26" fmla="*/ 0 w 41"/>
              <a:gd name="T27" fmla="*/ 2147483646 h 281"/>
              <a:gd name="T28" fmla="*/ 2147483646 w 41"/>
              <a:gd name="T29" fmla="*/ 2147483646 h 281"/>
              <a:gd name="T30" fmla="*/ 2147483646 w 41"/>
              <a:gd name="T31" fmla="*/ 2147483646 h 281"/>
              <a:gd name="T32" fmla="*/ 2147483646 w 41"/>
              <a:gd name="T33" fmla="*/ 2147483646 h 281"/>
              <a:gd name="T34" fmla="*/ 2147483646 w 41"/>
              <a:gd name="T35" fmla="*/ 2147483646 h 281"/>
              <a:gd name="T36" fmla="*/ 2147483646 w 41"/>
              <a:gd name="T37" fmla="*/ 2147483646 h 281"/>
              <a:gd name="T38" fmla="*/ 2147483646 w 41"/>
              <a:gd name="T39" fmla="*/ 2147483646 h 281"/>
              <a:gd name="T40" fmla="*/ 2147483646 w 41"/>
              <a:gd name="T41" fmla="*/ 2147483646 h 281"/>
              <a:gd name="T42" fmla="*/ 2147483646 w 41"/>
              <a:gd name="T43" fmla="*/ 2147483646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chemeClr val="tx1"/>
          </a:solidFill>
          <a:ln>
            <a:noFill/>
          </a:ln>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14" name="Freeform 41"/>
          <p:cNvSpPr/>
          <p:nvPr/>
        </p:nvSpPr>
        <p:spPr bwMode="auto">
          <a:xfrm>
            <a:off x="6518884" y="3188212"/>
            <a:ext cx="1222344" cy="1741434"/>
          </a:xfrm>
          <a:custGeom>
            <a:avLst/>
            <a:gdLst>
              <a:gd name="T0" fmla="*/ 59 w 85"/>
              <a:gd name="T1" fmla="*/ 94 h 95"/>
              <a:gd name="T2" fmla="*/ 60 w 85"/>
              <a:gd name="T3" fmla="*/ 94 h 95"/>
              <a:gd name="T4" fmla="*/ 71 w 85"/>
              <a:gd name="T5" fmla="*/ 41 h 95"/>
              <a:gd name="T6" fmla="*/ 78 w 85"/>
              <a:gd name="T7" fmla="*/ 9 h 95"/>
              <a:gd name="T8" fmla="*/ 64 w 85"/>
              <a:gd name="T9" fmla="*/ 0 h 95"/>
              <a:gd name="T10" fmla="*/ 63 w 85"/>
              <a:gd name="T11" fmla="*/ 0 h 95"/>
              <a:gd name="T12" fmla="*/ 50 w 85"/>
              <a:gd name="T13" fmla="*/ 5 h 95"/>
              <a:gd name="T14" fmla="*/ 43 w 85"/>
              <a:gd name="T15" fmla="*/ 9 h 95"/>
              <a:gd name="T16" fmla="*/ 42 w 85"/>
              <a:gd name="T17" fmla="*/ 9 h 95"/>
              <a:gd name="T18" fmla="*/ 30 w 85"/>
              <a:gd name="T19" fmla="*/ 5 h 95"/>
              <a:gd name="T20" fmla="*/ 18 w 85"/>
              <a:gd name="T21" fmla="*/ 0 h 95"/>
              <a:gd name="T22" fmla="*/ 17 w 85"/>
              <a:gd name="T23" fmla="*/ 0 h 95"/>
              <a:gd name="T24" fmla="*/ 4 w 85"/>
              <a:gd name="T25" fmla="*/ 6 h 95"/>
              <a:gd name="T26" fmla="*/ 0 w 85"/>
              <a:gd name="T27" fmla="*/ 16 h 95"/>
              <a:gd name="T28" fmla="*/ 9 w 85"/>
              <a:gd name="T29" fmla="*/ 40 h 95"/>
              <a:gd name="T30" fmla="*/ 21 w 85"/>
              <a:gd name="T31" fmla="*/ 92 h 95"/>
              <a:gd name="T32" fmla="*/ 25 w 85"/>
              <a:gd name="T33" fmla="*/ 95 h 95"/>
              <a:gd name="T34" fmla="*/ 26 w 85"/>
              <a:gd name="T35" fmla="*/ 94 h 95"/>
              <a:gd name="T36" fmla="*/ 30 w 85"/>
              <a:gd name="T37" fmla="*/ 78 h 95"/>
              <a:gd name="T38" fmla="*/ 43 w 85"/>
              <a:gd name="T39" fmla="*/ 53 h 95"/>
              <a:gd name="T40" fmla="*/ 43 w 85"/>
              <a:gd name="T41" fmla="*/ 53 h 95"/>
              <a:gd name="T42" fmla="*/ 54 w 85"/>
              <a:gd name="T43" fmla="*/ 79 h 95"/>
              <a:gd name="T44" fmla="*/ 59 w 85"/>
              <a:gd name="T45" fmla="*/ 9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5" h="95">
                <a:moveTo>
                  <a:pt x="59" y="94"/>
                </a:moveTo>
                <a:cubicBezTo>
                  <a:pt x="59" y="94"/>
                  <a:pt x="59" y="94"/>
                  <a:pt x="60" y="94"/>
                </a:cubicBezTo>
                <a:cubicBezTo>
                  <a:pt x="70" y="92"/>
                  <a:pt x="70" y="50"/>
                  <a:pt x="71" y="41"/>
                </a:cubicBezTo>
                <a:cubicBezTo>
                  <a:pt x="71" y="36"/>
                  <a:pt x="85" y="20"/>
                  <a:pt x="78" y="9"/>
                </a:cubicBezTo>
                <a:cubicBezTo>
                  <a:pt x="74" y="3"/>
                  <a:pt x="69" y="0"/>
                  <a:pt x="64" y="0"/>
                </a:cubicBezTo>
                <a:cubicBezTo>
                  <a:pt x="63" y="0"/>
                  <a:pt x="63" y="0"/>
                  <a:pt x="63" y="0"/>
                </a:cubicBezTo>
                <a:cubicBezTo>
                  <a:pt x="58" y="0"/>
                  <a:pt x="53" y="2"/>
                  <a:pt x="50" y="5"/>
                </a:cubicBezTo>
                <a:cubicBezTo>
                  <a:pt x="48" y="8"/>
                  <a:pt x="45" y="8"/>
                  <a:pt x="43" y="9"/>
                </a:cubicBezTo>
                <a:cubicBezTo>
                  <a:pt x="42" y="9"/>
                  <a:pt x="42" y="9"/>
                  <a:pt x="42" y="9"/>
                </a:cubicBezTo>
                <a:cubicBezTo>
                  <a:pt x="35" y="9"/>
                  <a:pt x="30" y="5"/>
                  <a:pt x="30" y="5"/>
                </a:cubicBezTo>
                <a:cubicBezTo>
                  <a:pt x="28" y="4"/>
                  <a:pt x="24" y="0"/>
                  <a:pt x="18" y="0"/>
                </a:cubicBezTo>
                <a:cubicBezTo>
                  <a:pt x="18" y="0"/>
                  <a:pt x="17" y="0"/>
                  <a:pt x="17" y="0"/>
                </a:cubicBezTo>
                <a:cubicBezTo>
                  <a:pt x="13" y="0"/>
                  <a:pt x="9" y="1"/>
                  <a:pt x="4" y="6"/>
                </a:cubicBezTo>
                <a:cubicBezTo>
                  <a:pt x="1" y="9"/>
                  <a:pt x="0" y="12"/>
                  <a:pt x="0" y="16"/>
                </a:cubicBezTo>
                <a:cubicBezTo>
                  <a:pt x="0" y="25"/>
                  <a:pt x="7" y="36"/>
                  <a:pt x="9" y="40"/>
                </a:cubicBezTo>
                <a:cubicBezTo>
                  <a:pt x="11" y="46"/>
                  <a:pt x="13" y="84"/>
                  <a:pt x="21" y="92"/>
                </a:cubicBezTo>
                <a:cubicBezTo>
                  <a:pt x="23" y="94"/>
                  <a:pt x="24" y="95"/>
                  <a:pt x="25" y="95"/>
                </a:cubicBezTo>
                <a:cubicBezTo>
                  <a:pt x="26" y="95"/>
                  <a:pt x="26" y="95"/>
                  <a:pt x="26" y="94"/>
                </a:cubicBezTo>
                <a:cubicBezTo>
                  <a:pt x="30" y="93"/>
                  <a:pt x="30" y="83"/>
                  <a:pt x="30" y="78"/>
                </a:cubicBezTo>
                <a:cubicBezTo>
                  <a:pt x="29" y="71"/>
                  <a:pt x="31" y="53"/>
                  <a:pt x="43" y="53"/>
                </a:cubicBezTo>
                <a:cubicBezTo>
                  <a:pt x="43" y="53"/>
                  <a:pt x="43" y="53"/>
                  <a:pt x="43" y="53"/>
                </a:cubicBezTo>
                <a:cubicBezTo>
                  <a:pt x="53" y="54"/>
                  <a:pt x="55" y="71"/>
                  <a:pt x="54" y="79"/>
                </a:cubicBezTo>
                <a:cubicBezTo>
                  <a:pt x="52" y="86"/>
                  <a:pt x="54" y="94"/>
                  <a:pt x="59" y="94"/>
                </a:cubicBezTo>
                <a:close/>
              </a:path>
            </a:pathLst>
          </a:custGeom>
          <a:solidFill>
            <a:schemeClr val="accent1"/>
          </a:solidFill>
          <a:ln>
            <a:noFill/>
          </a:ln>
          <a:effectLst/>
        </p:spPr>
        <p:txBody>
          <a:bodyPr vert="horz" wrap="square" lIns="91440" tIns="45720" rIns="91440" bIns="45720" numCol="1" anchor="t" anchorCtr="0" compatLnSpc="1"/>
          <a:lstStyle/>
          <a:p>
            <a:endParaRPr lang="zh-CN" altLang="en-US"/>
          </a:p>
        </p:txBody>
      </p:sp>
      <p:sp>
        <p:nvSpPr>
          <p:cNvPr id="15" name="任意多边形: 形状 14"/>
          <p:cNvSpPr/>
          <p:nvPr/>
        </p:nvSpPr>
        <p:spPr>
          <a:xfrm>
            <a:off x="8054639" y="3920762"/>
            <a:ext cx="845335" cy="276335"/>
          </a:xfrm>
          <a:custGeom>
            <a:avLst/>
            <a:gdLst>
              <a:gd name="connsiteX0" fmla="*/ 569000 w 845335"/>
              <a:gd name="connsiteY0" fmla="*/ 0 h 276335"/>
              <a:gd name="connsiteX1" fmla="*/ 707168 w 845335"/>
              <a:gd name="connsiteY1" fmla="*/ 0 h 276335"/>
              <a:gd name="connsiteX2" fmla="*/ 845335 w 845335"/>
              <a:gd name="connsiteY2" fmla="*/ 138168 h 276335"/>
              <a:gd name="connsiteX3" fmla="*/ 707168 w 845335"/>
              <a:gd name="connsiteY3" fmla="*/ 276335 h 276335"/>
              <a:gd name="connsiteX4" fmla="*/ 569000 w 845335"/>
              <a:gd name="connsiteY4" fmla="*/ 276335 h 276335"/>
              <a:gd name="connsiteX5" fmla="*/ 707168 w 845335"/>
              <a:gd name="connsiteY5" fmla="*/ 138168 h 276335"/>
              <a:gd name="connsiteX6" fmla="*/ 292110 w 845335"/>
              <a:gd name="connsiteY6" fmla="*/ 0 h 276335"/>
              <a:gd name="connsiteX7" fmla="*/ 430278 w 845335"/>
              <a:gd name="connsiteY7" fmla="*/ 0 h 276335"/>
              <a:gd name="connsiteX8" fmla="*/ 568445 w 845335"/>
              <a:gd name="connsiteY8" fmla="*/ 138168 h 276335"/>
              <a:gd name="connsiteX9" fmla="*/ 430278 w 845335"/>
              <a:gd name="connsiteY9" fmla="*/ 276335 h 276335"/>
              <a:gd name="connsiteX10" fmla="*/ 292110 w 845335"/>
              <a:gd name="connsiteY10" fmla="*/ 276335 h 276335"/>
              <a:gd name="connsiteX11" fmla="*/ 430278 w 845335"/>
              <a:gd name="connsiteY11" fmla="*/ 138168 h 276335"/>
              <a:gd name="connsiteX12" fmla="*/ 0 w 845335"/>
              <a:gd name="connsiteY12" fmla="*/ 0 h 276335"/>
              <a:gd name="connsiteX13" fmla="*/ 138168 w 845335"/>
              <a:gd name="connsiteY13" fmla="*/ 0 h 276335"/>
              <a:gd name="connsiteX14" fmla="*/ 276335 w 845335"/>
              <a:gd name="connsiteY14" fmla="*/ 138168 h 276335"/>
              <a:gd name="connsiteX15" fmla="*/ 138168 w 845335"/>
              <a:gd name="connsiteY15" fmla="*/ 276335 h 276335"/>
              <a:gd name="connsiteX16" fmla="*/ 0 w 845335"/>
              <a:gd name="connsiteY16" fmla="*/ 276335 h 276335"/>
              <a:gd name="connsiteX17" fmla="*/ 138168 w 845335"/>
              <a:gd name="connsiteY17" fmla="*/ 138168 h 276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45335" h="276335">
                <a:moveTo>
                  <a:pt x="569000" y="0"/>
                </a:moveTo>
                <a:lnTo>
                  <a:pt x="707168" y="0"/>
                </a:lnTo>
                <a:lnTo>
                  <a:pt x="845335" y="138168"/>
                </a:lnTo>
                <a:lnTo>
                  <a:pt x="707168" y="276335"/>
                </a:lnTo>
                <a:lnTo>
                  <a:pt x="569000" y="276335"/>
                </a:lnTo>
                <a:lnTo>
                  <a:pt x="707168" y="138168"/>
                </a:lnTo>
                <a:close/>
                <a:moveTo>
                  <a:pt x="292110" y="0"/>
                </a:moveTo>
                <a:lnTo>
                  <a:pt x="430278" y="0"/>
                </a:lnTo>
                <a:lnTo>
                  <a:pt x="568445" y="138168"/>
                </a:lnTo>
                <a:lnTo>
                  <a:pt x="430278" y="276335"/>
                </a:lnTo>
                <a:lnTo>
                  <a:pt x="292110" y="276335"/>
                </a:lnTo>
                <a:lnTo>
                  <a:pt x="430278" y="138168"/>
                </a:lnTo>
                <a:close/>
                <a:moveTo>
                  <a:pt x="0" y="0"/>
                </a:moveTo>
                <a:lnTo>
                  <a:pt x="138168" y="0"/>
                </a:lnTo>
                <a:lnTo>
                  <a:pt x="276335" y="138168"/>
                </a:lnTo>
                <a:lnTo>
                  <a:pt x="138168" y="276335"/>
                </a:lnTo>
                <a:lnTo>
                  <a:pt x="0" y="276335"/>
                </a:lnTo>
                <a:lnTo>
                  <a:pt x="138168" y="138168"/>
                </a:lnTo>
                <a:close/>
              </a:path>
            </a:pathLst>
          </a:custGeom>
          <a:solidFill>
            <a:schemeClr val="tx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16" name="Freeform 41"/>
          <p:cNvSpPr/>
          <p:nvPr/>
        </p:nvSpPr>
        <p:spPr bwMode="auto">
          <a:xfrm>
            <a:off x="9213385" y="3188212"/>
            <a:ext cx="1222344" cy="1741434"/>
          </a:xfrm>
          <a:custGeom>
            <a:avLst/>
            <a:gdLst>
              <a:gd name="T0" fmla="*/ 59 w 85"/>
              <a:gd name="T1" fmla="*/ 94 h 95"/>
              <a:gd name="T2" fmla="*/ 60 w 85"/>
              <a:gd name="T3" fmla="*/ 94 h 95"/>
              <a:gd name="T4" fmla="*/ 71 w 85"/>
              <a:gd name="T5" fmla="*/ 41 h 95"/>
              <a:gd name="T6" fmla="*/ 78 w 85"/>
              <a:gd name="T7" fmla="*/ 9 h 95"/>
              <a:gd name="T8" fmla="*/ 64 w 85"/>
              <a:gd name="T9" fmla="*/ 0 h 95"/>
              <a:gd name="T10" fmla="*/ 63 w 85"/>
              <a:gd name="T11" fmla="*/ 0 h 95"/>
              <a:gd name="T12" fmla="*/ 50 w 85"/>
              <a:gd name="T13" fmla="*/ 5 h 95"/>
              <a:gd name="T14" fmla="*/ 43 w 85"/>
              <a:gd name="T15" fmla="*/ 9 h 95"/>
              <a:gd name="T16" fmla="*/ 42 w 85"/>
              <a:gd name="T17" fmla="*/ 9 h 95"/>
              <a:gd name="T18" fmla="*/ 30 w 85"/>
              <a:gd name="T19" fmla="*/ 5 h 95"/>
              <a:gd name="T20" fmla="*/ 18 w 85"/>
              <a:gd name="T21" fmla="*/ 0 h 95"/>
              <a:gd name="T22" fmla="*/ 17 w 85"/>
              <a:gd name="T23" fmla="*/ 0 h 95"/>
              <a:gd name="T24" fmla="*/ 4 w 85"/>
              <a:gd name="T25" fmla="*/ 6 h 95"/>
              <a:gd name="T26" fmla="*/ 0 w 85"/>
              <a:gd name="T27" fmla="*/ 16 h 95"/>
              <a:gd name="T28" fmla="*/ 9 w 85"/>
              <a:gd name="T29" fmla="*/ 40 h 95"/>
              <a:gd name="T30" fmla="*/ 21 w 85"/>
              <a:gd name="T31" fmla="*/ 92 h 95"/>
              <a:gd name="T32" fmla="*/ 25 w 85"/>
              <a:gd name="T33" fmla="*/ 95 h 95"/>
              <a:gd name="T34" fmla="*/ 26 w 85"/>
              <a:gd name="T35" fmla="*/ 94 h 95"/>
              <a:gd name="T36" fmla="*/ 30 w 85"/>
              <a:gd name="T37" fmla="*/ 78 h 95"/>
              <a:gd name="T38" fmla="*/ 43 w 85"/>
              <a:gd name="T39" fmla="*/ 53 h 95"/>
              <a:gd name="T40" fmla="*/ 43 w 85"/>
              <a:gd name="T41" fmla="*/ 53 h 95"/>
              <a:gd name="T42" fmla="*/ 54 w 85"/>
              <a:gd name="T43" fmla="*/ 79 h 95"/>
              <a:gd name="T44" fmla="*/ 59 w 85"/>
              <a:gd name="T45" fmla="*/ 9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5" h="95">
                <a:moveTo>
                  <a:pt x="59" y="94"/>
                </a:moveTo>
                <a:cubicBezTo>
                  <a:pt x="59" y="94"/>
                  <a:pt x="59" y="94"/>
                  <a:pt x="60" y="94"/>
                </a:cubicBezTo>
                <a:cubicBezTo>
                  <a:pt x="70" y="92"/>
                  <a:pt x="70" y="50"/>
                  <a:pt x="71" y="41"/>
                </a:cubicBezTo>
                <a:cubicBezTo>
                  <a:pt x="71" y="36"/>
                  <a:pt x="85" y="20"/>
                  <a:pt x="78" y="9"/>
                </a:cubicBezTo>
                <a:cubicBezTo>
                  <a:pt x="74" y="3"/>
                  <a:pt x="69" y="0"/>
                  <a:pt x="64" y="0"/>
                </a:cubicBezTo>
                <a:cubicBezTo>
                  <a:pt x="63" y="0"/>
                  <a:pt x="63" y="0"/>
                  <a:pt x="63" y="0"/>
                </a:cubicBezTo>
                <a:cubicBezTo>
                  <a:pt x="58" y="0"/>
                  <a:pt x="53" y="2"/>
                  <a:pt x="50" y="5"/>
                </a:cubicBezTo>
                <a:cubicBezTo>
                  <a:pt x="48" y="8"/>
                  <a:pt x="45" y="8"/>
                  <a:pt x="43" y="9"/>
                </a:cubicBezTo>
                <a:cubicBezTo>
                  <a:pt x="42" y="9"/>
                  <a:pt x="42" y="9"/>
                  <a:pt x="42" y="9"/>
                </a:cubicBezTo>
                <a:cubicBezTo>
                  <a:pt x="35" y="9"/>
                  <a:pt x="30" y="5"/>
                  <a:pt x="30" y="5"/>
                </a:cubicBezTo>
                <a:cubicBezTo>
                  <a:pt x="28" y="4"/>
                  <a:pt x="24" y="0"/>
                  <a:pt x="18" y="0"/>
                </a:cubicBezTo>
                <a:cubicBezTo>
                  <a:pt x="18" y="0"/>
                  <a:pt x="17" y="0"/>
                  <a:pt x="17" y="0"/>
                </a:cubicBezTo>
                <a:cubicBezTo>
                  <a:pt x="13" y="0"/>
                  <a:pt x="9" y="1"/>
                  <a:pt x="4" y="6"/>
                </a:cubicBezTo>
                <a:cubicBezTo>
                  <a:pt x="1" y="9"/>
                  <a:pt x="0" y="12"/>
                  <a:pt x="0" y="16"/>
                </a:cubicBezTo>
                <a:cubicBezTo>
                  <a:pt x="0" y="25"/>
                  <a:pt x="7" y="36"/>
                  <a:pt x="9" y="40"/>
                </a:cubicBezTo>
                <a:cubicBezTo>
                  <a:pt x="11" y="46"/>
                  <a:pt x="13" y="84"/>
                  <a:pt x="21" y="92"/>
                </a:cubicBezTo>
                <a:cubicBezTo>
                  <a:pt x="23" y="94"/>
                  <a:pt x="24" y="95"/>
                  <a:pt x="25" y="95"/>
                </a:cubicBezTo>
                <a:cubicBezTo>
                  <a:pt x="26" y="95"/>
                  <a:pt x="26" y="95"/>
                  <a:pt x="26" y="94"/>
                </a:cubicBezTo>
                <a:cubicBezTo>
                  <a:pt x="30" y="93"/>
                  <a:pt x="30" y="83"/>
                  <a:pt x="30" y="78"/>
                </a:cubicBezTo>
                <a:cubicBezTo>
                  <a:pt x="29" y="71"/>
                  <a:pt x="31" y="53"/>
                  <a:pt x="43" y="53"/>
                </a:cubicBezTo>
                <a:cubicBezTo>
                  <a:pt x="43" y="53"/>
                  <a:pt x="43" y="53"/>
                  <a:pt x="43" y="53"/>
                </a:cubicBezTo>
                <a:cubicBezTo>
                  <a:pt x="53" y="54"/>
                  <a:pt x="55" y="71"/>
                  <a:pt x="54" y="79"/>
                </a:cubicBezTo>
                <a:cubicBezTo>
                  <a:pt x="52" y="86"/>
                  <a:pt x="54" y="94"/>
                  <a:pt x="59" y="94"/>
                </a:cubicBezTo>
                <a:close/>
              </a:path>
            </a:pathLst>
          </a:custGeom>
          <a:solidFill>
            <a:schemeClr val="accent1"/>
          </a:solidFill>
          <a:ln>
            <a:noFill/>
          </a:ln>
          <a:effectLst/>
        </p:spPr>
        <p:txBody>
          <a:bodyPr vert="horz" wrap="square" lIns="91440" tIns="45720" rIns="91440" bIns="45720" numCol="1" anchor="t" anchorCtr="0" compatLnSpc="1"/>
          <a:lstStyle/>
          <a:p>
            <a:endParaRPr lang="zh-CN" altLang="en-US"/>
          </a:p>
        </p:txBody>
      </p:sp>
      <p:sp>
        <p:nvSpPr>
          <p:cNvPr id="17" name="文本框 16"/>
          <p:cNvSpPr txBox="1"/>
          <p:nvPr/>
        </p:nvSpPr>
        <p:spPr>
          <a:xfrm>
            <a:off x="6341157" y="2143527"/>
            <a:ext cx="1577797" cy="830997"/>
          </a:xfrm>
          <a:prstGeom prst="rect">
            <a:avLst/>
          </a:prstGeom>
          <a:noFill/>
        </p:spPr>
        <p:txBody>
          <a:bodyPr wrap="square" rtlCol="0">
            <a:spAutoFit/>
          </a:bodyPr>
          <a:lstStyle/>
          <a:p>
            <a:pPr algn="ctr"/>
            <a:r>
              <a:rPr lang="en-US" altLang="zh-CN" sz="4800" dirty="0">
                <a:solidFill>
                  <a:schemeClr val="accent1"/>
                </a:solidFill>
                <a:latin typeface="+mj-ea"/>
                <a:ea typeface="+mj-ea"/>
              </a:rPr>
              <a:t>80</a:t>
            </a:r>
            <a:r>
              <a:rPr lang="en-US" altLang="zh-CN" dirty="0">
                <a:solidFill>
                  <a:schemeClr val="accent1"/>
                </a:solidFill>
                <a:latin typeface="+mj-ea"/>
                <a:ea typeface="+mj-ea"/>
              </a:rPr>
              <a:t>%</a:t>
            </a:r>
            <a:endParaRPr lang="zh-CN" altLang="en-US" sz="4800" dirty="0">
              <a:solidFill>
                <a:schemeClr val="accent1"/>
              </a:solidFill>
              <a:latin typeface="+mj-ea"/>
              <a:ea typeface="+mj-ea"/>
            </a:endParaRPr>
          </a:p>
        </p:txBody>
      </p:sp>
      <p:sp>
        <p:nvSpPr>
          <p:cNvPr id="18" name="文本框 17"/>
          <p:cNvSpPr txBox="1"/>
          <p:nvPr/>
        </p:nvSpPr>
        <p:spPr>
          <a:xfrm>
            <a:off x="9035658" y="2143527"/>
            <a:ext cx="1577797" cy="830997"/>
          </a:xfrm>
          <a:prstGeom prst="rect">
            <a:avLst/>
          </a:prstGeom>
          <a:noFill/>
        </p:spPr>
        <p:txBody>
          <a:bodyPr wrap="square" rtlCol="0">
            <a:spAutoFit/>
          </a:bodyPr>
          <a:lstStyle/>
          <a:p>
            <a:pPr algn="ctr"/>
            <a:r>
              <a:rPr lang="en-US" altLang="zh-CN" sz="4800" dirty="0">
                <a:solidFill>
                  <a:schemeClr val="accent1"/>
                </a:solidFill>
                <a:latin typeface="+mj-ea"/>
                <a:ea typeface="+mj-ea"/>
              </a:rPr>
              <a:t>96</a:t>
            </a:r>
            <a:r>
              <a:rPr lang="en-US" altLang="zh-CN" dirty="0">
                <a:solidFill>
                  <a:schemeClr val="accent1"/>
                </a:solidFill>
                <a:latin typeface="+mj-ea"/>
                <a:ea typeface="+mj-ea"/>
              </a:rPr>
              <a:t>%</a:t>
            </a:r>
            <a:endParaRPr lang="zh-CN" altLang="en-US" sz="4800" dirty="0">
              <a:solidFill>
                <a:schemeClr val="accent1"/>
              </a:solidFill>
              <a:latin typeface="+mj-ea"/>
              <a:ea typeface="+mj-ea"/>
            </a:endParaRPr>
          </a:p>
        </p:txBody>
      </p:sp>
      <p:sp>
        <p:nvSpPr>
          <p:cNvPr id="20" name="矩形 19"/>
          <p:cNvSpPr/>
          <p:nvPr/>
        </p:nvSpPr>
        <p:spPr>
          <a:xfrm>
            <a:off x="6111786" y="5035572"/>
            <a:ext cx="2036538" cy="10726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a:t>
            </a:r>
            <a:endParaRPr lang="zh-CN" altLang="zh-CN" sz="1800" dirty="0">
              <a:solidFill>
                <a:schemeClr val="tx1"/>
              </a:solidFill>
              <a:latin typeface="+mj-ea"/>
              <a:ea typeface="+mj-ea"/>
            </a:endParaRPr>
          </a:p>
        </p:txBody>
      </p:sp>
      <p:sp>
        <p:nvSpPr>
          <p:cNvPr id="22" name="矩形 21"/>
          <p:cNvSpPr/>
          <p:nvPr/>
        </p:nvSpPr>
        <p:spPr>
          <a:xfrm>
            <a:off x="8787359" y="5035572"/>
            <a:ext cx="2036538" cy="10726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a:t>
            </a:r>
            <a:endParaRPr lang="zh-CN" altLang="zh-CN" sz="1800" dirty="0">
              <a:solidFill>
                <a:schemeClr val="tx1"/>
              </a:solidFill>
              <a:latin typeface="+mj-ea"/>
              <a:ea typeface="+mj-ea"/>
            </a:endParaRPr>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grpSp>
        <p:nvGrpSpPr>
          <p:cNvPr id="16" name="组合 15"/>
          <p:cNvGrpSpPr/>
          <p:nvPr/>
        </p:nvGrpSpPr>
        <p:grpSpPr>
          <a:xfrm>
            <a:off x="5341256" y="1635683"/>
            <a:ext cx="2337371" cy="2337371"/>
            <a:chOff x="6168000" y="1363288"/>
            <a:chExt cx="1047403" cy="1047403"/>
          </a:xfrm>
        </p:grpSpPr>
        <p:sp>
          <p:nvSpPr>
            <p:cNvPr id="17" name="椭圆 16"/>
            <p:cNvSpPr/>
            <p:nvPr/>
          </p:nvSpPr>
          <p:spPr>
            <a:xfrm>
              <a:off x="6168000" y="1363288"/>
              <a:ext cx="1047403" cy="104740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8" name="Group 186"/>
            <p:cNvGrpSpPr/>
            <p:nvPr/>
          </p:nvGrpSpPr>
          <p:grpSpPr>
            <a:xfrm>
              <a:off x="6384617" y="1616966"/>
              <a:ext cx="626879" cy="540047"/>
              <a:chOff x="3302000" y="3008313"/>
              <a:chExt cx="469900" cy="404812"/>
            </a:xfrm>
            <a:solidFill>
              <a:schemeClr val="bg1"/>
            </a:solidFill>
          </p:grpSpPr>
          <p:sp>
            <p:nvSpPr>
              <p:cNvPr id="19" name="Freeform 298"/>
              <p:cNvSpPr/>
              <p:nvPr/>
            </p:nvSpPr>
            <p:spPr bwMode="auto">
              <a:xfrm>
                <a:off x="3302000" y="3008313"/>
                <a:ext cx="469900" cy="303213"/>
              </a:xfrm>
              <a:custGeom>
                <a:avLst/>
                <a:gdLst>
                  <a:gd name="T0" fmla="*/ 24 w 624"/>
                  <a:gd name="T1" fmla="*/ 263 h 403"/>
                  <a:gd name="T2" fmla="*/ 117 w 624"/>
                  <a:gd name="T3" fmla="*/ 263 h 403"/>
                  <a:gd name="T4" fmla="*/ 120 w 624"/>
                  <a:gd name="T5" fmla="*/ 246 h 403"/>
                  <a:gd name="T6" fmla="*/ 127 w 624"/>
                  <a:gd name="T7" fmla="*/ 240 h 403"/>
                  <a:gd name="T8" fmla="*/ 134 w 624"/>
                  <a:gd name="T9" fmla="*/ 245 h 403"/>
                  <a:gd name="T10" fmla="*/ 147 w 624"/>
                  <a:gd name="T11" fmla="*/ 278 h 403"/>
                  <a:gd name="T12" fmla="*/ 172 w 624"/>
                  <a:gd name="T13" fmla="*/ 151 h 403"/>
                  <a:gd name="T14" fmla="*/ 179 w 624"/>
                  <a:gd name="T15" fmla="*/ 145 h 403"/>
                  <a:gd name="T16" fmla="*/ 186 w 624"/>
                  <a:gd name="T17" fmla="*/ 151 h 403"/>
                  <a:gd name="T18" fmla="*/ 204 w 624"/>
                  <a:gd name="T19" fmla="*/ 324 h 403"/>
                  <a:gd name="T20" fmla="*/ 230 w 624"/>
                  <a:gd name="T21" fmla="*/ 146 h 403"/>
                  <a:gd name="T22" fmla="*/ 237 w 624"/>
                  <a:gd name="T23" fmla="*/ 140 h 403"/>
                  <a:gd name="T24" fmla="*/ 244 w 624"/>
                  <a:gd name="T25" fmla="*/ 146 h 403"/>
                  <a:gd name="T26" fmla="*/ 265 w 624"/>
                  <a:gd name="T27" fmla="*/ 263 h 403"/>
                  <a:gd name="T28" fmla="*/ 300 w 624"/>
                  <a:gd name="T29" fmla="*/ 263 h 403"/>
                  <a:gd name="T30" fmla="*/ 308 w 624"/>
                  <a:gd name="T31" fmla="*/ 269 h 403"/>
                  <a:gd name="T32" fmla="*/ 308 w 624"/>
                  <a:gd name="T33" fmla="*/ 275 h 403"/>
                  <a:gd name="T34" fmla="*/ 310 w 624"/>
                  <a:gd name="T35" fmla="*/ 267 h 403"/>
                  <a:gd name="T36" fmla="*/ 317 w 624"/>
                  <a:gd name="T37" fmla="*/ 261 h 403"/>
                  <a:gd name="T38" fmla="*/ 325 w 624"/>
                  <a:gd name="T39" fmla="*/ 267 h 403"/>
                  <a:gd name="T40" fmla="*/ 335 w 624"/>
                  <a:gd name="T41" fmla="*/ 298 h 403"/>
                  <a:gd name="T42" fmla="*/ 344 w 624"/>
                  <a:gd name="T43" fmla="*/ 265 h 403"/>
                  <a:gd name="T44" fmla="*/ 352 w 624"/>
                  <a:gd name="T45" fmla="*/ 260 h 403"/>
                  <a:gd name="T46" fmla="*/ 359 w 624"/>
                  <a:gd name="T47" fmla="*/ 266 h 403"/>
                  <a:gd name="T48" fmla="*/ 372 w 624"/>
                  <a:gd name="T49" fmla="*/ 403 h 403"/>
                  <a:gd name="T50" fmla="*/ 413 w 624"/>
                  <a:gd name="T51" fmla="*/ 199 h 403"/>
                  <a:gd name="T52" fmla="*/ 420 w 624"/>
                  <a:gd name="T53" fmla="*/ 193 h 403"/>
                  <a:gd name="T54" fmla="*/ 428 w 624"/>
                  <a:gd name="T55" fmla="*/ 198 h 403"/>
                  <a:gd name="T56" fmla="*/ 446 w 624"/>
                  <a:gd name="T57" fmla="*/ 243 h 403"/>
                  <a:gd name="T58" fmla="*/ 465 w 624"/>
                  <a:gd name="T59" fmla="*/ 130 h 403"/>
                  <a:gd name="T60" fmla="*/ 472 w 624"/>
                  <a:gd name="T61" fmla="*/ 124 h 403"/>
                  <a:gd name="T62" fmla="*/ 479 w 624"/>
                  <a:gd name="T63" fmla="*/ 129 h 403"/>
                  <a:gd name="T64" fmla="*/ 513 w 624"/>
                  <a:gd name="T65" fmla="*/ 263 h 403"/>
                  <a:gd name="T66" fmla="*/ 602 w 624"/>
                  <a:gd name="T67" fmla="*/ 263 h 403"/>
                  <a:gd name="T68" fmla="*/ 604 w 624"/>
                  <a:gd name="T69" fmla="*/ 263 h 403"/>
                  <a:gd name="T70" fmla="*/ 589 w 624"/>
                  <a:gd name="T71" fmla="*/ 72 h 403"/>
                  <a:gd name="T72" fmla="*/ 412 w 624"/>
                  <a:gd name="T73" fmla="*/ 21 h 403"/>
                  <a:gd name="T74" fmla="*/ 312 w 624"/>
                  <a:gd name="T75" fmla="*/ 98 h 403"/>
                  <a:gd name="T76" fmla="*/ 212 w 624"/>
                  <a:gd name="T77" fmla="*/ 21 h 403"/>
                  <a:gd name="T78" fmla="*/ 35 w 624"/>
                  <a:gd name="T79" fmla="*/ 72 h 403"/>
                  <a:gd name="T80" fmla="*/ 20 w 624"/>
                  <a:gd name="T81" fmla="*/ 264 h 403"/>
                  <a:gd name="T82" fmla="*/ 24 w 624"/>
                  <a:gd name="T83" fmla="*/ 263 h 4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624" h="403">
                    <a:moveTo>
                      <a:pt x="24" y="263"/>
                    </a:moveTo>
                    <a:cubicBezTo>
                      <a:pt x="117" y="263"/>
                      <a:pt x="117" y="263"/>
                      <a:pt x="117" y="263"/>
                    </a:cubicBezTo>
                    <a:cubicBezTo>
                      <a:pt x="120" y="246"/>
                      <a:pt x="120" y="246"/>
                      <a:pt x="120" y="246"/>
                    </a:cubicBezTo>
                    <a:cubicBezTo>
                      <a:pt x="121" y="243"/>
                      <a:pt x="123" y="241"/>
                      <a:pt x="127" y="240"/>
                    </a:cubicBezTo>
                    <a:cubicBezTo>
                      <a:pt x="130" y="240"/>
                      <a:pt x="133" y="242"/>
                      <a:pt x="134" y="245"/>
                    </a:cubicBezTo>
                    <a:cubicBezTo>
                      <a:pt x="147" y="278"/>
                      <a:pt x="147" y="278"/>
                      <a:pt x="147" y="278"/>
                    </a:cubicBezTo>
                    <a:cubicBezTo>
                      <a:pt x="172" y="151"/>
                      <a:pt x="172" y="151"/>
                      <a:pt x="172" y="151"/>
                    </a:cubicBezTo>
                    <a:cubicBezTo>
                      <a:pt x="172" y="147"/>
                      <a:pt x="176" y="144"/>
                      <a:pt x="179" y="145"/>
                    </a:cubicBezTo>
                    <a:cubicBezTo>
                      <a:pt x="183" y="145"/>
                      <a:pt x="186" y="148"/>
                      <a:pt x="186" y="151"/>
                    </a:cubicBezTo>
                    <a:cubicBezTo>
                      <a:pt x="204" y="324"/>
                      <a:pt x="204" y="324"/>
                      <a:pt x="204" y="324"/>
                    </a:cubicBezTo>
                    <a:cubicBezTo>
                      <a:pt x="230" y="146"/>
                      <a:pt x="230" y="146"/>
                      <a:pt x="230" y="146"/>
                    </a:cubicBezTo>
                    <a:cubicBezTo>
                      <a:pt x="230" y="143"/>
                      <a:pt x="233" y="140"/>
                      <a:pt x="237" y="140"/>
                    </a:cubicBezTo>
                    <a:cubicBezTo>
                      <a:pt x="241" y="140"/>
                      <a:pt x="244" y="142"/>
                      <a:pt x="244" y="146"/>
                    </a:cubicBezTo>
                    <a:cubicBezTo>
                      <a:pt x="265" y="263"/>
                      <a:pt x="265" y="263"/>
                      <a:pt x="265" y="263"/>
                    </a:cubicBezTo>
                    <a:cubicBezTo>
                      <a:pt x="300" y="263"/>
                      <a:pt x="300" y="263"/>
                      <a:pt x="300" y="263"/>
                    </a:cubicBezTo>
                    <a:cubicBezTo>
                      <a:pt x="304" y="263"/>
                      <a:pt x="307" y="266"/>
                      <a:pt x="308" y="269"/>
                    </a:cubicBezTo>
                    <a:cubicBezTo>
                      <a:pt x="308" y="275"/>
                      <a:pt x="308" y="275"/>
                      <a:pt x="308" y="275"/>
                    </a:cubicBezTo>
                    <a:cubicBezTo>
                      <a:pt x="310" y="267"/>
                      <a:pt x="310" y="267"/>
                      <a:pt x="310" y="267"/>
                    </a:cubicBezTo>
                    <a:cubicBezTo>
                      <a:pt x="311" y="264"/>
                      <a:pt x="314" y="262"/>
                      <a:pt x="317" y="261"/>
                    </a:cubicBezTo>
                    <a:cubicBezTo>
                      <a:pt x="321" y="261"/>
                      <a:pt x="324" y="264"/>
                      <a:pt x="325" y="267"/>
                    </a:cubicBezTo>
                    <a:cubicBezTo>
                      <a:pt x="335" y="298"/>
                      <a:pt x="335" y="298"/>
                      <a:pt x="335" y="298"/>
                    </a:cubicBezTo>
                    <a:cubicBezTo>
                      <a:pt x="344" y="265"/>
                      <a:pt x="344" y="265"/>
                      <a:pt x="344" y="265"/>
                    </a:cubicBezTo>
                    <a:cubicBezTo>
                      <a:pt x="345" y="262"/>
                      <a:pt x="349" y="259"/>
                      <a:pt x="352" y="260"/>
                    </a:cubicBezTo>
                    <a:cubicBezTo>
                      <a:pt x="356" y="260"/>
                      <a:pt x="358" y="263"/>
                      <a:pt x="359" y="266"/>
                    </a:cubicBezTo>
                    <a:cubicBezTo>
                      <a:pt x="372" y="403"/>
                      <a:pt x="372" y="403"/>
                      <a:pt x="372" y="403"/>
                    </a:cubicBezTo>
                    <a:cubicBezTo>
                      <a:pt x="413" y="199"/>
                      <a:pt x="413" y="199"/>
                      <a:pt x="413" y="199"/>
                    </a:cubicBezTo>
                    <a:cubicBezTo>
                      <a:pt x="414" y="196"/>
                      <a:pt x="417" y="194"/>
                      <a:pt x="420" y="193"/>
                    </a:cubicBezTo>
                    <a:cubicBezTo>
                      <a:pt x="423" y="193"/>
                      <a:pt x="426" y="195"/>
                      <a:pt x="428" y="198"/>
                    </a:cubicBezTo>
                    <a:cubicBezTo>
                      <a:pt x="446" y="243"/>
                      <a:pt x="446" y="243"/>
                      <a:pt x="446" y="243"/>
                    </a:cubicBezTo>
                    <a:cubicBezTo>
                      <a:pt x="465" y="130"/>
                      <a:pt x="465" y="130"/>
                      <a:pt x="465" y="130"/>
                    </a:cubicBezTo>
                    <a:cubicBezTo>
                      <a:pt x="466" y="126"/>
                      <a:pt x="468" y="124"/>
                      <a:pt x="472" y="124"/>
                    </a:cubicBezTo>
                    <a:cubicBezTo>
                      <a:pt x="475" y="123"/>
                      <a:pt x="479" y="126"/>
                      <a:pt x="479" y="129"/>
                    </a:cubicBezTo>
                    <a:cubicBezTo>
                      <a:pt x="513" y="263"/>
                      <a:pt x="513" y="263"/>
                      <a:pt x="513" y="263"/>
                    </a:cubicBezTo>
                    <a:cubicBezTo>
                      <a:pt x="602" y="263"/>
                      <a:pt x="602" y="263"/>
                      <a:pt x="602" y="263"/>
                    </a:cubicBezTo>
                    <a:cubicBezTo>
                      <a:pt x="603" y="263"/>
                      <a:pt x="604" y="263"/>
                      <a:pt x="604" y="263"/>
                    </a:cubicBezTo>
                    <a:cubicBezTo>
                      <a:pt x="624" y="201"/>
                      <a:pt x="624" y="135"/>
                      <a:pt x="589" y="72"/>
                    </a:cubicBezTo>
                    <a:cubicBezTo>
                      <a:pt x="557" y="14"/>
                      <a:pt x="473" y="0"/>
                      <a:pt x="412" y="21"/>
                    </a:cubicBezTo>
                    <a:cubicBezTo>
                      <a:pt x="350" y="42"/>
                      <a:pt x="312" y="98"/>
                      <a:pt x="312" y="98"/>
                    </a:cubicBezTo>
                    <a:cubicBezTo>
                      <a:pt x="312" y="98"/>
                      <a:pt x="274" y="42"/>
                      <a:pt x="212" y="21"/>
                    </a:cubicBezTo>
                    <a:cubicBezTo>
                      <a:pt x="151" y="0"/>
                      <a:pt x="67" y="14"/>
                      <a:pt x="35" y="72"/>
                    </a:cubicBezTo>
                    <a:cubicBezTo>
                      <a:pt x="0" y="136"/>
                      <a:pt x="0" y="202"/>
                      <a:pt x="20" y="264"/>
                    </a:cubicBezTo>
                    <a:cubicBezTo>
                      <a:pt x="21" y="263"/>
                      <a:pt x="22" y="263"/>
                      <a:pt x="24" y="263"/>
                    </a:cubicBezTo>
                    <a:close/>
                  </a:path>
                </a:pathLst>
              </a:custGeom>
              <a:grpFill/>
              <a:ln>
                <a:noFill/>
              </a:ln>
            </p:spPr>
            <p:txBody>
              <a:bodyPr/>
              <a:lstStyle/>
              <a:p>
                <a:pPr defTabSz="914400">
                  <a:defRPr/>
                </a:pPr>
                <a:endParaRPr lang="en-AU" sz="1800" kern="0">
                  <a:solidFill>
                    <a:srgbClr val="000000"/>
                  </a:solidFill>
                  <a:latin typeface="微软雅黑" panose="020B0503020204020204" pitchFamily="34" charset="-122"/>
                  <a:ea typeface="Microsoft YaHei UI" panose="020B0503020204020204" charset="-122"/>
                </a:endParaRPr>
              </a:p>
            </p:txBody>
          </p:sp>
          <p:sp>
            <p:nvSpPr>
              <p:cNvPr id="24" name="Freeform 299"/>
              <p:cNvSpPr/>
              <p:nvPr/>
            </p:nvSpPr>
            <p:spPr bwMode="auto">
              <a:xfrm>
                <a:off x="3321050" y="3133725"/>
                <a:ext cx="431800" cy="279400"/>
              </a:xfrm>
              <a:custGeom>
                <a:avLst/>
                <a:gdLst>
                  <a:gd name="T0" fmla="*/ 483 w 576"/>
                  <a:gd name="T1" fmla="*/ 111 h 373"/>
                  <a:gd name="T2" fmla="*/ 476 w 576"/>
                  <a:gd name="T3" fmla="*/ 105 h 373"/>
                  <a:gd name="T4" fmla="*/ 450 w 576"/>
                  <a:gd name="T5" fmla="*/ 0 h 373"/>
                  <a:gd name="T6" fmla="*/ 432 w 576"/>
                  <a:gd name="T7" fmla="*/ 104 h 373"/>
                  <a:gd name="T8" fmla="*/ 426 w 576"/>
                  <a:gd name="T9" fmla="*/ 110 h 373"/>
                  <a:gd name="T10" fmla="*/ 418 w 576"/>
                  <a:gd name="T11" fmla="*/ 106 h 373"/>
                  <a:gd name="T12" fmla="*/ 399 w 576"/>
                  <a:gd name="T13" fmla="*/ 59 h 373"/>
                  <a:gd name="T14" fmla="*/ 353 w 576"/>
                  <a:gd name="T15" fmla="*/ 286 h 373"/>
                  <a:gd name="T16" fmla="*/ 346 w 576"/>
                  <a:gd name="T17" fmla="*/ 292 h 373"/>
                  <a:gd name="T18" fmla="*/ 345 w 576"/>
                  <a:gd name="T19" fmla="*/ 292 h 373"/>
                  <a:gd name="T20" fmla="*/ 338 w 576"/>
                  <a:gd name="T21" fmla="*/ 286 h 373"/>
                  <a:gd name="T22" fmla="*/ 324 w 576"/>
                  <a:gd name="T23" fmla="*/ 138 h 373"/>
                  <a:gd name="T24" fmla="*/ 318 w 576"/>
                  <a:gd name="T25" fmla="*/ 159 h 373"/>
                  <a:gd name="T26" fmla="*/ 311 w 576"/>
                  <a:gd name="T27" fmla="*/ 164 h 373"/>
                  <a:gd name="T28" fmla="*/ 311 w 576"/>
                  <a:gd name="T29" fmla="*/ 164 h 373"/>
                  <a:gd name="T30" fmla="*/ 304 w 576"/>
                  <a:gd name="T31" fmla="*/ 159 h 373"/>
                  <a:gd name="T32" fmla="*/ 294 w 576"/>
                  <a:gd name="T33" fmla="*/ 128 h 373"/>
                  <a:gd name="T34" fmla="*/ 289 w 576"/>
                  <a:gd name="T35" fmla="*/ 148 h 373"/>
                  <a:gd name="T36" fmla="*/ 281 w 576"/>
                  <a:gd name="T37" fmla="*/ 153 h 373"/>
                  <a:gd name="T38" fmla="*/ 275 w 576"/>
                  <a:gd name="T39" fmla="*/ 147 h 373"/>
                  <a:gd name="T40" fmla="*/ 270 w 576"/>
                  <a:gd name="T41" fmla="*/ 111 h 373"/>
                  <a:gd name="T42" fmla="*/ 235 w 576"/>
                  <a:gd name="T43" fmla="*/ 111 h 373"/>
                  <a:gd name="T44" fmla="*/ 227 w 576"/>
                  <a:gd name="T45" fmla="*/ 105 h 373"/>
                  <a:gd name="T46" fmla="*/ 214 w 576"/>
                  <a:gd name="T47" fmla="*/ 26 h 373"/>
                  <a:gd name="T48" fmla="*/ 185 w 576"/>
                  <a:gd name="T49" fmla="*/ 218 h 373"/>
                  <a:gd name="T50" fmla="*/ 178 w 576"/>
                  <a:gd name="T51" fmla="*/ 224 h 373"/>
                  <a:gd name="T52" fmla="*/ 171 w 576"/>
                  <a:gd name="T53" fmla="*/ 218 h 373"/>
                  <a:gd name="T54" fmla="*/ 153 w 576"/>
                  <a:gd name="T55" fmla="*/ 36 h 373"/>
                  <a:gd name="T56" fmla="*/ 133 w 576"/>
                  <a:gd name="T57" fmla="*/ 139 h 373"/>
                  <a:gd name="T58" fmla="*/ 126 w 576"/>
                  <a:gd name="T59" fmla="*/ 145 h 373"/>
                  <a:gd name="T60" fmla="*/ 119 w 576"/>
                  <a:gd name="T61" fmla="*/ 140 h 373"/>
                  <a:gd name="T62" fmla="*/ 106 w 576"/>
                  <a:gd name="T63" fmla="*/ 107 h 373"/>
                  <a:gd name="T64" fmla="*/ 100 w 576"/>
                  <a:gd name="T65" fmla="*/ 111 h 373"/>
                  <a:gd name="T66" fmla="*/ 0 w 576"/>
                  <a:gd name="T67" fmla="*/ 111 h 373"/>
                  <a:gd name="T68" fmla="*/ 77 w 576"/>
                  <a:gd name="T69" fmla="*/ 241 h 373"/>
                  <a:gd name="T70" fmla="*/ 288 w 576"/>
                  <a:gd name="T71" fmla="*/ 373 h 373"/>
                  <a:gd name="T72" fmla="*/ 499 w 576"/>
                  <a:gd name="T73" fmla="*/ 241 h 373"/>
                  <a:gd name="T74" fmla="*/ 576 w 576"/>
                  <a:gd name="T75" fmla="*/ 111 h 373"/>
                  <a:gd name="T76" fmla="*/ 483 w 576"/>
                  <a:gd name="T77" fmla="*/ 111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576" h="373">
                    <a:moveTo>
                      <a:pt x="483" y="111"/>
                    </a:moveTo>
                    <a:cubicBezTo>
                      <a:pt x="480" y="111"/>
                      <a:pt x="477" y="108"/>
                      <a:pt x="476" y="105"/>
                    </a:cubicBezTo>
                    <a:cubicBezTo>
                      <a:pt x="450" y="0"/>
                      <a:pt x="450" y="0"/>
                      <a:pt x="450" y="0"/>
                    </a:cubicBezTo>
                    <a:cubicBezTo>
                      <a:pt x="432" y="104"/>
                      <a:pt x="432" y="104"/>
                      <a:pt x="432" y="104"/>
                    </a:cubicBezTo>
                    <a:cubicBezTo>
                      <a:pt x="432" y="108"/>
                      <a:pt x="429" y="110"/>
                      <a:pt x="426" y="110"/>
                    </a:cubicBezTo>
                    <a:cubicBezTo>
                      <a:pt x="422" y="111"/>
                      <a:pt x="419" y="109"/>
                      <a:pt x="418" y="106"/>
                    </a:cubicBezTo>
                    <a:cubicBezTo>
                      <a:pt x="399" y="59"/>
                      <a:pt x="399" y="59"/>
                      <a:pt x="399" y="59"/>
                    </a:cubicBezTo>
                    <a:cubicBezTo>
                      <a:pt x="353" y="286"/>
                      <a:pt x="353" y="286"/>
                      <a:pt x="353" y="286"/>
                    </a:cubicBezTo>
                    <a:cubicBezTo>
                      <a:pt x="352" y="290"/>
                      <a:pt x="349" y="292"/>
                      <a:pt x="346" y="292"/>
                    </a:cubicBezTo>
                    <a:cubicBezTo>
                      <a:pt x="346" y="292"/>
                      <a:pt x="346" y="292"/>
                      <a:pt x="345" y="292"/>
                    </a:cubicBezTo>
                    <a:cubicBezTo>
                      <a:pt x="342" y="292"/>
                      <a:pt x="339" y="289"/>
                      <a:pt x="338" y="286"/>
                    </a:cubicBezTo>
                    <a:cubicBezTo>
                      <a:pt x="324" y="138"/>
                      <a:pt x="324" y="138"/>
                      <a:pt x="324" y="138"/>
                    </a:cubicBezTo>
                    <a:cubicBezTo>
                      <a:pt x="318" y="159"/>
                      <a:pt x="318" y="159"/>
                      <a:pt x="318" y="159"/>
                    </a:cubicBezTo>
                    <a:cubicBezTo>
                      <a:pt x="317" y="162"/>
                      <a:pt x="314" y="164"/>
                      <a:pt x="311" y="164"/>
                    </a:cubicBezTo>
                    <a:cubicBezTo>
                      <a:pt x="311" y="164"/>
                      <a:pt x="311" y="164"/>
                      <a:pt x="311" y="164"/>
                    </a:cubicBezTo>
                    <a:cubicBezTo>
                      <a:pt x="308" y="164"/>
                      <a:pt x="305" y="162"/>
                      <a:pt x="304" y="159"/>
                    </a:cubicBezTo>
                    <a:cubicBezTo>
                      <a:pt x="294" y="128"/>
                      <a:pt x="294" y="128"/>
                      <a:pt x="294" y="128"/>
                    </a:cubicBezTo>
                    <a:cubicBezTo>
                      <a:pt x="289" y="148"/>
                      <a:pt x="289" y="148"/>
                      <a:pt x="289" y="148"/>
                    </a:cubicBezTo>
                    <a:cubicBezTo>
                      <a:pt x="288" y="151"/>
                      <a:pt x="285" y="153"/>
                      <a:pt x="281" y="153"/>
                    </a:cubicBezTo>
                    <a:cubicBezTo>
                      <a:pt x="278" y="153"/>
                      <a:pt x="275" y="150"/>
                      <a:pt x="275" y="147"/>
                    </a:cubicBezTo>
                    <a:cubicBezTo>
                      <a:pt x="270" y="111"/>
                      <a:pt x="270" y="111"/>
                      <a:pt x="270" y="111"/>
                    </a:cubicBezTo>
                    <a:cubicBezTo>
                      <a:pt x="235" y="111"/>
                      <a:pt x="235" y="111"/>
                      <a:pt x="235" y="111"/>
                    </a:cubicBezTo>
                    <a:cubicBezTo>
                      <a:pt x="231" y="111"/>
                      <a:pt x="228" y="108"/>
                      <a:pt x="227" y="105"/>
                    </a:cubicBezTo>
                    <a:cubicBezTo>
                      <a:pt x="214" y="26"/>
                      <a:pt x="214" y="26"/>
                      <a:pt x="214" y="26"/>
                    </a:cubicBezTo>
                    <a:cubicBezTo>
                      <a:pt x="185" y="218"/>
                      <a:pt x="185" y="218"/>
                      <a:pt x="185" y="218"/>
                    </a:cubicBezTo>
                    <a:cubicBezTo>
                      <a:pt x="185" y="222"/>
                      <a:pt x="182" y="225"/>
                      <a:pt x="178" y="224"/>
                    </a:cubicBezTo>
                    <a:cubicBezTo>
                      <a:pt x="174" y="224"/>
                      <a:pt x="171" y="222"/>
                      <a:pt x="171" y="218"/>
                    </a:cubicBezTo>
                    <a:cubicBezTo>
                      <a:pt x="153" y="36"/>
                      <a:pt x="153" y="36"/>
                      <a:pt x="153" y="36"/>
                    </a:cubicBezTo>
                    <a:cubicBezTo>
                      <a:pt x="133" y="139"/>
                      <a:pt x="133" y="139"/>
                      <a:pt x="133" y="139"/>
                    </a:cubicBezTo>
                    <a:cubicBezTo>
                      <a:pt x="132" y="142"/>
                      <a:pt x="129" y="144"/>
                      <a:pt x="126" y="145"/>
                    </a:cubicBezTo>
                    <a:cubicBezTo>
                      <a:pt x="123" y="145"/>
                      <a:pt x="120" y="143"/>
                      <a:pt x="119" y="140"/>
                    </a:cubicBezTo>
                    <a:cubicBezTo>
                      <a:pt x="106" y="107"/>
                      <a:pt x="106" y="107"/>
                      <a:pt x="106" y="107"/>
                    </a:cubicBezTo>
                    <a:cubicBezTo>
                      <a:pt x="105" y="109"/>
                      <a:pt x="102" y="111"/>
                      <a:pt x="100" y="111"/>
                    </a:cubicBezTo>
                    <a:cubicBezTo>
                      <a:pt x="0" y="111"/>
                      <a:pt x="0" y="111"/>
                      <a:pt x="0" y="111"/>
                    </a:cubicBezTo>
                    <a:cubicBezTo>
                      <a:pt x="17" y="157"/>
                      <a:pt x="45" y="201"/>
                      <a:pt x="77" y="241"/>
                    </a:cubicBezTo>
                    <a:cubicBezTo>
                      <a:pt x="156" y="337"/>
                      <a:pt x="288" y="373"/>
                      <a:pt x="288" y="373"/>
                    </a:cubicBezTo>
                    <a:cubicBezTo>
                      <a:pt x="288" y="373"/>
                      <a:pt x="420" y="337"/>
                      <a:pt x="499" y="241"/>
                    </a:cubicBezTo>
                    <a:cubicBezTo>
                      <a:pt x="531" y="201"/>
                      <a:pt x="559" y="157"/>
                      <a:pt x="576" y="111"/>
                    </a:cubicBezTo>
                    <a:lnTo>
                      <a:pt x="483" y="111"/>
                    </a:lnTo>
                    <a:close/>
                  </a:path>
                </a:pathLst>
              </a:custGeom>
              <a:grpFill/>
              <a:ln>
                <a:noFill/>
              </a:ln>
            </p:spPr>
            <p:txBody>
              <a:bodyPr/>
              <a:lstStyle/>
              <a:p>
                <a:pPr defTabSz="914400">
                  <a:defRPr/>
                </a:pPr>
                <a:endParaRPr lang="en-AU" sz="1800" kern="0">
                  <a:solidFill>
                    <a:srgbClr val="000000"/>
                  </a:solidFill>
                  <a:latin typeface="微软雅黑" panose="020B0503020204020204" pitchFamily="34" charset="-122"/>
                  <a:ea typeface="Microsoft YaHei UI" panose="020B0503020204020204" charset="-122"/>
                </a:endParaRPr>
              </a:p>
            </p:txBody>
          </p:sp>
        </p:grpSp>
      </p:grpSp>
      <p:grpSp>
        <p:nvGrpSpPr>
          <p:cNvPr id="29" name="组合 28"/>
          <p:cNvGrpSpPr/>
          <p:nvPr/>
        </p:nvGrpSpPr>
        <p:grpSpPr>
          <a:xfrm>
            <a:off x="8301599" y="4603109"/>
            <a:ext cx="1495543" cy="1495543"/>
            <a:chOff x="6168000" y="3120850"/>
            <a:chExt cx="1047403" cy="1047403"/>
          </a:xfrm>
        </p:grpSpPr>
        <p:sp>
          <p:nvSpPr>
            <p:cNvPr id="30" name="椭圆 29"/>
            <p:cNvSpPr/>
            <p:nvPr/>
          </p:nvSpPr>
          <p:spPr>
            <a:xfrm>
              <a:off x="6168000" y="3120850"/>
              <a:ext cx="1047403" cy="104740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1" name="Group 195"/>
            <p:cNvGrpSpPr/>
            <p:nvPr/>
          </p:nvGrpSpPr>
          <p:grpSpPr>
            <a:xfrm>
              <a:off x="6479744" y="3445888"/>
              <a:ext cx="423125" cy="432444"/>
              <a:chOff x="5846763" y="3030538"/>
              <a:chExt cx="360363" cy="368300"/>
            </a:xfrm>
            <a:solidFill>
              <a:schemeClr val="bg1"/>
            </a:solidFill>
          </p:grpSpPr>
          <p:sp>
            <p:nvSpPr>
              <p:cNvPr id="32" name="Freeform 304"/>
              <p:cNvSpPr/>
              <p:nvPr/>
            </p:nvSpPr>
            <p:spPr bwMode="auto">
              <a:xfrm>
                <a:off x="5922963" y="3030538"/>
                <a:ext cx="207963" cy="88900"/>
              </a:xfrm>
              <a:custGeom>
                <a:avLst/>
                <a:gdLst>
                  <a:gd name="T0" fmla="*/ 45 w 276"/>
                  <a:gd name="T1" fmla="*/ 117 h 117"/>
                  <a:gd name="T2" fmla="*/ 45 w 276"/>
                  <a:gd name="T3" fmla="*/ 61 h 117"/>
                  <a:gd name="T4" fmla="*/ 65 w 276"/>
                  <a:gd name="T5" fmla="*/ 41 h 117"/>
                  <a:gd name="T6" fmla="*/ 211 w 276"/>
                  <a:gd name="T7" fmla="*/ 41 h 117"/>
                  <a:gd name="T8" fmla="*/ 231 w 276"/>
                  <a:gd name="T9" fmla="*/ 61 h 117"/>
                  <a:gd name="T10" fmla="*/ 231 w 276"/>
                  <a:gd name="T11" fmla="*/ 117 h 117"/>
                  <a:gd name="T12" fmla="*/ 276 w 276"/>
                  <a:gd name="T13" fmla="*/ 117 h 117"/>
                  <a:gd name="T14" fmla="*/ 276 w 276"/>
                  <a:gd name="T15" fmla="*/ 42 h 117"/>
                  <a:gd name="T16" fmla="*/ 235 w 276"/>
                  <a:gd name="T17" fmla="*/ 0 h 117"/>
                  <a:gd name="T18" fmla="*/ 41 w 276"/>
                  <a:gd name="T19" fmla="*/ 0 h 117"/>
                  <a:gd name="T20" fmla="*/ 0 w 276"/>
                  <a:gd name="T21" fmla="*/ 42 h 117"/>
                  <a:gd name="T22" fmla="*/ 0 w 276"/>
                  <a:gd name="T23" fmla="*/ 117 h 117"/>
                  <a:gd name="T24" fmla="*/ 45 w 276"/>
                  <a:gd name="T25" fmla="*/ 117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6" h="117">
                    <a:moveTo>
                      <a:pt x="45" y="117"/>
                    </a:moveTo>
                    <a:cubicBezTo>
                      <a:pt x="45" y="61"/>
                      <a:pt x="45" y="61"/>
                      <a:pt x="45" y="61"/>
                    </a:cubicBezTo>
                    <a:cubicBezTo>
                      <a:pt x="45" y="50"/>
                      <a:pt x="54" y="41"/>
                      <a:pt x="65" y="41"/>
                    </a:cubicBezTo>
                    <a:cubicBezTo>
                      <a:pt x="211" y="41"/>
                      <a:pt x="211" y="41"/>
                      <a:pt x="211" y="41"/>
                    </a:cubicBezTo>
                    <a:cubicBezTo>
                      <a:pt x="222" y="41"/>
                      <a:pt x="231" y="50"/>
                      <a:pt x="231" y="61"/>
                    </a:cubicBezTo>
                    <a:cubicBezTo>
                      <a:pt x="231" y="117"/>
                      <a:pt x="231" y="117"/>
                      <a:pt x="231" y="117"/>
                    </a:cubicBezTo>
                    <a:cubicBezTo>
                      <a:pt x="276" y="117"/>
                      <a:pt x="276" y="117"/>
                      <a:pt x="276" y="117"/>
                    </a:cubicBezTo>
                    <a:cubicBezTo>
                      <a:pt x="276" y="42"/>
                      <a:pt x="276" y="42"/>
                      <a:pt x="276" y="42"/>
                    </a:cubicBezTo>
                    <a:cubicBezTo>
                      <a:pt x="276" y="19"/>
                      <a:pt x="257" y="0"/>
                      <a:pt x="235" y="0"/>
                    </a:cubicBezTo>
                    <a:cubicBezTo>
                      <a:pt x="41" y="0"/>
                      <a:pt x="41" y="0"/>
                      <a:pt x="41" y="0"/>
                    </a:cubicBezTo>
                    <a:cubicBezTo>
                      <a:pt x="19" y="0"/>
                      <a:pt x="0" y="19"/>
                      <a:pt x="0" y="42"/>
                    </a:cubicBezTo>
                    <a:cubicBezTo>
                      <a:pt x="0" y="117"/>
                      <a:pt x="0" y="117"/>
                      <a:pt x="0" y="117"/>
                    </a:cubicBezTo>
                    <a:lnTo>
                      <a:pt x="45" y="117"/>
                    </a:lnTo>
                    <a:close/>
                  </a:path>
                </a:pathLst>
              </a:custGeom>
              <a:grpFill/>
              <a:ln>
                <a:noFill/>
              </a:ln>
            </p:spPr>
            <p:txBody>
              <a:bodyPr/>
              <a:lstStyle/>
              <a:p>
                <a:pPr defTabSz="914400">
                  <a:defRPr/>
                </a:pPr>
                <a:endParaRPr lang="en-AU" sz="1800" kern="0">
                  <a:solidFill>
                    <a:srgbClr val="000000"/>
                  </a:solidFill>
                  <a:latin typeface="微软雅黑" panose="020B0503020204020204" pitchFamily="34" charset="-122"/>
                  <a:ea typeface="Microsoft YaHei UI" panose="020B0503020204020204" charset="-122"/>
                </a:endParaRPr>
              </a:p>
            </p:txBody>
          </p:sp>
          <p:sp>
            <p:nvSpPr>
              <p:cNvPr id="33" name="Freeform 305"/>
              <p:cNvSpPr>
                <a:spLocks noEditPoints="1"/>
              </p:cNvSpPr>
              <p:nvPr/>
            </p:nvSpPr>
            <p:spPr bwMode="auto">
              <a:xfrm>
                <a:off x="5846763" y="3119438"/>
                <a:ext cx="360363" cy="279400"/>
              </a:xfrm>
              <a:custGeom>
                <a:avLst/>
                <a:gdLst>
                  <a:gd name="T0" fmla="*/ 441 w 478"/>
                  <a:gd name="T1" fmla="*/ 0 h 373"/>
                  <a:gd name="T2" fmla="*/ 37 w 478"/>
                  <a:gd name="T3" fmla="*/ 0 h 373"/>
                  <a:gd name="T4" fmla="*/ 0 w 478"/>
                  <a:gd name="T5" fmla="*/ 37 h 373"/>
                  <a:gd name="T6" fmla="*/ 0 w 478"/>
                  <a:gd name="T7" fmla="*/ 336 h 373"/>
                  <a:gd name="T8" fmla="*/ 37 w 478"/>
                  <a:gd name="T9" fmla="*/ 373 h 373"/>
                  <a:gd name="T10" fmla="*/ 441 w 478"/>
                  <a:gd name="T11" fmla="*/ 373 h 373"/>
                  <a:gd name="T12" fmla="*/ 478 w 478"/>
                  <a:gd name="T13" fmla="*/ 336 h 373"/>
                  <a:gd name="T14" fmla="*/ 478 w 478"/>
                  <a:gd name="T15" fmla="*/ 37 h 373"/>
                  <a:gd name="T16" fmla="*/ 441 w 478"/>
                  <a:gd name="T17" fmla="*/ 0 h 373"/>
                  <a:gd name="T18" fmla="*/ 378 w 478"/>
                  <a:gd name="T19" fmla="*/ 204 h 373"/>
                  <a:gd name="T20" fmla="*/ 356 w 478"/>
                  <a:gd name="T21" fmla="*/ 226 h 373"/>
                  <a:gd name="T22" fmla="*/ 279 w 478"/>
                  <a:gd name="T23" fmla="*/ 226 h 373"/>
                  <a:gd name="T24" fmla="*/ 279 w 478"/>
                  <a:gd name="T25" fmla="*/ 303 h 373"/>
                  <a:gd name="T26" fmla="*/ 257 w 478"/>
                  <a:gd name="T27" fmla="*/ 325 h 373"/>
                  <a:gd name="T28" fmla="*/ 221 w 478"/>
                  <a:gd name="T29" fmla="*/ 325 h 373"/>
                  <a:gd name="T30" fmla="*/ 199 w 478"/>
                  <a:gd name="T31" fmla="*/ 303 h 373"/>
                  <a:gd name="T32" fmla="*/ 199 w 478"/>
                  <a:gd name="T33" fmla="*/ 226 h 373"/>
                  <a:gd name="T34" fmla="*/ 122 w 478"/>
                  <a:gd name="T35" fmla="*/ 226 h 373"/>
                  <a:gd name="T36" fmla="*/ 100 w 478"/>
                  <a:gd name="T37" fmla="*/ 204 h 373"/>
                  <a:gd name="T38" fmla="*/ 100 w 478"/>
                  <a:gd name="T39" fmla="*/ 168 h 373"/>
                  <a:gd name="T40" fmla="*/ 122 w 478"/>
                  <a:gd name="T41" fmla="*/ 146 h 373"/>
                  <a:gd name="T42" fmla="*/ 199 w 478"/>
                  <a:gd name="T43" fmla="*/ 146 h 373"/>
                  <a:gd name="T44" fmla="*/ 199 w 478"/>
                  <a:gd name="T45" fmla="*/ 69 h 373"/>
                  <a:gd name="T46" fmla="*/ 221 w 478"/>
                  <a:gd name="T47" fmla="*/ 47 h 373"/>
                  <a:gd name="T48" fmla="*/ 257 w 478"/>
                  <a:gd name="T49" fmla="*/ 47 h 373"/>
                  <a:gd name="T50" fmla="*/ 279 w 478"/>
                  <a:gd name="T51" fmla="*/ 69 h 373"/>
                  <a:gd name="T52" fmla="*/ 279 w 478"/>
                  <a:gd name="T53" fmla="*/ 146 h 373"/>
                  <a:gd name="T54" fmla="*/ 356 w 478"/>
                  <a:gd name="T55" fmla="*/ 146 h 373"/>
                  <a:gd name="T56" fmla="*/ 378 w 478"/>
                  <a:gd name="T57" fmla="*/ 168 h 373"/>
                  <a:gd name="T58" fmla="*/ 378 w 478"/>
                  <a:gd name="T59" fmla="*/ 204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78" h="373">
                    <a:moveTo>
                      <a:pt x="441" y="0"/>
                    </a:moveTo>
                    <a:cubicBezTo>
                      <a:pt x="37" y="0"/>
                      <a:pt x="37" y="0"/>
                      <a:pt x="37" y="0"/>
                    </a:cubicBezTo>
                    <a:cubicBezTo>
                      <a:pt x="16" y="0"/>
                      <a:pt x="0" y="16"/>
                      <a:pt x="0" y="37"/>
                    </a:cubicBezTo>
                    <a:cubicBezTo>
                      <a:pt x="0" y="336"/>
                      <a:pt x="0" y="336"/>
                      <a:pt x="0" y="336"/>
                    </a:cubicBezTo>
                    <a:cubicBezTo>
                      <a:pt x="0" y="356"/>
                      <a:pt x="16" y="373"/>
                      <a:pt x="37" y="373"/>
                    </a:cubicBezTo>
                    <a:cubicBezTo>
                      <a:pt x="441" y="373"/>
                      <a:pt x="441" y="373"/>
                      <a:pt x="441" y="373"/>
                    </a:cubicBezTo>
                    <a:cubicBezTo>
                      <a:pt x="462" y="373"/>
                      <a:pt x="478" y="356"/>
                      <a:pt x="478" y="336"/>
                    </a:cubicBezTo>
                    <a:cubicBezTo>
                      <a:pt x="478" y="37"/>
                      <a:pt x="478" y="37"/>
                      <a:pt x="478" y="37"/>
                    </a:cubicBezTo>
                    <a:cubicBezTo>
                      <a:pt x="478" y="16"/>
                      <a:pt x="462" y="0"/>
                      <a:pt x="441" y="0"/>
                    </a:cubicBezTo>
                    <a:close/>
                    <a:moveTo>
                      <a:pt x="378" y="204"/>
                    </a:moveTo>
                    <a:cubicBezTo>
                      <a:pt x="378" y="216"/>
                      <a:pt x="368" y="226"/>
                      <a:pt x="356" y="226"/>
                    </a:cubicBezTo>
                    <a:cubicBezTo>
                      <a:pt x="279" y="226"/>
                      <a:pt x="279" y="226"/>
                      <a:pt x="279" y="226"/>
                    </a:cubicBezTo>
                    <a:cubicBezTo>
                      <a:pt x="279" y="303"/>
                      <a:pt x="279" y="303"/>
                      <a:pt x="279" y="303"/>
                    </a:cubicBezTo>
                    <a:cubicBezTo>
                      <a:pt x="279" y="316"/>
                      <a:pt x="269" y="325"/>
                      <a:pt x="257" y="325"/>
                    </a:cubicBezTo>
                    <a:cubicBezTo>
                      <a:pt x="221" y="325"/>
                      <a:pt x="221" y="325"/>
                      <a:pt x="221" y="325"/>
                    </a:cubicBezTo>
                    <a:cubicBezTo>
                      <a:pt x="209" y="325"/>
                      <a:pt x="199" y="316"/>
                      <a:pt x="199" y="303"/>
                    </a:cubicBezTo>
                    <a:cubicBezTo>
                      <a:pt x="199" y="226"/>
                      <a:pt x="199" y="226"/>
                      <a:pt x="199" y="226"/>
                    </a:cubicBezTo>
                    <a:cubicBezTo>
                      <a:pt x="122" y="226"/>
                      <a:pt x="122" y="226"/>
                      <a:pt x="122" y="226"/>
                    </a:cubicBezTo>
                    <a:cubicBezTo>
                      <a:pt x="110" y="226"/>
                      <a:pt x="100" y="216"/>
                      <a:pt x="100" y="204"/>
                    </a:cubicBezTo>
                    <a:cubicBezTo>
                      <a:pt x="100" y="168"/>
                      <a:pt x="100" y="168"/>
                      <a:pt x="100" y="168"/>
                    </a:cubicBezTo>
                    <a:cubicBezTo>
                      <a:pt x="100" y="156"/>
                      <a:pt x="110" y="146"/>
                      <a:pt x="122" y="146"/>
                    </a:cubicBezTo>
                    <a:cubicBezTo>
                      <a:pt x="199" y="146"/>
                      <a:pt x="199" y="146"/>
                      <a:pt x="199" y="146"/>
                    </a:cubicBezTo>
                    <a:cubicBezTo>
                      <a:pt x="199" y="69"/>
                      <a:pt x="199" y="69"/>
                      <a:pt x="199" y="69"/>
                    </a:cubicBezTo>
                    <a:cubicBezTo>
                      <a:pt x="199" y="57"/>
                      <a:pt x="209" y="47"/>
                      <a:pt x="221" y="47"/>
                    </a:cubicBezTo>
                    <a:cubicBezTo>
                      <a:pt x="257" y="47"/>
                      <a:pt x="257" y="47"/>
                      <a:pt x="257" y="47"/>
                    </a:cubicBezTo>
                    <a:cubicBezTo>
                      <a:pt x="269" y="47"/>
                      <a:pt x="279" y="57"/>
                      <a:pt x="279" y="69"/>
                    </a:cubicBezTo>
                    <a:cubicBezTo>
                      <a:pt x="279" y="146"/>
                      <a:pt x="279" y="146"/>
                      <a:pt x="279" y="146"/>
                    </a:cubicBezTo>
                    <a:cubicBezTo>
                      <a:pt x="356" y="146"/>
                      <a:pt x="356" y="146"/>
                      <a:pt x="356" y="146"/>
                    </a:cubicBezTo>
                    <a:cubicBezTo>
                      <a:pt x="368" y="146"/>
                      <a:pt x="378" y="156"/>
                      <a:pt x="378" y="168"/>
                    </a:cubicBezTo>
                    <a:lnTo>
                      <a:pt x="378" y="204"/>
                    </a:lnTo>
                    <a:close/>
                  </a:path>
                </a:pathLst>
              </a:custGeom>
              <a:grpFill/>
              <a:ln>
                <a:noFill/>
              </a:ln>
            </p:spPr>
            <p:txBody>
              <a:bodyPr/>
              <a:lstStyle/>
              <a:p>
                <a:pPr defTabSz="914400">
                  <a:defRPr/>
                </a:pPr>
                <a:endParaRPr lang="en-AU" sz="1800" kern="0">
                  <a:solidFill>
                    <a:srgbClr val="000000"/>
                  </a:solidFill>
                  <a:latin typeface="微软雅黑" panose="020B0503020204020204" pitchFamily="34" charset="-122"/>
                  <a:ea typeface="Microsoft YaHei UI" panose="020B0503020204020204" charset="-122"/>
                </a:endParaRPr>
              </a:p>
            </p:txBody>
          </p:sp>
        </p:grpSp>
      </p:grpSp>
      <p:sp>
        <p:nvSpPr>
          <p:cNvPr id="34" name="文本框 33"/>
          <p:cNvSpPr txBox="1"/>
          <p:nvPr/>
        </p:nvSpPr>
        <p:spPr>
          <a:xfrm>
            <a:off x="7874044" y="2390885"/>
            <a:ext cx="2344011" cy="1200329"/>
          </a:xfrm>
          <a:prstGeom prst="rect">
            <a:avLst/>
          </a:prstGeom>
          <a:noFill/>
        </p:spPr>
        <p:txBody>
          <a:bodyPr wrap="square" rtlCol="0">
            <a:spAutoFit/>
          </a:bodyPr>
          <a:lstStyle/>
          <a:p>
            <a:pPr algn="ctr"/>
            <a:r>
              <a:rPr lang="en-US" altLang="zh-CN" sz="7200" b="1" dirty="0">
                <a:latin typeface="+mj-ea"/>
                <a:ea typeface="+mj-ea"/>
              </a:rPr>
              <a:t>88</a:t>
            </a:r>
            <a:r>
              <a:rPr lang="en-US" altLang="zh-CN" sz="4000" dirty="0">
                <a:latin typeface="+mj-ea"/>
                <a:ea typeface="+mj-ea"/>
              </a:rPr>
              <a:t>%</a:t>
            </a:r>
            <a:endParaRPr lang="zh-CN" altLang="en-US" sz="7200" dirty="0">
              <a:latin typeface="+mj-ea"/>
              <a:ea typeface="+mj-ea"/>
            </a:endParaRPr>
          </a:p>
        </p:txBody>
      </p:sp>
      <p:sp>
        <p:nvSpPr>
          <p:cNvPr id="35" name="文本框 34"/>
          <p:cNvSpPr txBox="1"/>
          <p:nvPr/>
        </p:nvSpPr>
        <p:spPr>
          <a:xfrm>
            <a:off x="9923766" y="4908347"/>
            <a:ext cx="1818291" cy="769441"/>
          </a:xfrm>
          <a:prstGeom prst="rect">
            <a:avLst/>
          </a:prstGeom>
          <a:noFill/>
        </p:spPr>
        <p:txBody>
          <a:bodyPr wrap="square" rtlCol="0">
            <a:spAutoFit/>
          </a:bodyPr>
          <a:lstStyle/>
          <a:p>
            <a:pPr algn="ctr"/>
            <a:r>
              <a:rPr lang="en-US" altLang="zh-CN" sz="4400" b="1" dirty="0">
                <a:latin typeface="+mj-ea"/>
                <a:ea typeface="+mj-ea"/>
              </a:rPr>
              <a:t>52</a:t>
            </a:r>
            <a:r>
              <a:rPr lang="en-US" altLang="zh-CN" sz="2000" dirty="0">
                <a:latin typeface="+mj-ea"/>
                <a:ea typeface="+mj-ea"/>
              </a:rPr>
              <a:t>%</a:t>
            </a:r>
            <a:endParaRPr lang="zh-CN" altLang="en-US" sz="4400" dirty="0">
              <a:latin typeface="+mj-ea"/>
              <a:ea typeface="+mj-ea"/>
            </a:endParaRPr>
          </a:p>
        </p:txBody>
      </p:sp>
      <p:sp>
        <p:nvSpPr>
          <p:cNvPr id="36" name="矩形 35"/>
          <p:cNvSpPr/>
          <p:nvPr/>
        </p:nvSpPr>
        <p:spPr>
          <a:xfrm>
            <a:off x="773935" y="1918735"/>
            <a:ext cx="4055572" cy="17712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37" name="矩形 36"/>
          <p:cNvSpPr/>
          <p:nvPr/>
        </p:nvSpPr>
        <p:spPr>
          <a:xfrm>
            <a:off x="3689636" y="4564840"/>
            <a:ext cx="4055572" cy="17712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6" name="任意多边形 12"/>
          <p:cNvSpPr/>
          <p:nvPr>
            <p:custDataLst>
              <p:tags r:id="rId1"/>
            </p:custDataLst>
          </p:nvPr>
        </p:nvSpPr>
        <p:spPr>
          <a:xfrm>
            <a:off x="5253038" y="2259353"/>
            <a:ext cx="1685925" cy="3603625"/>
          </a:xfrm>
          <a:custGeom>
            <a:avLst/>
            <a:gdLst>
              <a:gd name="connsiteX0" fmla="*/ 1505916 w 1685925"/>
              <a:gd name="connsiteY0" fmla="*/ 1872344 h 3603625"/>
              <a:gd name="connsiteX1" fmla="*/ 1558755 w 1685925"/>
              <a:gd name="connsiteY1" fmla="*/ 1925185 h 3603625"/>
              <a:gd name="connsiteX2" fmla="*/ 1505916 w 1685925"/>
              <a:gd name="connsiteY2" fmla="*/ 1978025 h 3603625"/>
              <a:gd name="connsiteX3" fmla="*/ 1453079 w 1685925"/>
              <a:gd name="connsiteY3" fmla="*/ 1925185 h 3603625"/>
              <a:gd name="connsiteX4" fmla="*/ 1505916 w 1685925"/>
              <a:gd name="connsiteY4" fmla="*/ 1872344 h 3603625"/>
              <a:gd name="connsiteX5" fmla="*/ 180009 w 1685925"/>
              <a:gd name="connsiteY5" fmla="*/ 1872344 h 3603625"/>
              <a:gd name="connsiteX6" fmla="*/ 232847 w 1685925"/>
              <a:gd name="connsiteY6" fmla="*/ 1925185 h 3603625"/>
              <a:gd name="connsiteX7" fmla="*/ 180009 w 1685925"/>
              <a:gd name="connsiteY7" fmla="*/ 1978025 h 3603625"/>
              <a:gd name="connsiteX8" fmla="*/ 127171 w 1685925"/>
              <a:gd name="connsiteY8" fmla="*/ 1925185 h 3603625"/>
              <a:gd name="connsiteX9" fmla="*/ 180009 w 1685925"/>
              <a:gd name="connsiteY9" fmla="*/ 1872344 h 3603625"/>
              <a:gd name="connsiteX10" fmla="*/ 1505916 w 1685925"/>
              <a:gd name="connsiteY10" fmla="*/ 1625600 h 3603625"/>
              <a:gd name="connsiteX11" fmla="*/ 1558755 w 1685925"/>
              <a:gd name="connsiteY11" fmla="*/ 1678441 h 3603625"/>
              <a:gd name="connsiteX12" fmla="*/ 1505916 w 1685925"/>
              <a:gd name="connsiteY12" fmla="*/ 1731281 h 3603625"/>
              <a:gd name="connsiteX13" fmla="*/ 1453079 w 1685925"/>
              <a:gd name="connsiteY13" fmla="*/ 1678441 h 3603625"/>
              <a:gd name="connsiteX14" fmla="*/ 1505916 w 1685925"/>
              <a:gd name="connsiteY14" fmla="*/ 1625600 h 3603625"/>
              <a:gd name="connsiteX15" fmla="*/ 180009 w 1685925"/>
              <a:gd name="connsiteY15" fmla="*/ 1625600 h 3603625"/>
              <a:gd name="connsiteX16" fmla="*/ 232847 w 1685925"/>
              <a:gd name="connsiteY16" fmla="*/ 1678441 h 3603625"/>
              <a:gd name="connsiteX17" fmla="*/ 180009 w 1685925"/>
              <a:gd name="connsiteY17" fmla="*/ 1731281 h 3603625"/>
              <a:gd name="connsiteX18" fmla="*/ 127171 w 1685925"/>
              <a:gd name="connsiteY18" fmla="*/ 1678441 h 3603625"/>
              <a:gd name="connsiteX19" fmla="*/ 180009 w 1685925"/>
              <a:gd name="connsiteY19" fmla="*/ 1625600 h 3603625"/>
              <a:gd name="connsiteX20" fmla="*/ 851476 w 1685925"/>
              <a:gd name="connsiteY20" fmla="*/ 0 h 3603625"/>
              <a:gd name="connsiteX21" fmla="*/ 1685925 w 1685925"/>
              <a:gd name="connsiteY21" fmla="*/ 834497 h 3603625"/>
              <a:gd name="connsiteX22" fmla="*/ 1318024 w 1685925"/>
              <a:gd name="connsiteY22" fmla="*/ 1526475 h 3603625"/>
              <a:gd name="connsiteX23" fmla="*/ 1205082 w 1685925"/>
              <a:gd name="connsiteY23" fmla="*/ 1587782 h 3603625"/>
              <a:gd name="connsiteX24" fmla="*/ 1205771 w 1685925"/>
              <a:gd name="connsiteY24" fmla="*/ 1588271 h 3603625"/>
              <a:gd name="connsiteX25" fmla="*/ 1137435 w 1685925"/>
              <a:gd name="connsiteY25" fmla="*/ 1629298 h 3603625"/>
              <a:gd name="connsiteX26" fmla="*/ 1094547 w 1685925"/>
              <a:gd name="connsiteY26" fmla="*/ 1664724 h 3603625"/>
              <a:gd name="connsiteX27" fmla="*/ 1151739 w 1685925"/>
              <a:gd name="connsiteY27" fmla="*/ 1641753 h 3603625"/>
              <a:gd name="connsiteX28" fmla="*/ 1440348 w 1685925"/>
              <a:gd name="connsiteY28" fmla="*/ 1643363 h 3603625"/>
              <a:gd name="connsiteX29" fmla="*/ 1437812 w 1685925"/>
              <a:gd name="connsiteY29" fmla="*/ 1662230 h 3603625"/>
              <a:gd name="connsiteX30" fmla="*/ 1097373 w 1685925"/>
              <a:gd name="connsiteY30" fmla="*/ 1681633 h 3603625"/>
              <a:gd name="connsiteX31" fmla="*/ 1052576 w 1685925"/>
              <a:gd name="connsiteY31" fmla="*/ 1713074 h 3603625"/>
              <a:gd name="connsiteX32" fmla="*/ 1039643 w 1685925"/>
              <a:gd name="connsiteY32" fmla="*/ 1730968 h 3603625"/>
              <a:gd name="connsiteX33" fmla="*/ 1022277 w 1685925"/>
              <a:gd name="connsiteY33" fmla="*/ 1766087 h 3603625"/>
              <a:gd name="connsiteX34" fmla="*/ 1016919 w 1685925"/>
              <a:gd name="connsiteY34" fmla="*/ 1801813 h 3603625"/>
              <a:gd name="connsiteX35" fmla="*/ 1022277 w 1685925"/>
              <a:gd name="connsiteY35" fmla="*/ 1837539 h 3603625"/>
              <a:gd name="connsiteX36" fmla="*/ 1039643 w 1685925"/>
              <a:gd name="connsiteY36" fmla="*/ 1872657 h 3603625"/>
              <a:gd name="connsiteX37" fmla="*/ 1052576 w 1685925"/>
              <a:gd name="connsiteY37" fmla="*/ 1890551 h 3603625"/>
              <a:gd name="connsiteX38" fmla="*/ 1097373 w 1685925"/>
              <a:gd name="connsiteY38" fmla="*/ 1921993 h 3603625"/>
              <a:gd name="connsiteX39" fmla="*/ 1437812 w 1685925"/>
              <a:gd name="connsiteY39" fmla="*/ 1941395 h 3603625"/>
              <a:gd name="connsiteX40" fmla="*/ 1440348 w 1685925"/>
              <a:gd name="connsiteY40" fmla="*/ 1960263 h 3603625"/>
              <a:gd name="connsiteX41" fmla="*/ 1151739 w 1685925"/>
              <a:gd name="connsiteY41" fmla="*/ 1961872 h 3603625"/>
              <a:gd name="connsiteX42" fmla="*/ 1094547 w 1685925"/>
              <a:gd name="connsiteY42" fmla="*/ 1938902 h 3603625"/>
              <a:gd name="connsiteX43" fmla="*/ 1137435 w 1685925"/>
              <a:gd name="connsiteY43" fmla="*/ 1974327 h 3603625"/>
              <a:gd name="connsiteX44" fmla="*/ 1205771 w 1685925"/>
              <a:gd name="connsiteY44" fmla="*/ 2015354 h 3603625"/>
              <a:gd name="connsiteX45" fmla="*/ 1205082 w 1685925"/>
              <a:gd name="connsiteY45" fmla="*/ 2015843 h 3603625"/>
              <a:gd name="connsiteX46" fmla="*/ 1318024 w 1685925"/>
              <a:gd name="connsiteY46" fmla="*/ 2077151 h 3603625"/>
              <a:gd name="connsiteX47" fmla="*/ 1685925 w 1685925"/>
              <a:gd name="connsiteY47" fmla="*/ 2769128 h 3603625"/>
              <a:gd name="connsiteX48" fmla="*/ 851476 w 1685925"/>
              <a:gd name="connsiteY48" fmla="*/ 3603625 h 3603625"/>
              <a:gd name="connsiteX49" fmla="*/ 843089 w 1685925"/>
              <a:gd name="connsiteY49" fmla="*/ 3602780 h 3603625"/>
              <a:gd name="connsiteX50" fmla="*/ 843089 w 1685925"/>
              <a:gd name="connsiteY50" fmla="*/ 3585823 h 3603625"/>
              <a:gd name="connsiteX51" fmla="*/ 851476 w 1685925"/>
              <a:gd name="connsiteY51" fmla="*/ 3586668 h 3603625"/>
              <a:gd name="connsiteX52" fmla="*/ 1668969 w 1685925"/>
              <a:gd name="connsiteY52" fmla="*/ 2769128 h 3603625"/>
              <a:gd name="connsiteX53" fmla="*/ 1308545 w 1685925"/>
              <a:gd name="connsiteY53" fmla="*/ 2091210 h 3603625"/>
              <a:gd name="connsiteX54" fmla="*/ 1189757 w 1685925"/>
              <a:gd name="connsiteY54" fmla="*/ 2026731 h 3603625"/>
              <a:gd name="connsiteX55" fmla="*/ 1188738 w 1685925"/>
              <a:gd name="connsiteY55" fmla="*/ 2027456 h 3603625"/>
              <a:gd name="connsiteX56" fmla="*/ 1065384 w 1685925"/>
              <a:gd name="connsiteY56" fmla="*/ 1937143 h 3603625"/>
              <a:gd name="connsiteX57" fmla="*/ 1034775 w 1685925"/>
              <a:gd name="connsiteY57" fmla="*/ 1898683 h 3603625"/>
              <a:gd name="connsiteX58" fmla="*/ 1034217 w 1685925"/>
              <a:gd name="connsiteY58" fmla="*/ 1898257 h 3603625"/>
              <a:gd name="connsiteX59" fmla="*/ 1033002 w 1685925"/>
              <a:gd name="connsiteY59" fmla="*/ 1896457 h 3603625"/>
              <a:gd name="connsiteX60" fmla="*/ 1026488 w 1685925"/>
              <a:gd name="connsiteY60" fmla="*/ 1888271 h 3603625"/>
              <a:gd name="connsiteX61" fmla="*/ 1024230 w 1685925"/>
              <a:gd name="connsiteY61" fmla="*/ 1883452 h 3603625"/>
              <a:gd name="connsiteX62" fmla="*/ 1006805 w 1685925"/>
              <a:gd name="connsiteY62" fmla="*/ 1857621 h 3603625"/>
              <a:gd name="connsiteX63" fmla="*/ 996707 w 1685925"/>
              <a:gd name="connsiteY63" fmla="*/ 1812525 h 3603625"/>
              <a:gd name="connsiteX64" fmla="*/ 998209 w 1685925"/>
              <a:gd name="connsiteY64" fmla="*/ 1801813 h 3603625"/>
              <a:gd name="connsiteX65" fmla="*/ 996707 w 1685925"/>
              <a:gd name="connsiteY65" fmla="*/ 1791101 h 3603625"/>
              <a:gd name="connsiteX66" fmla="*/ 1006805 w 1685925"/>
              <a:gd name="connsiteY66" fmla="*/ 1746004 h 3603625"/>
              <a:gd name="connsiteX67" fmla="*/ 1024230 w 1685925"/>
              <a:gd name="connsiteY67" fmla="*/ 1720174 h 3603625"/>
              <a:gd name="connsiteX68" fmla="*/ 1026488 w 1685925"/>
              <a:gd name="connsiteY68" fmla="*/ 1715354 h 3603625"/>
              <a:gd name="connsiteX69" fmla="*/ 1033002 w 1685925"/>
              <a:gd name="connsiteY69" fmla="*/ 1707169 h 3603625"/>
              <a:gd name="connsiteX70" fmla="*/ 1034217 w 1685925"/>
              <a:gd name="connsiteY70" fmla="*/ 1705369 h 3603625"/>
              <a:gd name="connsiteX71" fmla="*/ 1034775 w 1685925"/>
              <a:gd name="connsiteY71" fmla="*/ 1704942 h 3603625"/>
              <a:gd name="connsiteX72" fmla="*/ 1065384 w 1685925"/>
              <a:gd name="connsiteY72" fmla="*/ 1666482 h 3603625"/>
              <a:gd name="connsiteX73" fmla="*/ 1188738 w 1685925"/>
              <a:gd name="connsiteY73" fmla="*/ 1576170 h 3603625"/>
              <a:gd name="connsiteX74" fmla="*/ 1189757 w 1685925"/>
              <a:gd name="connsiteY74" fmla="*/ 1576894 h 3603625"/>
              <a:gd name="connsiteX75" fmla="*/ 1308545 w 1685925"/>
              <a:gd name="connsiteY75" fmla="*/ 1512415 h 3603625"/>
              <a:gd name="connsiteX76" fmla="*/ 1668969 w 1685925"/>
              <a:gd name="connsiteY76" fmla="*/ 834497 h 3603625"/>
              <a:gd name="connsiteX77" fmla="*/ 851476 w 1685925"/>
              <a:gd name="connsiteY77" fmla="*/ 16957 h 3603625"/>
              <a:gd name="connsiteX78" fmla="*/ 843089 w 1685925"/>
              <a:gd name="connsiteY78" fmla="*/ 17803 h 3603625"/>
              <a:gd name="connsiteX79" fmla="*/ 843089 w 1685925"/>
              <a:gd name="connsiteY79" fmla="*/ 846 h 3603625"/>
              <a:gd name="connsiteX80" fmla="*/ 834450 w 1685925"/>
              <a:gd name="connsiteY80" fmla="*/ 0 h 3603625"/>
              <a:gd name="connsiteX81" fmla="*/ 842837 w 1685925"/>
              <a:gd name="connsiteY81" fmla="*/ 846 h 3603625"/>
              <a:gd name="connsiteX82" fmla="*/ 842837 w 1685925"/>
              <a:gd name="connsiteY82" fmla="*/ 17803 h 3603625"/>
              <a:gd name="connsiteX83" fmla="*/ 834450 w 1685925"/>
              <a:gd name="connsiteY83" fmla="*/ 16957 h 3603625"/>
              <a:gd name="connsiteX84" fmla="*/ 16956 w 1685925"/>
              <a:gd name="connsiteY84" fmla="*/ 834497 h 3603625"/>
              <a:gd name="connsiteX85" fmla="*/ 377381 w 1685925"/>
              <a:gd name="connsiteY85" fmla="*/ 1512415 h 3603625"/>
              <a:gd name="connsiteX86" fmla="*/ 496168 w 1685925"/>
              <a:gd name="connsiteY86" fmla="*/ 1576894 h 3603625"/>
              <a:gd name="connsiteX87" fmla="*/ 497188 w 1685925"/>
              <a:gd name="connsiteY87" fmla="*/ 1576170 h 3603625"/>
              <a:gd name="connsiteX88" fmla="*/ 620541 w 1685925"/>
              <a:gd name="connsiteY88" fmla="*/ 1666482 h 3603625"/>
              <a:gd name="connsiteX89" fmla="*/ 651151 w 1685925"/>
              <a:gd name="connsiteY89" fmla="*/ 1704942 h 3603625"/>
              <a:gd name="connsiteX90" fmla="*/ 651709 w 1685925"/>
              <a:gd name="connsiteY90" fmla="*/ 1705369 h 3603625"/>
              <a:gd name="connsiteX91" fmla="*/ 652923 w 1685925"/>
              <a:gd name="connsiteY91" fmla="*/ 1707169 h 3603625"/>
              <a:gd name="connsiteX92" fmla="*/ 659438 w 1685925"/>
              <a:gd name="connsiteY92" fmla="*/ 1715354 h 3603625"/>
              <a:gd name="connsiteX93" fmla="*/ 661696 w 1685925"/>
              <a:gd name="connsiteY93" fmla="*/ 1720173 h 3603625"/>
              <a:gd name="connsiteX94" fmla="*/ 679120 w 1685925"/>
              <a:gd name="connsiteY94" fmla="*/ 1746004 h 3603625"/>
              <a:gd name="connsiteX95" fmla="*/ 689218 w 1685925"/>
              <a:gd name="connsiteY95" fmla="*/ 1791101 h 3603625"/>
              <a:gd name="connsiteX96" fmla="*/ 687716 w 1685925"/>
              <a:gd name="connsiteY96" fmla="*/ 1801813 h 3603625"/>
              <a:gd name="connsiteX97" fmla="*/ 689218 w 1685925"/>
              <a:gd name="connsiteY97" fmla="*/ 1812525 h 3603625"/>
              <a:gd name="connsiteX98" fmla="*/ 679120 w 1685925"/>
              <a:gd name="connsiteY98" fmla="*/ 1857621 h 3603625"/>
              <a:gd name="connsiteX99" fmla="*/ 661696 w 1685925"/>
              <a:gd name="connsiteY99" fmla="*/ 1883452 h 3603625"/>
              <a:gd name="connsiteX100" fmla="*/ 659438 w 1685925"/>
              <a:gd name="connsiteY100" fmla="*/ 1888271 h 3603625"/>
              <a:gd name="connsiteX101" fmla="*/ 652923 w 1685925"/>
              <a:gd name="connsiteY101" fmla="*/ 1896457 h 3603625"/>
              <a:gd name="connsiteX102" fmla="*/ 651709 w 1685925"/>
              <a:gd name="connsiteY102" fmla="*/ 1898257 h 3603625"/>
              <a:gd name="connsiteX103" fmla="*/ 651151 w 1685925"/>
              <a:gd name="connsiteY103" fmla="*/ 1898683 h 3603625"/>
              <a:gd name="connsiteX104" fmla="*/ 620541 w 1685925"/>
              <a:gd name="connsiteY104" fmla="*/ 1937143 h 3603625"/>
              <a:gd name="connsiteX105" fmla="*/ 497188 w 1685925"/>
              <a:gd name="connsiteY105" fmla="*/ 2027456 h 3603625"/>
              <a:gd name="connsiteX106" fmla="*/ 496168 w 1685925"/>
              <a:gd name="connsiteY106" fmla="*/ 2026731 h 3603625"/>
              <a:gd name="connsiteX107" fmla="*/ 377381 w 1685925"/>
              <a:gd name="connsiteY107" fmla="*/ 2091210 h 3603625"/>
              <a:gd name="connsiteX108" fmla="*/ 16956 w 1685925"/>
              <a:gd name="connsiteY108" fmla="*/ 2769128 h 3603625"/>
              <a:gd name="connsiteX109" fmla="*/ 834450 w 1685925"/>
              <a:gd name="connsiteY109" fmla="*/ 3586668 h 3603625"/>
              <a:gd name="connsiteX110" fmla="*/ 842837 w 1685925"/>
              <a:gd name="connsiteY110" fmla="*/ 3585823 h 3603625"/>
              <a:gd name="connsiteX111" fmla="*/ 842837 w 1685925"/>
              <a:gd name="connsiteY111" fmla="*/ 3602780 h 3603625"/>
              <a:gd name="connsiteX112" fmla="*/ 834450 w 1685925"/>
              <a:gd name="connsiteY112" fmla="*/ 3603625 h 3603625"/>
              <a:gd name="connsiteX113" fmla="*/ 0 w 1685925"/>
              <a:gd name="connsiteY113" fmla="*/ 2769128 h 3603625"/>
              <a:gd name="connsiteX114" fmla="*/ 367901 w 1685925"/>
              <a:gd name="connsiteY114" fmla="*/ 2077151 h 3603625"/>
              <a:gd name="connsiteX115" fmla="*/ 480844 w 1685925"/>
              <a:gd name="connsiteY115" fmla="*/ 2015843 h 3603625"/>
              <a:gd name="connsiteX116" fmla="*/ 480154 w 1685925"/>
              <a:gd name="connsiteY116" fmla="*/ 2015354 h 3603625"/>
              <a:gd name="connsiteX117" fmla="*/ 548490 w 1685925"/>
              <a:gd name="connsiteY117" fmla="*/ 1974327 h 3603625"/>
              <a:gd name="connsiteX118" fmla="*/ 591378 w 1685925"/>
              <a:gd name="connsiteY118" fmla="*/ 1938902 h 3603625"/>
              <a:gd name="connsiteX119" fmla="*/ 534187 w 1685925"/>
              <a:gd name="connsiteY119" fmla="*/ 1961872 h 3603625"/>
              <a:gd name="connsiteX120" fmla="*/ 245577 w 1685925"/>
              <a:gd name="connsiteY120" fmla="*/ 1960263 h 3603625"/>
              <a:gd name="connsiteX121" fmla="*/ 248113 w 1685925"/>
              <a:gd name="connsiteY121" fmla="*/ 1941395 h 3603625"/>
              <a:gd name="connsiteX122" fmla="*/ 588553 w 1685925"/>
              <a:gd name="connsiteY122" fmla="*/ 1921993 h 3603625"/>
              <a:gd name="connsiteX123" fmla="*/ 633350 w 1685925"/>
              <a:gd name="connsiteY123" fmla="*/ 1890551 h 3603625"/>
              <a:gd name="connsiteX124" fmla="*/ 646282 w 1685925"/>
              <a:gd name="connsiteY124" fmla="*/ 1872657 h 3603625"/>
              <a:gd name="connsiteX125" fmla="*/ 663648 w 1685925"/>
              <a:gd name="connsiteY125" fmla="*/ 1837539 h 3603625"/>
              <a:gd name="connsiteX126" fmla="*/ 669006 w 1685925"/>
              <a:gd name="connsiteY126" fmla="*/ 1801813 h 3603625"/>
              <a:gd name="connsiteX127" fmla="*/ 663648 w 1685925"/>
              <a:gd name="connsiteY127" fmla="*/ 1766087 h 3603625"/>
              <a:gd name="connsiteX128" fmla="*/ 646282 w 1685925"/>
              <a:gd name="connsiteY128" fmla="*/ 1730968 h 3603625"/>
              <a:gd name="connsiteX129" fmla="*/ 633350 w 1685925"/>
              <a:gd name="connsiteY129" fmla="*/ 1713074 h 3603625"/>
              <a:gd name="connsiteX130" fmla="*/ 588553 w 1685925"/>
              <a:gd name="connsiteY130" fmla="*/ 1681633 h 3603625"/>
              <a:gd name="connsiteX131" fmla="*/ 248113 w 1685925"/>
              <a:gd name="connsiteY131" fmla="*/ 1662230 h 3603625"/>
              <a:gd name="connsiteX132" fmla="*/ 245577 w 1685925"/>
              <a:gd name="connsiteY132" fmla="*/ 1643363 h 3603625"/>
              <a:gd name="connsiteX133" fmla="*/ 534187 w 1685925"/>
              <a:gd name="connsiteY133" fmla="*/ 1641753 h 3603625"/>
              <a:gd name="connsiteX134" fmla="*/ 591378 w 1685925"/>
              <a:gd name="connsiteY134" fmla="*/ 1664724 h 3603625"/>
              <a:gd name="connsiteX135" fmla="*/ 548490 w 1685925"/>
              <a:gd name="connsiteY135" fmla="*/ 1629298 h 3603625"/>
              <a:gd name="connsiteX136" fmla="*/ 480154 w 1685925"/>
              <a:gd name="connsiteY136" fmla="*/ 1588271 h 3603625"/>
              <a:gd name="connsiteX137" fmla="*/ 480844 w 1685925"/>
              <a:gd name="connsiteY137" fmla="*/ 1587782 h 3603625"/>
              <a:gd name="connsiteX138" fmla="*/ 367901 w 1685925"/>
              <a:gd name="connsiteY138" fmla="*/ 1526475 h 3603625"/>
              <a:gd name="connsiteX139" fmla="*/ 0 w 1685925"/>
              <a:gd name="connsiteY139" fmla="*/ 834497 h 3603625"/>
              <a:gd name="connsiteX140" fmla="*/ 834450 w 1685925"/>
              <a:gd name="connsiteY140" fmla="*/ 0 h 3603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Lst>
            <a:rect l="l" t="t" r="r" b="b"/>
            <a:pathLst>
              <a:path w="1685925" h="3603625">
                <a:moveTo>
                  <a:pt x="1505916" y="1872344"/>
                </a:moveTo>
                <a:cubicBezTo>
                  <a:pt x="1535098" y="1872344"/>
                  <a:pt x="1558755" y="1896001"/>
                  <a:pt x="1558755" y="1925185"/>
                </a:cubicBezTo>
                <a:cubicBezTo>
                  <a:pt x="1558755" y="1954367"/>
                  <a:pt x="1535098" y="1978025"/>
                  <a:pt x="1505916" y="1978025"/>
                </a:cubicBezTo>
                <a:cubicBezTo>
                  <a:pt x="1476735" y="1978025"/>
                  <a:pt x="1453079" y="1954367"/>
                  <a:pt x="1453079" y="1925185"/>
                </a:cubicBezTo>
                <a:cubicBezTo>
                  <a:pt x="1453079" y="1896001"/>
                  <a:pt x="1476735" y="1872344"/>
                  <a:pt x="1505916" y="1872344"/>
                </a:cubicBezTo>
                <a:close/>
                <a:moveTo>
                  <a:pt x="180009" y="1872344"/>
                </a:moveTo>
                <a:cubicBezTo>
                  <a:pt x="209190" y="1872344"/>
                  <a:pt x="232847" y="1896001"/>
                  <a:pt x="232847" y="1925185"/>
                </a:cubicBezTo>
                <a:cubicBezTo>
                  <a:pt x="232847" y="1954367"/>
                  <a:pt x="209190" y="1978025"/>
                  <a:pt x="180009" y="1978025"/>
                </a:cubicBezTo>
                <a:cubicBezTo>
                  <a:pt x="150827" y="1978025"/>
                  <a:pt x="127171" y="1954367"/>
                  <a:pt x="127171" y="1925185"/>
                </a:cubicBezTo>
                <a:cubicBezTo>
                  <a:pt x="127171" y="1896001"/>
                  <a:pt x="150827" y="1872344"/>
                  <a:pt x="180009" y="1872344"/>
                </a:cubicBezTo>
                <a:close/>
                <a:moveTo>
                  <a:pt x="1505916" y="1625600"/>
                </a:moveTo>
                <a:cubicBezTo>
                  <a:pt x="1535098" y="1625600"/>
                  <a:pt x="1558755" y="1649258"/>
                  <a:pt x="1558755" y="1678441"/>
                </a:cubicBezTo>
                <a:cubicBezTo>
                  <a:pt x="1558755" y="1707625"/>
                  <a:pt x="1535098" y="1731281"/>
                  <a:pt x="1505916" y="1731281"/>
                </a:cubicBezTo>
                <a:cubicBezTo>
                  <a:pt x="1476735" y="1731281"/>
                  <a:pt x="1453079" y="1707625"/>
                  <a:pt x="1453079" y="1678441"/>
                </a:cubicBezTo>
                <a:cubicBezTo>
                  <a:pt x="1453079" y="1649258"/>
                  <a:pt x="1476735" y="1625600"/>
                  <a:pt x="1505916" y="1625600"/>
                </a:cubicBezTo>
                <a:close/>
                <a:moveTo>
                  <a:pt x="180009" y="1625600"/>
                </a:moveTo>
                <a:cubicBezTo>
                  <a:pt x="209190" y="1625600"/>
                  <a:pt x="232847" y="1649258"/>
                  <a:pt x="232847" y="1678441"/>
                </a:cubicBezTo>
                <a:cubicBezTo>
                  <a:pt x="232847" y="1707625"/>
                  <a:pt x="209190" y="1731281"/>
                  <a:pt x="180009" y="1731281"/>
                </a:cubicBezTo>
                <a:cubicBezTo>
                  <a:pt x="150827" y="1731281"/>
                  <a:pt x="127171" y="1707625"/>
                  <a:pt x="127171" y="1678441"/>
                </a:cubicBezTo>
                <a:cubicBezTo>
                  <a:pt x="127171" y="1649258"/>
                  <a:pt x="150827" y="1625600"/>
                  <a:pt x="180009" y="1625600"/>
                </a:cubicBezTo>
                <a:close/>
                <a:moveTo>
                  <a:pt x="851476" y="0"/>
                </a:moveTo>
                <a:cubicBezTo>
                  <a:pt x="1312330" y="0"/>
                  <a:pt x="1685925" y="373616"/>
                  <a:pt x="1685925" y="834497"/>
                </a:cubicBezTo>
                <a:cubicBezTo>
                  <a:pt x="1685925" y="1122548"/>
                  <a:pt x="1539990" y="1376510"/>
                  <a:pt x="1318024" y="1526475"/>
                </a:cubicBezTo>
                <a:lnTo>
                  <a:pt x="1205082" y="1587782"/>
                </a:lnTo>
                <a:lnTo>
                  <a:pt x="1205771" y="1588271"/>
                </a:lnTo>
                <a:cubicBezTo>
                  <a:pt x="1180610" y="1601218"/>
                  <a:pt x="1157803" y="1614981"/>
                  <a:pt x="1137435" y="1629298"/>
                </a:cubicBezTo>
                <a:lnTo>
                  <a:pt x="1094547" y="1664724"/>
                </a:lnTo>
                <a:lnTo>
                  <a:pt x="1151739" y="1641753"/>
                </a:lnTo>
                <a:cubicBezTo>
                  <a:pt x="1232229" y="1619938"/>
                  <a:pt x="1335061" y="1619970"/>
                  <a:pt x="1440348" y="1643363"/>
                </a:cubicBezTo>
                <a:lnTo>
                  <a:pt x="1437812" y="1662230"/>
                </a:lnTo>
                <a:cubicBezTo>
                  <a:pt x="1305888" y="1632538"/>
                  <a:pt x="1178047" y="1639824"/>
                  <a:pt x="1097373" y="1681633"/>
                </a:cubicBezTo>
                <a:cubicBezTo>
                  <a:pt x="1079436" y="1690928"/>
                  <a:pt x="1064532" y="1701496"/>
                  <a:pt x="1052576" y="1713074"/>
                </a:cubicBezTo>
                <a:lnTo>
                  <a:pt x="1039643" y="1730968"/>
                </a:lnTo>
                <a:lnTo>
                  <a:pt x="1022277" y="1766087"/>
                </a:lnTo>
                <a:lnTo>
                  <a:pt x="1016919" y="1801813"/>
                </a:lnTo>
                <a:lnTo>
                  <a:pt x="1022277" y="1837539"/>
                </a:lnTo>
                <a:lnTo>
                  <a:pt x="1039643" y="1872657"/>
                </a:lnTo>
                <a:lnTo>
                  <a:pt x="1052576" y="1890551"/>
                </a:lnTo>
                <a:cubicBezTo>
                  <a:pt x="1064532" y="1902130"/>
                  <a:pt x="1079436" y="1912697"/>
                  <a:pt x="1097373" y="1921993"/>
                </a:cubicBezTo>
                <a:cubicBezTo>
                  <a:pt x="1178047" y="1963801"/>
                  <a:pt x="1305888" y="1971087"/>
                  <a:pt x="1437812" y="1941395"/>
                </a:cubicBezTo>
                <a:lnTo>
                  <a:pt x="1440348" y="1960263"/>
                </a:lnTo>
                <a:cubicBezTo>
                  <a:pt x="1335061" y="1983655"/>
                  <a:pt x="1232229" y="1983687"/>
                  <a:pt x="1151739" y="1961872"/>
                </a:cubicBezTo>
                <a:lnTo>
                  <a:pt x="1094547" y="1938902"/>
                </a:lnTo>
                <a:lnTo>
                  <a:pt x="1137435" y="1974327"/>
                </a:lnTo>
                <a:cubicBezTo>
                  <a:pt x="1157803" y="1988644"/>
                  <a:pt x="1180610" y="2002407"/>
                  <a:pt x="1205771" y="2015354"/>
                </a:cubicBezTo>
                <a:lnTo>
                  <a:pt x="1205082" y="2015843"/>
                </a:lnTo>
                <a:lnTo>
                  <a:pt x="1318024" y="2077151"/>
                </a:lnTo>
                <a:cubicBezTo>
                  <a:pt x="1539990" y="2227115"/>
                  <a:pt x="1685925" y="2481077"/>
                  <a:pt x="1685925" y="2769128"/>
                </a:cubicBezTo>
                <a:cubicBezTo>
                  <a:pt x="1685925" y="3230009"/>
                  <a:pt x="1312330" y="3603625"/>
                  <a:pt x="851476" y="3603625"/>
                </a:cubicBezTo>
                <a:lnTo>
                  <a:pt x="843089" y="3602780"/>
                </a:lnTo>
                <a:lnTo>
                  <a:pt x="843089" y="3585823"/>
                </a:lnTo>
                <a:lnTo>
                  <a:pt x="851476" y="3586668"/>
                </a:lnTo>
                <a:cubicBezTo>
                  <a:pt x="1302965" y="3586668"/>
                  <a:pt x="1668969" y="3220644"/>
                  <a:pt x="1668969" y="2769128"/>
                </a:cubicBezTo>
                <a:cubicBezTo>
                  <a:pt x="1668969" y="2486932"/>
                  <a:pt x="1525999" y="2238129"/>
                  <a:pt x="1308545" y="2091210"/>
                </a:cubicBezTo>
                <a:lnTo>
                  <a:pt x="1189757" y="2026731"/>
                </a:lnTo>
                <a:lnTo>
                  <a:pt x="1188738" y="2027456"/>
                </a:lnTo>
                <a:cubicBezTo>
                  <a:pt x="1137823" y="2000070"/>
                  <a:pt x="1096487" y="1969255"/>
                  <a:pt x="1065384" y="1937143"/>
                </a:cubicBezTo>
                <a:lnTo>
                  <a:pt x="1034775" y="1898683"/>
                </a:lnTo>
                <a:lnTo>
                  <a:pt x="1034217" y="1898257"/>
                </a:lnTo>
                <a:lnTo>
                  <a:pt x="1033002" y="1896457"/>
                </a:lnTo>
                <a:lnTo>
                  <a:pt x="1026488" y="1888271"/>
                </a:lnTo>
                <a:lnTo>
                  <a:pt x="1024230" y="1883452"/>
                </a:lnTo>
                <a:lnTo>
                  <a:pt x="1006805" y="1857621"/>
                </a:lnTo>
                <a:cubicBezTo>
                  <a:pt x="1000581" y="1843243"/>
                  <a:pt x="997242" y="1828122"/>
                  <a:pt x="996707" y="1812525"/>
                </a:cubicBezTo>
                <a:lnTo>
                  <a:pt x="998209" y="1801813"/>
                </a:lnTo>
                <a:lnTo>
                  <a:pt x="996707" y="1791101"/>
                </a:lnTo>
                <a:cubicBezTo>
                  <a:pt x="997242" y="1775503"/>
                  <a:pt x="1000581" y="1760382"/>
                  <a:pt x="1006805" y="1746004"/>
                </a:cubicBezTo>
                <a:lnTo>
                  <a:pt x="1024230" y="1720174"/>
                </a:lnTo>
                <a:lnTo>
                  <a:pt x="1026488" y="1715354"/>
                </a:lnTo>
                <a:lnTo>
                  <a:pt x="1033002" y="1707169"/>
                </a:lnTo>
                <a:lnTo>
                  <a:pt x="1034217" y="1705369"/>
                </a:lnTo>
                <a:lnTo>
                  <a:pt x="1034775" y="1704942"/>
                </a:lnTo>
                <a:lnTo>
                  <a:pt x="1065384" y="1666482"/>
                </a:lnTo>
                <a:cubicBezTo>
                  <a:pt x="1096487" y="1634371"/>
                  <a:pt x="1137823" y="1603555"/>
                  <a:pt x="1188738" y="1576170"/>
                </a:cubicBezTo>
                <a:lnTo>
                  <a:pt x="1189757" y="1576894"/>
                </a:lnTo>
                <a:lnTo>
                  <a:pt x="1308545" y="1512415"/>
                </a:lnTo>
                <a:cubicBezTo>
                  <a:pt x="1525999" y="1365497"/>
                  <a:pt x="1668969" y="1116694"/>
                  <a:pt x="1668969" y="834497"/>
                </a:cubicBezTo>
                <a:cubicBezTo>
                  <a:pt x="1668969" y="382982"/>
                  <a:pt x="1302965" y="16957"/>
                  <a:pt x="851476" y="16957"/>
                </a:cubicBezTo>
                <a:lnTo>
                  <a:pt x="843089" y="17803"/>
                </a:lnTo>
                <a:lnTo>
                  <a:pt x="843089" y="846"/>
                </a:lnTo>
                <a:close/>
                <a:moveTo>
                  <a:pt x="834450" y="0"/>
                </a:moveTo>
                <a:lnTo>
                  <a:pt x="842837" y="846"/>
                </a:lnTo>
                <a:lnTo>
                  <a:pt x="842837" y="17803"/>
                </a:lnTo>
                <a:lnTo>
                  <a:pt x="834450" y="16957"/>
                </a:lnTo>
                <a:cubicBezTo>
                  <a:pt x="382960" y="16957"/>
                  <a:pt x="16956" y="382982"/>
                  <a:pt x="16956" y="834497"/>
                </a:cubicBezTo>
                <a:cubicBezTo>
                  <a:pt x="16956" y="1116694"/>
                  <a:pt x="159927" y="1365497"/>
                  <a:pt x="377381" y="1512415"/>
                </a:cubicBezTo>
                <a:lnTo>
                  <a:pt x="496168" y="1576894"/>
                </a:lnTo>
                <a:lnTo>
                  <a:pt x="497188" y="1576170"/>
                </a:lnTo>
                <a:cubicBezTo>
                  <a:pt x="548103" y="1603555"/>
                  <a:pt x="589439" y="1634371"/>
                  <a:pt x="620541" y="1666482"/>
                </a:cubicBezTo>
                <a:lnTo>
                  <a:pt x="651151" y="1704942"/>
                </a:lnTo>
                <a:lnTo>
                  <a:pt x="651709" y="1705369"/>
                </a:lnTo>
                <a:lnTo>
                  <a:pt x="652923" y="1707169"/>
                </a:lnTo>
                <a:lnTo>
                  <a:pt x="659438" y="1715354"/>
                </a:lnTo>
                <a:lnTo>
                  <a:pt x="661696" y="1720173"/>
                </a:lnTo>
                <a:lnTo>
                  <a:pt x="679120" y="1746004"/>
                </a:lnTo>
                <a:cubicBezTo>
                  <a:pt x="685344" y="1760382"/>
                  <a:pt x="688683" y="1775503"/>
                  <a:pt x="689218" y="1791101"/>
                </a:cubicBezTo>
                <a:lnTo>
                  <a:pt x="687716" y="1801813"/>
                </a:lnTo>
                <a:lnTo>
                  <a:pt x="689218" y="1812525"/>
                </a:lnTo>
                <a:cubicBezTo>
                  <a:pt x="688683" y="1828122"/>
                  <a:pt x="685344" y="1843243"/>
                  <a:pt x="679120" y="1857621"/>
                </a:cubicBezTo>
                <a:lnTo>
                  <a:pt x="661696" y="1883452"/>
                </a:lnTo>
                <a:lnTo>
                  <a:pt x="659438" y="1888271"/>
                </a:lnTo>
                <a:lnTo>
                  <a:pt x="652923" y="1896457"/>
                </a:lnTo>
                <a:lnTo>
                  <a:pt x="651709" y="1898257"/>
                </a:lnTo>
                <a:lnTo>
                  <a:pt x="651151" y="1898683"/>
                </a:lnTo>
                <a:lnTo>
                  <a:pt x="620541" y="1937143"/>
                </a:lnTo>
                <a:cubicBezTo>
                  <a:pt x="589439" y="1969255"/>
                  <a:pt x="548103" y="2000070"/>
                  <a:pt x="497188" y="2027456"/>
                </a:cubicBezTo>
                <a:lnTo>
                  <a:pt x="496168" y="2026731"/>
                </a:lnTo>
                <a:lnTo>
                  <a:pt x="377381" y="2091210"/>
                </a:lnTo>
                <a:cubicBezTo>
                  <a:pt x="159927" y="2238129"/>
                  <a:pt x="16956" y="2486932"/>
                  <a:pt x="16956" y="2769128"/>
                </a:cubicBezTo>
                <a:cubicBezTo>
                  <a:pt x="16956" y="3220644"/>
                  <a:pt x="382960" y="3586668"/>
                  <a:pt x="834450" y="3586668"/>
                </a:cubicBezTo>
                <a:lnTo>
                  <a:pt x="842837" y="3585823"/>
                </a:lnTo>
                <a:lnTo>
                  <a:pt x="842837" y="3602780"/>
                </a:lnTo>
                <a:lnTo>
                  <a:pt x="834450" y="3603625"/>
                </a:lnTo>
                <a:cubicBezTo>
                  <a:pt x="373596" y="3603625"/>
                  <a:pt x="0" y="3230009"/>
                  <a:pt x="0" y="2769128"/>
                </a:cubicBezTo>
                <a:cubicBezTo>
                  <a:pt x="0" y="2481077"/>
                  <a:pt x="145936" y="2227115"/>
                  <a:pt x="367901" y="2077151"/>
                </a:cubicBezTo>
                <a:lnTo>
                  <a:pt x="480844" y="2015843"/>
                </a:lnTo>
                <a:lnTo>
                  <a:pt x="480154" y="2015354"/>
                </a:lnTo>
                <a:cubicBezTo>
                  <a:pt x="505316" y="2002407"/>
                  <a:pt x="528123" y="1988644"/>
                  <a:pt x="548490" y="1974327"/>
                </a:cubicBezTo>
                <a:lnTo>
                  <a:pt x="591378" y="1938902"/>
                </a:lnTo>
                <a:lnTo>
                  <a:pt x="534187" y="1961872"/>
                </a:lnTo>
                <a:cubicBezTo>
                  <a:pt x="453696" y="1983687"/>
                  <a:pt x="350865" y="1983655"/>
                  <a:pt x="245577" y="1960263"/>
                </a:cubicBezTo>
                <a:lnTo>
                  <a:pt x="248113" y="1941395"/>
                </a:lnTo>
                <a:cubicBezTo>
                  <a:pt x="380037" y="1971087"/>
                  <a:pt x="507879" y="1963801"/>
                  <a:pt x="588553" y="1921993"/>
                </a:cubicBezTo>
                <a:cubicBezTo>
                  <a:pt x="606490" y="1912697"/>
                  <a:pt x="621394" y="1902130"/>
                  <a:pt x="633350" y="1890551"/>
                </a:cubicBezTo>
                <a:lnTo>
                  <a:pt x="646282" y="1872657"/>
                </a:lnTo>
                <a:lnTo>
                  <a:pt x="663648" y="1837539"/>
                </a:lnTo>
                <a:lnTo>
                  <a:pt x="669006" y="1801813"/>
                </a:lnTo>
                <a:lnTo>
                  <a:pt x="663648" y="1766087"/>
                </a:lnTo>
                <a:lnTo>
                  <a:pt x="646282" y="1730968"/>
                </a:lnTo>
                <a:lnTo>
                  <a:pt x="633350" y="1713074"/>
                </a:lnTo>
                <a:cubicBezTo>
                  <a:pt x="621394" y="1701496"/>
                  <a:pt x="606490" y="1690928"/>
                  <a:pt x="588553" y="1681633"/>
                </a:cubicBezTo>
                <a:cubicBezTo>
                  <a:pt x="507879" y="1639824"/>
                  <a:pt x="380037" y="1632538"/>
                  <a:pt x="248113" y="1662230"/>
                </a:cubicBezTo>
                <a:lnTo>
                  <a:pt x="245577" y="1643363"/>
                </a:lnTo>
                <a:cubicBezTo>
                  <a:pt x="350865" y="1619970"/>
                  <a:pt x="453696" y="1619938"/>
                  <a:pt x="534187" y="1641753"/>
                </a:cubicBezTo>
                <a:lnTo>
                  <a:pt x="591378" y="1664724"/>
                </a:lnTo>
                <a:lnTo>
                  <a:pt x="548490" y="1629298"/>
                </a:lnTo>
                <a:cubicBezTo>
                  <a:pt x="528123" y="1614981"/>
                  <a:pt x="505316" y="1601218"/>
                  <a:pt x="480154" y="1588271"/>
                </a:cubicBezTo>
                <a:lnTo>
                  <a:pt x="480844" y="1587782"/>
                </a:lnTo>
                <a:lnTo>
                  <a:pt x="367901" y="1526475"/>
                </a:lnTo>
                <a:cubicBezTo>
                  <a:pt x="145936" y="1376510"/>
                  <a:pt x="0" y="1122548"/>
                  <a:pt x="0" y="834497"/>
                </a:cubicBezTo>
                <a:cubicBezTo>
                  <a:pt x="0" y="373616"/>
                  <a:pt x="373596" y="0"/>
                  <a:pt x="83445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bIns="0" anchor="b">
            <a:noAutofit/>
          </a:bodyPr>
          <a:lstStyle/>
          <a:p>
            <a:pPr algn="ctr">
              <a:defRPr/>
            </a:pPr>
            <a:endParaRPr lang="zh-CN" altLang="en-US" sz="2400" dirty="0">
              <a:solidFill>
                <a:schemeClr val="tx1"/>
              </a:solidFill>
            </a:endParaRPr>
          </a:p>
        </p:txBody>
      </p:sp>
      <p:sp>
        <p:nvSpPr>
          <p:cNvPr id="27" name="椭圆 26"/>
          <p:cNvSpPr/>
          <p:nvPr/>
        </p:nvSpPr>
        <p:spPr>
          <a:xfrm>
            <a:off x="5376862" y="2381249"/>
            <a:ext cx="1438275" cy="14382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endParaRPr lang="zh-CN" altLang="en-US" sz="2000" dirty="0">
              <a:solidFill>
                <a:srgbClr val="FFFFFF"/>
              </a:solidFill>
            </a:endParaRPr>
          </a:p>
        </p:txBody>
      </p:sp>
      <p:sp>
        <p:nvSpPr>
          <p:cNvPr id="29" name="椭圆 28"/>
          <p:cNvSpPr/>
          <p:nvPr/>
        </p:nvSpPr>
        <p:spPr>
          <a:xfrm>
            <a:off x="5376862" y="4314824"/>
            <a:ext cx="1438275" cy="14382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endParaRPr lang="zh-CN" altLang="en-US" sz="2000" dirty="0">
              <a:solidFill>
                <a:srgbClr val="FFFFFF"/>
              </a:solidFill>
            </a:endParaRPr>
          </a:p>
        </p:txBody>
      </p:sp>
      <p:sp>
        <p:nvSpPr>
          <p:cNvPr id="30" name="圆角矩形 16"/>
          <p:cNvSpPr/>
          <p:nvPr/>
        </p:nvSpPr>
        <p:spPr>
          <a:xfrm>
            <a:off x="1883456" y="3848713"/>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accent1"/>
                </a:solidFill>
                <a:latin typeface="幼圆" panose="02010509060101010101" pitchFamily="49" charset="-122"/>
                <a:ea typeface="幼圆" panose="02010509060101010101" pitchFamily="49" charset="-122"/>
              </a:rPr>
              <a:t>请在此输入您的文本</a:t>
            </a:r>
            <a:endParaRPr lang="zh-CN" altLang="zh-CN" sz="1800" dirty="0">
              <a:solidFill>
                <a:schemeClr val="accent1"/>
              </a:solidFill>
              <a:latin typeface="幼圆" panose="02010509060101010101" pitchFamily="49" charset="-122"/>
              <a:ea typeface="幼圆" panose="02010509060101010101" pitchFamily="49" charset="-122"/>
            </a:endParaRPr>
          </a:p>
        </p:txBody>
      </p:sp>
      <p:sp>
        <p:nvSpPr>
          <p:cNvPr id="31" name="圆角矩形 17"/>
          <p:cNvSpPr/>
          <p:nvPr/>
        </p:nvSpPr>
        <p:spPr>
          <a:xfrm>
            <a:off x="7154923" y="3848713"/>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accent1"/>
                </a:solidFill>
                <a:latin typeface="幼圆" panose="02010509060101010101" pitchFamily="49" charset="-122"/>
                <a:ea typeface="幼圆" panose="02010509060101010101" pitchFamily="49" charset="-122"/>
              </a:rPr>
              <a:t>请在此输入您的文本</a:t>
            </a:r>
            <a:endParaRPr lang="zh-CN" altLang="zh-CN" sz="1800" dirty="0">
              <a:solidFill>
                <a:schemeClr val="accent1"/>
              </a:solidFill>
              <a:latin typeface="幼圆" panose="02010509060101010101" pitchFamily="49" charset="-122"/>
              <a:ea typeface="幼圆" panose="02010509060101010101" pitchFamily="49" charset="-122"/>
            </a:endParaRPr>
          </a:p>
        </p:txBody>
      </p:sp>
      <p:sp>
        <p:nvSpPr>
          <p:cNvPr id="32" name="矩形 31"/>
          <p:cNvSpPr/>
          <p:nvPr/>
        </p:nvSpPr>
        <p:spPr>
          <a:xfrm>
            <a:off x="2197045" y="238124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3" name="矩形 32"/>
          <p:cNvSpPr/>
          <p:nvPr/>
        </p:nvSpPr>
        <p:spPr>
          <a:xfrm>
            <a:off x="2197045" y="439675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4" name="矩形 33"/>
          <p:cNvSpPr/>
          <p:nvPr/>
        </p:nvSpPr>
        <p:spPr>
          <a:xfrm>
            <a:off x="7468512" y="238124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5" name="矩形 34"/>
          <p:cNvSpPr/>
          <p:nvPr/>
        </p:nvSpPr>
        <p:spPr>
          <a:xfrm>
            <a:off x="7468512" y="439675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椭圆 2"/>
          <p:cNvSpPr/>
          <p:nvPr/>
        </p:nvSpPr>
        <p:spPr>
          <a:xfrm>
            <a:off x="140970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谢</a:t>
            </a:r>
            <a:endParaRPr lang="zh-CN" altLang="en-US" sz="6000" dirty="0">
              <a:solidFill>
                <a:srgbClr val="FFFFFF"/>
              </a:solidFill>
            </a:endParaRPr>
          </a:p>
        </p:txBody>
      </p:sp>
      <p:sp>
        <p:nvSpPr>
          <p:cNvPr id="124" name="椭圆 123"/>
          <p:cNvSpPr/>
          <p:nvPr/>
        </p:nvSpPr>
        <p:spPr>
          <a:xfrm>
            <a:off x="386715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谢</a:t>
            </a:r>
            <a:endParaRPr lang="zh-CN" altLang="en-US" sz="6000" dirty="0">
              <a:solidFill>
                <a:srgbClr val="FFFFFF"/>
              </a:solidFill>
            </a:endParaRPr>
          </a:p>
        </p:txBody>
      </p:sp>
      <p:sp>
        <p:nvSpPr>
          <p:cNvPr id="125" name="椭圆 124"/>
          <p:cNvSpPr/>
          <p:nvPr/>
        </p:nvSpPr>
        <p:spPr>
          <a:xfrm>
            <a:off x="632460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观</a:t>
            </a:r>
            <a:endParaRPr lang="zh-CN" altLang="en-US" sz="6000" dirty="0">
              <a:solidFill>
                <a:srgbClr val="FFFFFF"/>
              </a:solidFill>
            </a:endParaRPr>
          </a:p>
        </p:txBody>
      </p:sp>
      <p:sp>
        <p:nvSpPr>
          <p:cNvPr id="126" name="椭圆 125"/>
          <p:cNvSpPr/>
          <p:nvPr/>
        </p:nvSpPr>
        <p:spPr>
          <a:xfrm>
            <a:off x="878205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看</a:t>
            </a:r>
            <a:endParaRPr lang="zh-CN" altLang="en-US" sz="6000" dirty="0">
              <a:solidFill>
                <a:srgbClr val="FFFFFF"/>
              </a:solidFill>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请输入第一章大标题</a:t>
            </a:r>
            <a:endParaRPr lang="zh-CN" altLang="en-US" dirty="0"/>
          </a:p>
        </p:txBody>
      </p:sp>
      <p:sp>
        <p:nvSpPr>
          <p:cNvPr id="9219" name="文本占位符 2"/>
          <p:cNvSpPr>
            <a:spLocks noGrp="1"/>
          </p:cNvSpPr>
          <p:nvPr>
            <p:ph type="body" idx="1"/>
          </p:nvPr>
        </p:nvSpPr>
        <p:spPr/>
        <p:txBody>
          <a:bodyPr/>
          <a:lstStyle/>
          <a:p>
            <a:r>
              <a:rPr lang="zh-CN" altLang="en-US"/>
              <a:t>请输入第一章说明小标题</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60" name="Freeform 41"/>
          <p:cNvSpPr/>
          <p:nvPr/>
        </p:nvSpPr>
        <p:spPr bwMode="auto">
          <a:xfrm>
            <a:off x="11076645" y="4917552"/>
            <a:ext cx="716784" cy="1021180"/>
          </a:xfrm>
          <a:custGeom>
            <a:avLst/>
            <a:gdLst>
              <a:gd name="T0" fmla="*/ 59 w 85"/>
              <a:gd name="T1" fmla="*/ 94 h 95"/>
              <a:gd name="T2" fmla="*/ 60 w 85"/>
              <a:gd name="T3" fmla="*/ 94 h 95"/>
              <a:gd name="T4" fmla="*/ 71 w 85"/>
              <a:gd name="T5" fmla="*/ 41 h 95"/>
              <a:gd name="T6" fmla="*/ 78 w 85"/>
              <a:gd name="T7" fmla="*/ 9 h 95"/>
              <a:gd name="T8" fmla="*/ 64 w 85"/>
              <a:gd name="T9" fmla="*/ 0 h 95"/>
              <a:gd name="T10" fmla="*/ 63 w 85"/>
              <a:gd name="T11" fmla="*/ 0 h 95"/>
              <a:gd name="T12" fmla="*/ 50 w 85"/>
              <a:gd name="T13" fmla="*/ 5 h 95"/>
              <a:gd name="T14" fmla="*/ 43 w 85"/>
              <a:gd name="T15" fmla="*/ 9 h 95"/>
              <a:gd name="T16" fmla="*/ 42 w 85"/>
              <a:gd name="T17" fmla="*/ 9 h 95"/>
              <a:gd name="T18" fmla="*/ 30 w 85"/>
              <a:gd name="T19" fmla="*/ 5 h 95"/>
              <a:gd name="T20" fmla="*/ 18 w 85"/>
              <a:gd name="T21" fmla="*/ 0 h 95"/>
              <a:gd name="T22" fmla="*/ 17 w 85"/>
              <a:gd name="T23" fmla="*/ 0 h 95"/>
              <a:gd name="T24" fmla="*/ 4 w 85"/>
              <a:gd name="T25" fmla="*/ 6 h 95"/>
              <a:gd name="T26" fmla="*/ 0 w 85"/>
              <a:gd name="T27" fmla="*/ 16 h 95"/>
              <a:gd name="T28" fmla="*/ 9 w 85"/>
              <a:gd name="T29" fmla="*/ 40 h 95"/>
              <a:gd name="T30" fmla="*/ 21 w 85"/>
              <a:gd name="T31" fmla="*/ 92 h 95"/>
              <a:gd name="T32" fmla="*/ 25 w 85"/>
              <a:gd name="T33" fmla="*/ 95 h 95"/>
              <a:gd name="T34" fmla="*/ 26 w 85"/>
              <a:gd name="T35" fmla="*/ 94 h 95"/>
              <a:gd name="T36" fmla="*/ 30 w 85"/>
              <a:gd name="T37" fmla="*/ 78 h 95"/>
              <a:gd name="T38" fmla="*/ 43 w 85"/>
              <a:gd name="T39" fmla="*/ 53 h 95"/>
              <a:gd name="T40" fmla="*/ 43 w 85"/>
              <a:gd name="T41" fmla="*/ 53 h 95"/>
              <a:gd name="T42" fmla="*/ 54 w 85"/>
              <a:gd name="T43" fmla="*/ 79 h 95"/>
              <a:gd name="T44" fmla="*/ 59 w 85"/>
              <a:gd name="T45" fmla="*/ 9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5" h="95">
                <a:moveTo>
                  <a:pt x="59" y="94"/>
                </a:moveTo>
                <a:cubicBezTo>
                  <a:pt x="59" y="94"/>
                  <a:pt x="59" y="94"/>
                  <a:pt x="60" y="94"/>
                </a:cubicBezTo>
                <a:cubicBezTo>
                  <a:pt x="70" y="92"/>
                  <a:pt x="70" y="50"/>
                  <a:pt x="71" y="41"/>
                </a:cubicBezTo>
                <a:cubicBezTo>
                  <a:pt x="71" y="36"/>
                  <a:pt x="85" y="20"/>
                  <a:pt x="78" y="9"/>
                </a:cubicBezTo>
                <a:cubicBezTo>
                  <a:pt x="74" y="3"/>
                  <a:pt x="69" y="0"/>
                  <a:pt x="64" y="0"/>
                </a:cubicBezTo>
                <a:cubicBezTo>
                  <a:pt x="63" y="0"/>
                  <a:pt x="63" y="0"/>
                  <a:pt x="63" y="0"/>
                </a:cubicBezTo>
                <a:cubicBezTo>
                  <a:pt x="58" y="0"/>
                  <a:pt x="53" y="2"/>
                  <a:pt x="50" y="5"/>
                </a:cubicBezTo>
                <a:cubicBezTo>
                  <a:pt x="48" y="8"/>
                  <a:pt x="45" y="8"/>
                  <a:pt x="43" y="9"/>
                </a:cubicBezTo>
                <a:cubicBezTo>
                  <a:pt x="42" y="9"/>
                  <a:pt x="42" y="9"/>
                  <a:pt x="42" y="9"/>
                </a:cubicBezTo>
                <a:cubicBezTo>
                  <a:pt x="35" y="9"/>
                  <a:pt x="30" y="5"/>
                  <a:pt x="30" y="5"/>
                </a:cubicBezTo>
                <a:cubicBezTo>
                  <a:pt x="28" y="4"/>
                  <a:pt x="24" y="0"/>
                  <a:pt x="18" y="0"/>
                </a:cubicBezTo>
                <a:cubicBezTo>
                  <a:pt x="18" y="0"/>
                  <a:pt x="17" y="0"/>
                  <a:pt x="17" y="0"/>
                </a:cubicBezTo>
                <a:cubicBezTo>
                  <a:pt x="13" y="0"/>
                  <a:pt x="9" y="1"/>
                  <a:pt x="4" y="6"/>
                </a:cubicBezTo>
                <a:cubicBezTo>
                  <a:pt x="1" y="9"/>
                  <a:pt x="0" y="12"/>
                  <a:pt x="0" y="16"/>
                </a:cubicBezTo>
                <a:cubicBezTo>
                  <a:pt x="0" y="25"/>
                  <a:pt x="7" y="36"/>
                  <a:pt x="9" y="40"/>
                </a:cubicBezTo>
                <a:cubicBezTo>
                  <a:pt x="11" y="46"/>
                  <a:pt x="13" y="84"/>
                  <a:pt x="21" y="92"/>
                </a:cubicBezTo>
                <a:cubicBezTo>
                  <a:pt x="23" y="94"/>
                  <a:pt x="24" y="95"/>
                  <a:pt x="25" y="95"/>
                </a:cubicBezTo>
                <a:cubicBezTo>
                  <a:pt x="26" y="95"/>
                  <a:pt x="26" y="95"/>
                  <a:pt x="26" y="94"/>
                </a:cubicBezTo>
                <a:cubicBezTo>
                  <a:pt x="30" y="93"/>
                  <a:pt x="30" y="83"/>
                  <a:pt x="30" y="78"/>
                </a:cubicBezTo>
                <a:cubicBezTo>
                  <a:pt x="29" y="71"/>
                  <a:pt x="31" y="53"/>
                  <a:pt x="43" y="53"/>
                </a:cubicBezTo>
                <a:cubicBezTo>
                  <a:pt x="43" y="53"/>
                  <a:pt x="43" y="53"/>
                  <a:pt x="43" y="53"/>
                </a:cubicBezTo>
                <a:cubicBezTo>
                  <a:pt x="53" y="54"/>
                  <a:pt x="55" y="71"/>
                  <a:pt x="54" y="79"/>
                </a:cubicBezTo>
                <a:cubicBezTo>
                  <a:pt x="52" y="86"/>
                  <a:pt x="54" y="94"/>
                  <a:pt x="59" y="94"/>
                </a:cubicBezTo>
                <a:close/>
              </a:path>
            </a:pathLst>
          </a:custGeom>
          <a:solidFill>
            <a:schemeClr val="accent1"/>
          </a:solidFill>
          <a:ln>
            <a:noFill/>
          </a:ln>
          <a:effectLst/>
        </p:spPr>
        <p:txBody>
          <a:bodyPr vert="horz" wrap="square" lIns="91440" tIns="45720" rIns="91440" bIns="45720" numCol="1" anchor="t" anchorCtr="0" compatLnSpc="1"/>
          <a:lstStyle/>
          <a:p>
            <a:endParaRPr lang="zh-CN" altLang="en-US" dirty="0"/>
          </a:p>
        </p:txBody>
      </p:sp>
      <p:sp>
        <p:nvSpPr>
          <p:cNvPr id="61" name="Freeform 41"/>
          <p:cNvSpPr/>
          <p:nvPr/>
        </p:nvSpPr>
        <p:spPr bwMode="auto">
          <a:xfrm>
            <a:off x="10247477" y="4917552"/>
            <a:ext cx="716784" cy="1021180"/>
          </a:xfrm>
          <a:custGeom>
            <a:avLst/>
            <a:gdLst>
              <a:gd name="T0" fmla="*/ 59 w 85"/>
              <a:gd name="T1" fmla="*/ 94 h 95"/>
              <a:gd name="T2" fmla="*/ 60 w 85"/>
              <a:gd name="T3" fmla="*/ 94 h 95"/>
              <a:gd name="T4" fmla="*/ 71 w 85"/>
              <a:gd name="T5" fmla="*/ 41 h 95"/>
              <a:gd name="T6" fmla="*/ 78 w 85"/>
              <a:gd name="T7" fmla="*/ 9 h 95"/>
              <a:gd name="T8" fmla="*/ 64 w 85"/>
              <a:gd name="T9" fmla="*/ 0 h 95"/>
              <a:gd name="T10" fmla="*/ 63 w 85"/>
              <a:gd name="T11" fmla="*/ 0 h 95"/>
              <a:gd name="T12" fmla="*/ 50 w 85"/>
              <a:gd name="T13" fmla="*/ 5 h 95"/>
              <a:gd name="T14" fmla="*/ 43 w 85"/>
              <a:gd name="T15" fmla="*/ 9 h 95"/>
              <a:gd name="T16" fmla="*/ 42 w 85"/>
              <a:gd name="T17" fmla="*/ 9 h 95"/>
              <a:gd name="T18" fmla="*/ 30 w 85"/>
              <a:gd name="T19" fmla="*/ 5 h 95"/>
              <a:gd name="T20" fmla="*/ 18 w 85"/>
              <a:gd name="T21" fmla="*/ 0 h 95"/>
              <a:gd name="T22" fmla="*/ 17 w 85"/>
              <a:gd name="T23" fmla="*/ 0 h 95"/>
              <a:gd name="T24" fmla="*/ 4 w 85"/>
              <a:gd name="T25" fmla="*/ 6 h 95"/>
              <a:gd name="T26" fmla="*/ 0 w 85"/>
              <a:gd name="T27" fmla="*/ 16 h 95"/>
              <a:gd name="T28" fmla="*/ 9 w 85"/>
              <a:gd name="T29" fmla="*/ 40 h 95"/>
              <a:gd name="T30" fmla="*/ 21 w 85"/>
              <a:gd name="T31" fmla="*/ 92 h 95"/>
              <a:gd name="T32" fmla="*/ 25 w 85"/>
              <a:gd name="T33" fmla="*/ 95 h 95"/>
              <a:gd name="T34" fmla="*/ 26 w 85"/>
              <a:gd name="T35" fmla="*/ 94 h 95"/>
              <a:gd name="T36" fmla="*/ 30 w 85"/>
              <a:gd name="T37" fmla="*/ 78 h 95"/>
              <a:gd name="T38" fmla="*/ 43 w 85"/>
              <a:gd name="T39" fmla="*/ 53 h 95"/>
              <a:gd name="T40" fmla="*/ 43 w 85"/>
              <a:gd name="T41" fmla="*/ 53 h 95"/>
              <a:gd name="T42" fmla="*/ 54 w 85"/>
              <a:gd name="T43" fmla="*/ 79 h 95"/>
              <a:gd name="T44" fmla="*/ 59 w 85"/>
              <a:gd name="T45" fmla="*/ 9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5" h="95">
                <a:moveTo>
                  <a:pt x="59" y="94"/>
                </a:moveTo>
                <a:cubicBezTo>
                  <a:pt x="59" y="94"/>
                  <a:pt x="59" y="94"/>
                  <a:pt x="60" y="94"/>
                </a:cubicBezTo>
                <a:cubicBezTo>
                  <a:pt x="70" y="92"/>
                  <a:pt x="70" y="50"/>
                  <a:pt x="71" y="41"/>
                </a:cubicBezTo>
                <a:cubicBezTo>
                  <a:pt x="71" y="36"/>
                  <a:pt x="85" y="20"/>
                  <a:pt x="78" y="9"/>
                </a:cubicBezTo>
                <a:cubicBezTo>
                  <a:pt x="74" y="3"/>
                  <a:pt x="69" y="0"/>
                  <a:pt x="64" y="0"/>
                </a:cubicBezTo>
                <a:cubicBezTo>
                  <a:pt x="63" y="0"/>
                  <a:pt x="63" y="0"/>
                  <a:pt x="63" y="0"/>
                </a:cubicBezTo>
                <a:cubicBezTo>
                  <a:pt x="58" y="0"/>
                  <a:pt x="53" y="2"/>
                  <a:pt x="50" y="5"/>
                </a:cubicBezTo>
                <a:cubicBezTo>
                  <a:pt x="48" y="8"/>
                  <a:pt x="45" y="8"/>
                  <a:pt x="43" y="9"/>
                </a:cubicBezTo>
                <a:cubicBezTo>
                  <a:pt x="42" y="9"/>
                  <a:pt x="42" y="9"/>
                  <a:pt x="42" y="9"/>
                </a:cubicBezTo>
                <a:cubicBezTo>
                  <a:pt x="35" y="9"/>
                  <a:pt x="30" y="5"/>
                  <a:pt x="30" y="5"/>
                </a:cubicBezTo>
                <a:cubicBezTo>
                  <a:pt x="28" y="4"/>
                  <a:pt x="24" y="0"/>
                  <a:pt x="18" y="0"/>
                </a:cubicBezTo>
                <a:cubicBezTo>
                  <a:pt x="18" y="0"/>
                  <a:pt x="17" y="0"/>
                  <a:pt x="17" y="0"/>
                </a:cubicBezTo>
                <a:cubicBezTo>
                  <a:pt x="13" y="0"/>
                  <a:pt x="9" y="1"/>
                  <a:pt x="4" y="6"/>
                </a:cubicBezTo>
                <a:cubicBezTo>
                  <a:pt x="1" y="9"/>
                  <a:pt x="0" y="12"/>
                  <a:pt x="0" y="16"/>
                </a:cubicBezTo>
                <a:cubicBezTo>
                  <a:pt x="0" y="25"/>
                  <a:pt x="7" y="36"/>
                  <a:pt x="9" y="40"/>
                </a:cubicBezTo>
                <a:cubicBezTo>
                  <a:pt x="11" y="46"/>
                  <a:pt x="13" y="84"/>
                  <a:pt x="21" y="92"/>
                </a:cubicBezTo>
                <a:cubicBezTo>
                  <a:pt x="23" y="94"/>
                  <a:pt x="24" y="95"/>
                  <a:pt x="25" y="95"/>
                </a:cubicBezTo>
                <a:cubicBezTo>
                  <a:pt x="26" y="95"/>
                  <a:pt x="26" y="95"/>
                  <a:pt x="26" y="94"/>
                </a:cubicBezTo>
                <a:cubicBezTo>
                  <a:pt x="30" y="93"/>
                  <a:pt x="30" y="83"/>
                  <a:pt x="30" y="78"/>
                </a:cubicBezTo>
                <a:cubicBezTo>
                  <a:pt x="29" y="71"/>
                  <a:pt x="31" y="53"/>
                  <a:pt x="43" y="53"/>
                </a:cubicBezTo>
                <a:cubicBezTo>
                  <a:pt x="43" y="53"/>
                  <a:pt x="43" y="53"/>
                  <a:pt x="43" y="53"/>
                </a:cubicBezTo>
                <a:cubicBezTo>
                  <a:pt x="53" y="54"/>
                  <a:pt x="55" y="71"/>
                  <a:pt x="54" y="79"/>
                </a:cubicBezTo>
                <a:cubicBezTo>
                  <a:pt x="52" y="86"/>
                  <a:pt x="54" y="94"/>
                  <a:pt x="59" y="94"/>
                </a:cubicBezTo>
                <a:close/>
              </a:path>
            </a:pathLst>
          </a:custGeom>
          <a:solidFill>
            <a:schemeClr val="accent1"/>
          </a:solidFill>
          <a:ln>
            <a:noFill/>
          </a:ln>
          <a:effectLst/>
        </p:spPr>
        <p:txBody>
          <a:bodyPr vert="horz" wrap="square" lIns="91440" tIns="45720" rIns="91440" bIns="45720" numCol="1" anchor="t" anchorCtr="0" compatLnSpc="1"/>
          <a:lstStyle/>
          <a:p>
            <a:endParaRPr lang="zh-CN" altLang="en-US"/>
          </a:p>
        </p:txBody>
      </p:sp>
      <p:sp>
        <p:nvSpPr>
          <p:cNvPr id="62" name="Freeform 41"/>
          <p:cNvSpPr/>
          <p:nvPr/>
        </p:nvSpPr>
        <p:spPr bwMode="auto">
          <a:xfrm>
            <a:off x="9418310" y="4917552"/>
            <a:ext cx="716784" cy="1021180"/>
          </a:xfrm>
          <a:custGeom>
            <a:avLst/>
            <a:gdLst>
              <a:gd name="T0" fmla="*/ 59 w 85"/>
              <a:gd name="T1" fmla="*/ 94 h 95"/>
              <a:gd name="T2" fmla="*/ 60 w 85"/>
              <a:gd name="T3" fmla="*/ 94 h 95"/>
              <a:gd name="T4" fmla="*/ 71 w 85"/>
              <a:gd name="T5" fmla="*/ 41 h 95"/>
              <a:gd name="T6" fmla="*/ 78 w 85"/>
              <a:gd name="T7" fmla="*/ 9 h 95"/>
              <a:gd name="T8" fmla="*/ 64 w 85"/>
              <a:gd name="T9" fmla="*/ 0 h 95"/>
              <a:gd name="T10" fmla="*/ 63 w 85"/>
              <a:gd name="T11" fmla="*/ 0 h 95"/>
              <a:gd name="T12" fmla="*/ 50 w 85"/>
              <a:gd name="T13" fmla="*/ 5 h 95"/>
              <a:gd name="T14" fmla="*/ 43 w 85"/>
              <a:gd name="T15" fmla="*/ 9 h 95"/>
              <a:gd name="T16" fmla="*/ 42 w 85"/>
              <a:gd name="T17" fmla="*/ 9 h 95"/>
              <a:gd name="T18" fmla="*/ 30 w 85"/>
              <a:gd name="T19" fmla="*/ 5 h 95"/>
              <a:gd name="T20" fmla="*/ 18 w 85"/>
              <a:gd name="T21" fmla="*/ 0 h 95"/>
              <a:gd name="T22" fmla="*/ 17 w 85"/>
              <a:gd name="T23" fmla="*/ 0 h 95"/>
              <a:gd name="T24" fmla="*/ 4 w 85"/>
              <a:gd name="T25" fmla="*/ 6 h 95"/>
              <a:gd name="T26" fmla="*/ 0 w 85"/>
              <a:gd name="T27" fmla="*/ 16 h 95"/>
              <a:gd name="T28" fmla="*/ 9 w 85"/>
              <a:gd name="T29" fmla="*/ 40 h 95"/>
              <a:gd name="T30" fmla="*/ 21 w 85"/>
              <a:gd name="T31" fmla="*/ 92 h 95"/>
              <a:gd name="T32" fmla="*/ 25 w 85"/>
              <a:gd name="T33" fmla="*/ 95 h 95"/>
              <a:gd name="T34" fmla="*/ 26 w 85"/>
              <a:gd name="T35" fmla="*/ 94 h 95"/>
              <a:gd name="T36" fmla="*/ 30 w 85"/>
              <a:gd name="T37" fmla="*/ 78 h 95"/>
              <a:gd name="T38" fmla="*/ 43 w 85"/>
              <a:gd name="T39" fmla="*/ 53 h 95"/>
              <a:gd name="T40" fmla="*/ 43 w 85"/>
              <a:gd name="T41" fmla="*/ 53 h 95"/>
              <a:gd name="T42" fmla="*/ 54 w 85"/>
              <a:gd name="T43" fmla="*/ 79 h 95"/>
              <a:gd name="T44" fmla="*/ 59 w 85"/>
              <a:gd name="T45" fmla="*/ 9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5" h="95">
                <a:moveTo>
                  <a:pt x="59" y="94"/>
                </a:moveTo>
                <a:cubicBezTo>
                  <a:pt x="59" y="94"/>
                  <a:pt x="59" y="94"/>
                  <a:pt x="60" y="94"/>
                </a:cubicBezTo>
                <a:cubicBezTo>
                  <a:pt x="70" y="92"/>
                  <a:pt x="70" y="50"/>
                  <a:pt x="71" y="41"/>
                </a:cubicBezTo>
                <a:cubicBezTo>
                  <a:pt x="71" y="36"/>
                  <a:pt x="85" y="20"/>
                  <a:pt x="78" y="9"/>
                </a:cubicBezTo>
                <a:cubicBezTo>
                  <a:pt x="74" y="3"/>
                  <a:pt x="69" y="0"/>
                  <a:pt x="64" y="0"/>
                </a:cubicBezTo>
                <a:cubicBezTo>
                  <a:pt x="63" y="0"/>
                  <a:pt x="63" y="0"/>
                  <a:pt x="63" y="0"/>
                </a:cubicBezTo>
                <a:cubicBezTo>
                  <a:pt x="58" y="0"/>
                  <a:pt x="53" y="2"/>
                  <a:pt x="50" y="5"/>
                </a:cubicBezTo>
                <a:cubicBezTo>
                  <a:pt x="48" y="8"/>
                  <a:pt x="45" y="8"/>
                  <a:pt x="43" y="9"/>
                </a:cubicBezTo>
                <a:cubicBezTo>
                  <a:pt x="42" y="9"/>
                  <a:pt x="42" y="9"/>
                  <a:pt x="42" y="9"/>
                </a:cubicBezTo>
                <a:cubicBezTo>
                  <a:pt x="35" y="9"/>
                  <a:pt x="30" y="5"/>
                  <a:pt x="30" y="5"/>
                </a:cubicBezTo>
                <a:cubicBezTo>
                  <a:pt x="28" y="4"/>
                  <a:pt x="24" y="0"/>
                  <a:pt x="18" y="0"/>
                </a:cubicBezTo>
                <a:cubicBezTo>
                  <a:pt x="18" y="0"/>
                  <a:pt x="17" y="0"/>
                  <a:pt x="17" y="0"/>
                </a:cubicBezTo>
                <a:cubicBezTo>
                  <a:pt x="13" y="0"/>
                  <a:pt x="9" y="1"/>
                  <a:pt x="4" y="6"/>
                </a:cubicBezTo>
                <a:cubicBezTo>
                  <a:pt x="1" y="9"/>
                  <a:pt x="0" y="12"/>
                  <a:pt x="0" y="16"/>
                </a:cubicBezTo>
                <a:cubicBezTo>
                  <a:pt x="0" y="25"/>
                  <a:pt x="7" y="36"/>
                  <a:pt x="9" y="40"/>
                </a:cubicBezTo>
                <a:cubicBezTo>
                  <a:pt x="11" y="46"/>
                  <a:pt x="13" y="84"/>
                  <a:pt x="21" y="92"/>
                </a:cubicBezTo>
                <a:cubicBezTo>
                  <a:pt x="23" y="94"/>
                  <a:pt x="24" y="95"/>
                  <a:pt x="25" y="95"/>
                </a:cubicBezTo>
                <a:cubicBezTo>
                  <a:pt x="26" y="95"/>
                  <a:pt x="26" y="95"/>
                  <a:pt x="26" y="94"/>
                </a:cubicBezTo>
                <a:cubicBezTo>
                  <a:pt x="30" y="93"/>
                  <a:pt x="30" y="83"/>
                  <a:pt x="30" y="78"/>
                </a:cubicBezTo>
                <a:cubicBezTo>
                  <a:pt x="29" y="71"/>
                  <a:pt x="31" y="53"/>
                  <a:pt x="43" y="53"/>
                </a:cubicBezTo>
                <a:cubicBezTo>
                  <a:pt x="43" y="53"/>
                  <a:pt x="43" y="53"/>
                  <a:pt x="43" y="53"/>
                </a:cubicBezTo>
                <a:cubicBezTo>
                  <a:pt x="53" y="54"/>
                  <a:pt x="55" y="71"/>
                  <a:pt x="54" y="79"/>
                </a:cubicBezTo>
                <a:cubicBezTo>
                  <a:pt x="52" y="86"/>
                  <a:pt x="54" y="94"/>
                  <a:pt x="59" y="94"/>
                </a:cubicBezTo>
                <a:close/>
              </a:path>
            </a:pathLst>
          </a:custGeom>
          <a:solidFill>
            <a:schemeClr val="accent1"/>
          </a:solidFill>
          <a:ln>
            <a:noFill/>
          </a:ln>
          <a:effectLst/>
        </p:spPr>
        <p:txBody>
          <a:bodyPr vert="horz" wrap="square" lIns="91440" tIns="45720" rIns="91440" bIns="45720" numCol="1" anchor="t" anchorCtr="0" compatLnSpc="1"/>
          <a:lstStyle/>
          <a:p>
            <a:endParaRPr lang="zh-CN" altLang="en-US"/>
          </a:p>
        </p:txBody>
      </p:sp>
      <p:sp>
        <p:nvSpPr>
          <p:cNvPr id="63" name="Freeform 41"/>
          <p:cNvSpPr/>
          <p:nvPr/>
        </p:nvSpPr>
        <p:spPr bwMode="auto">
          <a:xfrm>
            <a:off x="8589143" y="4917552"/>
            <a:ext cx="716784" cy="1021180"/>
          </a:xfrm>
          <a:custGeom>
            <a:avLst/>
            <a:gdLst>
              <a:gd name="T0" fmla="*/ 59 w 85"/>
              <a:gd name="T1" fmla="*/ 94 h 95"/>
              <a:gd name="T2" fmla="*/ 60 w 85"/>
              <a:gd name="T3" fmla="*/ 94 h 95"/>
              <a:gd name="T4" fmla="*/ 71 w 85"/>
              <a:gd name="T5" fmla="*/ 41 h 95"/>
              <a:gd name="T6" fmla="*/ 78 w 85"/>
              <a:gd name="T7" fmla="*/ 9 h 95"/>
              <a:gd name="T8" fmla="*/ 64 w 85"/>
              <a:gd name="T9" fmla="*/ 0 h 95"/>
              <a:gd name="T10" fmla="*/ 63 w 85"/>
              <a:gd name="T11" fmla="*/ 0 h 95"/>
              <a:gd name="T12" fmla="*/ 50 w 85"/>
              <a:gd name="T13" fmla="*/ 5 h 95"/>
              <a:gd name="T14" fmla="*/ 43 w 85"/>
              <a:gd name="T15" fmla="*/ 9 h 95"/>
              <a:gd name="T16" fmla="*/ 42 w 85"/>
              <a:gd name="T17" fmla="*/ 9 h 95"/>
              <a:gd name="T18" fmla="*/ 30 w 85"/>
              <a:gd name="T19" fmla="*/ 5 h 95"/>
              <a:gd name="T20" fmla="*/ 18 w 85"/>
              <a:gd name="T21" fmla="*/ 0 h 95"/>
              <a:gd name="T22" fmla="*/ 17 w 85"/>
              <a:gd name="T23" fmla="*/ 0 h 95"/>
              <a:gd name="T24" fmla="*/ 4 w 85"/>
              <a:gd name="T25" fmla="*/ 6 h 95"/>
              <a:gd name="T26" fmla="*/ 0 w 85"/>
              <a:gd name="T27" fmla="*/ 16 h 95"/>
              <a:gd name="T28" fmla="*/ 9 w 85"/>
              <a:gd name="T29" fmla="*/ 40 h 95"/>
              <a:gd name="T30" fmla="*/ 21 w 85"/>
              <a:gd name="T31" fmla="*/ 92 h 95"/>
              <a:gd name="T32" fmla="*/ 25 w 85"/>
              <a:gd name="T33" fmla="*/ 95 h 95"/>
              <a:gd name="T34" fmla="*/ 26 w 85"/>
              <a:gd name="T35" fmla="*/ 94 h 95"/>
              <a:gd name="T36" fmla="*/ 30 w 85"/>
              <a:gd name="T37" fmla="*/ 78 h 95"/>
              <a:gd name="T38" fmla="*/ 43 w 85"/>
              <a:gd name="T39" fmla="*/ 53 h 95"/>
              <a:gd name="T40" fmla="*/ 43 w 85"/>
              <a:gd name="T41" fmla="*/ 53 h 95"/>
              <a:gd name="T42" fmla="*/ 54 w 85"/>
              <a:gd name="T43" fmla="*/ 79 h 95"/>
              <a:gd name="T44" fmla="*/ 59 w 85"/>
              <a:gd name="T45" fmla="*/ 9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5" h="95">
                <a:moveTo>
                  <a:pt x="59" y="94"/>
                </a:moveTo>
                <a:cubicBezTo>
                  <a:pt x="59" y="94"/>
                  <a:pt x="59" y="94"/>
                  <a:pt x="60" y="94"/>
                </a:cubicBezTo>
                <a:cubicBezTo>
                  <a:pt x="70" y="92"/>
                  <a:pt x="70" y="50"/>
                  <a:pt x="71" y="41"/>
                </a:cubicBezTo>
                <a:cubicBezTo>
                  <a:pt x="71" y="36"/>
                  <a:pt x="85" y="20"/>
                  <a:pt x="78" y="9"/>
                </a:cubicBezTo>
                <a:cubicBezTo>
                  <a:pt x="74" y="3"/>
                  <a:pt x="69" y="0"/>
                  <a:pt x="64" y="0"/>
                </a:cubicBezTo>
                <a:cubicBezTo>
                  <a:pt x="63" y="0"/>
                  <a:pt x="63" y="0"/>
                  <a:pt x="63" y="0"/>
                </a:cubicBezTo>
                <a:cubicBezTo>
                  <a:pt x="58" y="0"/>
                  <a:pt x="53" y="2"/>
                  <a:pt x="50" y="5"/>
                </a:cubicBezTo>
                <a:cubicBezTo>
                  <a:pt x="48" y="8"/>
                  <a:pt x="45" y="8"/>
                  <a:pt x="43" y="9"/>
                </a:cubicBezTo>
                <a:cubicBezTo>
                  <a:pt x="42" y="9"/>
                  <a:pt x="42" y="9"/>
                  <a:pt x="42" y="9"/>
                </a:cubicBezTo>
                <a:cubicBezTo>
                  <a:pt x="35" y="9"/>
                  <a:pt x="30" y="5"/>
                  <a:pt x="30" y="5"/>
                </a:cubicBezTo>
                <a:cubicBezTo>
                  <a:pt x="28" y="4"/>
                  <a:pt x="24" y="0"/>
                  <a:pt x="18" y="0"/>
                </a:cubicBezTo>
                <a:cubicBezTo>
                  <a:pt x="18" y="0"/>
                  <a:pt x="17" y="0"/>
                  <a:pt x="17" y="0"/>
                </a:cubicBezTo>
                <a:cubicBezTo>
                  <a:pt x="13" y="0"/>
                  <a:pt x="9" y="1"/>
                  <a:pt x="4" y="6"/>
                </a:cubicBezTo>
                <a:cubicBezTo>
                  <a:pt x="1" y="9"/>
                  <a:pt x="0" y="12"/>
                  <a:pt x="0" y="16"/>
                </a:cubicBezTo>
                <a:cubicBezTo>
                  <a:pt x="0" y="25"/>
                  <a:pt x="7" y="36"/>
                  <a:pt x="9" y="40"/>
                </a:cubicBezTo>
                <a:cubicBezTo>
                  <a:pt x="11" y="46"/>
                  <a:pt x="13" y="84"/>
                  <a:pt x="21" y="92"/>
                </a:cubicBezTo>
                <a:cubicBezTo>
                  <a:pt x="23" y="94"/>
                  <a:pt x="24" y="95"/>
                  <a:pt x="25" y="95"/>
                </a:cubicBezTo>
                <a:cubicBezTo>
                  <a:pt x="26" y="95"/>
                  <a:pt x="26" y="95"/>
                  <a:pt x="26" y="94"/>
                </a:cubicBezTo>
                <a:cubicBezTo>
                  <a:pt x="30" y="93"/>
                  <a:pt x="30" y="83"/>
                  <a:pt x="30" y="78"/>
                </a:cubicBezTo>
                <a:cubicBezTo>
                  <a:pt x="29" y="71"/>
                  <a:pt x="31" y="53"/>
                  <a:pt x="43" y="53"/>
                </a:cubicBezTo>
                <a:cubicBezTo>
                  <a:pt x="43" y="53"/>
                  <a:pt x="43" y="53"/>
                  <a:pt x="43" y="53"/>
                </a:cubicBezTo>
                <a:cubicBezTo>
                  <a:pt x="53" y="54"/>
                  <a:pt x="55" y="71"/>
                  <a:pt x="54" y="79"/>
                </a:cubicBezTo>
                <a:cubicBezTo>
                  <a:pt x="52" y="86"/>
                  <a:pt x="54" y="94"/>
                  <a:pt x="59" y="94"/>
                </a:cubicBezTo>
                <a:close/>
              </a:path>
            </a:pathLst>
          </a:custGeom>
          <a:solidFill>
            <a:schemeClr val="accent1"/>
          </a:solidFill>
          <a:ln>
            <a:noFill/>
          </a:ln>
          <a:effectLst/>
        </p:spPr>
        <p:txBody>
          <a:bodyPr vert="horz" wrap="square" lIns="91440" tIns="45720" rIns="91440" bIns="45720" numCol="1" anchor="t" anchorCtr="0" compatLnSpc="1"/>
          <a:lstStyle/>
          <a:p>
            <a:endParaRPr lang="zh-CN" altLang="en-US"/>
          </a:p>
        </p:txBody>
      </p:sp>
      <p:sp>
        <p:nvSpPr>
          <p:cNvPr id="64" name="Freeform 41"/>
          <p:cNvSpPr/>
          <p:nvPr/>
        </p:nvSpPr>
        <p:spPr bwMode="auto">
          <a:xfrm>
            <a:off x="10662061" y="3700722"/>
            <a:ext cx="716784" cy="1021180"/>
          </a:xfrm>
          <a:custGeom>
            <a:avLst/>
            <a:gdLst>
              <a:gd name="T0" fmla="*/ 59 w 85"/>
              <a:gd name="T1" fmla="*/ 94 h 95"/>
              <a:gd name="T2" fmla="*/ 60 w 85"/>
              <a:gd name="T3" fmla="*/ 94 h 95"/>
              <a:gd name="T4" fmla="*/ 71 w 85"/>
              <a:gd name="T5" fmla="*/ 41 h 95"/>
              <a:gd name="T6" fmla="*/ 78 w 85"/>
              <a:gd name="T7" fmla="*/ 9 h 95"/>
              <a:gd name="T8" fmla="*/ 64 w 85"/>
              <a:gd name="T9" fmla="*/ 0 h 95"/>
              <a:gd name="T10" fmla="*/ 63 w 85"/>
              <a:gd name="T11" fmla="*/ 0 h 95"/>
              <a:gd name="T12" fmla="*/ 50 w 85"/>
              <a:gd name="T13" fmla="*/ 5 h 95"/>
              <a:gd name="T14" fmla="*/ 43 w 85"/>
              <a:gd name="T15" fmla="*/ 9 h 95"/>
              <a:gd name="T16" fmla="*/ 42 w 85"/>
              <a:gd name="T17" fmla="*/ 9 h 95"/>
              <a:gd name="T18" fmla="*/ 30 w 85"/>
              <a:gd name="T19" fmla="*/ 5 h 95"/>
              <a:gd name="T20" fmla="*/ 18 w 85"/>
              <a:gd name="T21" fmla="*/ 0 h 95"/>
              <a:gd name="T22" fmla="*/ 17 w 85"/>
              <a:gd name="T23" fmla="*/ 0 h 95"/>
              <a:gd name="T24" fmla="*/ 4 w 85"/>
              <a:gd name="T25" fmla="*/ 6 h 95"/>
              <a:gd name="T26" fmla="*/ 0 w 85"/>
              <a:gd name="T27" fmla="*/ 16 h 95"/>
              <a:gd name="T28" fmla="*/ 9 w 85"/>
              <a:gd name="T29" fmla="*/ 40 h 95"/>
              <a:gd name="T30" fmla="*/ 21 w 85"/>
              <a:gd name="T31" fmla="*/ 92 h 95"/>
              <a:gd name="T32" fmla="*/ 25 w 85"/>
              <a:gd name="T33" fmla="*/ 95 h 95"/>
              <a:gd name="T34" fmla="*/ 26 w 85"/>
              <a:gd name="T35" fmla="*/ 94 h 95"/>
              <a:gd name="T36" fmla="*/ 30 w 85"/>
              <a:gd name="T37" fmla="*/ 78 h 95"/>
              <a:gd name="T38" fmla="*/ 43 w 85"/>
              <a:gd name="T39" fmla="*/ 53 h 95"/>
              <a:gd name="T40" fmla="*/ 43 w 85"/>
              <a:gd name="T41" fmla="*/ 53 h 95"/>
              <a:gd name="T42" fmla="*/ 54 w 85"/>
              <a:gd name="T43" fmla="*/ 79 h 95"/>
              <a:gd name="T44" fmla="*/ 59 w 85"/>
              <a:gd name="T45" fmla="*/ 9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5" h="95">
                <a:moveTo>
                  <a:pt x="59" y="94"/>
                </a:moveTo>
                <a:cubicBezTo>
                  <a:pt x="59" y="94"/>
                  <a:pt x="59" y="94"/>
                  <a:pt x="60" y="94"/>
                </a:cubicBezTo>
                <a:cubicBezTo>
                  <a:pt x="70" y="92"/>
                  <a:pt x="70" y="50"/>
                  <a:pt x="71" y="41"/>
                </a:cubicBezTo>
                <a:cubicBezTo>
                  <a:pt x="71" y="36"/>
                  <a:pt x="85" y="20"/>
                  <a:pt x="78" y="9"/>
                </a:cubicBezTo>
                <a:cubicBezTo>
                  <a:pt x="74" y="3"/>
                  <a:pt x="69" y="0"/>
                  <a:pt x="64" y="0"/>
                </a:cubicBezTo>
                <a:cubicBezTo>
                  <a:pt x="63" y="0"/>
                  <a:pt x="63" y="0"/>
                  <a:pt x="63" y="0"/>
                </a:cubicBezTo>
                <a:cubicBezTo>
                  <a:pt x="58" y="0"/>
                  <a:pt x="53" y="2"/>
                  <a:pt x="50" y="5"/>
                </a:cubicBezTo>
                <a:cubicBezTo>
                  <a:pt x="48" y="8"/>
                  <a:pt x="45" y="8"/>
                  <a:pt x="43" y="9"/>
                </a:cubicBezTo>
                <a:cubicBezTo>
                  <a:pt x="42" y="9"/>
                  <a:pt x="42" y="9"/>
                  <a:pt x="42" y="9"/>
                </a:cubicBezTo>
                <a:cubicBezTo>
                  <a:pt x="35" y="9"/>
                  <a:pt x="30" y="5"/>
                  <a:pt x="30" y="5"/>
                </a:cubicBezTo>
                <a:cubicBezTo>
                  <a:pt x="28" y="4"/>
                  <a:pt x="24" y="0"/>
                  <a:pt x="18" y="0"/>
                </a:cubicBezTo>
                <a:cubicBezTo>
                  <a:pt x="18" y="0"/>
                  <a:pt x="17" y="0"/>
                  <a:pt x="17" y="0"/>
                </a:cubicBezTo>
                <a:cubicBezTo>
                  <a:pt x="13" y="0"/>
                  <a:pt x="9" y="1"/>
                  <a:pt x="4" y="6"/>
                </a:cubicBezTo>
                <a:cubicBezTo>
                  <a:pt x="1" y="9"/>
                  <a:pt x="0" y="12"/>
                  <a:pt x="0" y="16"/>
                </a:cubicBezTo>
                <a:cubicBezTo>
                  <a:pt x="0" y="25"/>
                  <a:pt x="7" y="36"/>
                  <a:pt x="9" y="40"/>
                </a:cubicBezTo>
                <a:cubicBezTo>
                  <a:pt x="11" y="46"/>
                  <a:pt x="13" y="84"/>
                  <a:pt x="21" y="92"/>
                </a:cubicBezTo>
                <a:cubicBezTo>
                  <a:pt x="23" y="94"/>
                  <a:pt x="24" y="95"/>
                  <a:pt x="25" y="95"/>
                </a:cubicBezTo>
                <a:cubicBezTo>
                  <a:pt x="26" y="95"/>
                  <a:pt x="26" y="95"/>
                  <a:pt x="26" y="94"/>
                </a:cubicBezTo>
                <a:cubicBezTo>
                  <a:pt x="30" y="93"/>
                  <a:pt x="30" y="83"/>
                  <a:pt x="30" y="78"/>
                </a:cubicBezTo>
                <a:cubicBezTo>
                  <a:pt x="29" y="71"/>
                  <a:pt x="31" y="53"/>
                  <a:pt x="43" y="53"/>
                </a:cubicBezTo>
                <a:cubicBezTo>
                  <a:pt x="43" y="53"/>
                  <a:pt x="43" y="53"/>
                  <a:pt x="43" y="53"/>
                </a:cubicBezTo>
                <a:cubicBezTo>
                  <a:pt x="53" y="54"/>
                  <a:pt x="55" y="71"/>
                  <a:pt x="54" y="79"/>
                </a:cubicBezTo>
                <a:cubicBezTo>
                  <a:pt x="52" y="86"/>
                  <a:pt x="54" y="94"/>
                  <a:pt x="59" y="94"/>
                </a:cubicBezTo>
                <a:close/>
              </a:path>
            </a:pathLst>
          </a:custGeom>
          <a:solidFill>
            <a:schemeClr val="accent1"/>
          </a:solidFill>
          <a:ln>
            <a:noFill/>
          </a:ln>
          <a:effectLst/>
        </p:spPr>
        <p:txBody>
          <a:bodyPr vert="horz" wrap="square" lIns="91440" tIns="45720" rIns="91440" bIns="45720" numCol="1" anchor="t" anchorCtr="0" compatLnSpc="1"/>
          <a:lstStyle/>
          <a:p>
            <a:endParaRPr lang="zh-CN" altLang="en-US"/>
          </a:p>
        </p:txBody>
      </p:sp>
      <p:sp>
        <p:nvSpPr>
          <p:cNvPr id="65" name="Freeform 41"/>
          <p:cNvSpPr/>
          <p:nvPr/>
        </p:nvSpPr>
        <p:spPr bwMode="auto">
          <a:xfrm>
            <a:off x="9832894" y="3700722"/>
            <a:ext cx="716784" cy="1021180"/>
          </a:xfrm>
          <a:custGeom>
            <a:avLst/>
            <a:gdLst>
              <a:gd name="T0" fmla="*/ 59 w 85"/>
              <a:gd name="T1" fmla="*/ 94 h 95"/>
              <a:gd name="T2" fmla="*/ 60 w 85"/>
              <a:gd name="T3" fmla="*/ 94 h 95"/>
              <a:gd name="T4" fmla="*/ 71 w 85"/>
              <a:gd name="T5" fmla="*/ 41 h 95"/>
              <a:gd name="T6" fmla="*/ 78 w 85"/>
              <a:gd name="T7" fmla="*/ 9 h 95"/>
              <a:gd name="T8" fmla="*/ 64 w 85"/>
              <a:gd name="T9" fmla="*/ 0 h 95"/>
              <a:gd name="T10" fmla="*/ 63 w 85"/>
              <a:gd name="T11" fmla="*/ 0 h 95"/>
              <a:gd name="T12" fmla="*/ 50 w 85"/>
              <a:gd name="T13" fmla="*/ 5 h 95"/>
              <a:gd name="T14" fmla="*/ 43 w 85"/>
              <a:gd name="T15" fmla="*/ 9 h 95"/>
              <a:gd name="T16" fmla="*/ 42 w 85"/>
              <a:gd name="T17" fmla="*/ 9 h 95"/>
              <a:gd name="T18" fmla="*/ 30 w 85"/>
              <a:gd name="T19" fmla="*/ 5 h 95"/>
              <a:gd name="T20" fmla="*/ 18 w 85"/>
              <a:gd name="T21" fmla="*/ 0 h 95"/>
              <a:gd name="T22" fmla="*/ 17 w 85"/>
              <a:gd name="T23" fmla="*/ 0 h 95"/>
              <a:gd name="T24" fmla="*/ 4 w 85"/>
              <a:gd name="T25" fmla="*/ 6 h 95"/>
              <a:gd name="T26" fmla="*/ 0 w 85"/>
              <a:gd name="T27" fmla="*/ 16 h 95"/>
              <a:gd name="T28" fmla="*/ 9 w 85"/>
              <a:gd name="T29" fmla="*/ 40 h 95"/>
              <a:gd name="T30" fmla="*/ 21 w 85"/>
              <a:gd name="T31" fmla="*/ 92 h 95"/>
              <a:gd name="T32" fmla="*/ 25 w 85"/>
              <a:gd name="T33" fmla="*/ 95 h 95"/>
              <a:gd name="T34" fmla="*/ 26 w 85"/>
              <a:gd name="T35" fmla="*/ 94 h 95"/>
              <a:gd name="T36" fmla="*/ 30 w 85"/>
              <a:gd name="T37" fmla="*/ 78 h 95"/>
              <a:gd name="T38" fmla="*/ 43 w 85"/>
              <a:gd name="T39" fmla="*/ 53 h 95"/>
              <a:gd name="T40" fmla="*/ 43 w 85"/>
              <a:gd name="T41" fmla="*/ 53 h 95"/>
              <a:gd name="T42" fmla="*/ 54 w 85"/>
              <a:gd name="T43" fmla="*/ 79 h 95"/>
              <a:gd name="T44" fmla="*/ 59 w 85"/>
              <a:gd name="T45" fmla="*/ 9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5" h="95">
                <a:moveTo>
                  <a:pt x="59" y="94"/>
                </a:moveTo>
                <a:cubicBezTo>
                  <a:pt x="59" y="94"/>
                  <a:pt x="59" y="94"/>
                  <a:pt x="60" y="94"/>
                </a:cubicBezTo>
                <a:cubicBezTo>
                  <a:pt x="70" y="92"/>
                  <a:pt x="70" y="50"/>
                  <a:pt x="71" y="41"/>
                </a:cubicBezTo>
                <a:cubicBezTo>
                  <a:pt x="71" y="36"/>
                  <a:pt x="85" y="20"/>
                  <a:pt x="78" y="9"/>
                </a:cubicBezTo>
                <a:cubicBezTo>
                  <a:pt x="74" y="3"/>
                  <a:pt x="69" y="0"/>
                  <a:pt x="64" y="0"/>
                </a:cubicBezTo>
                <a:cubicBezTo>
                  <a:pt x="63" y="0"/>
                  <a:pt x="63" y="0"/>
                  <a:pt x="63" y="0"/>
                </a:cubicBezTo>
                <a:cubicBezTo>
                  <a:pt x="58" y="0"/>
                  <a:pt x="53" y="2"/>
                  <a:pt x="50" y="5"/>
                </a:cubicBezTo>
                <a:cubicBezTo>
                  <a:pt x="48" y="8"/>
                  <a:pt x="45" y="8"/>
                  <a:pt x="43" y="9"/>
                </a:cubicBezTo>
                <a:cubicBezTo>
                  <a:pt x="42" y="9"/>
                  <a:pt x="42" y="9"/>
                  <a:pt x="42" y="9"/>
                </a:cubicBezTo>
                <a:cubicBezTo>
                  <a:pt x="35" y="9"/>
                  <a:pt x="30" y="5"/>
                  <a:pt x="30" y="5"/>
                </a:cubicBezTo>
                <a:cubicBezTo>
                  <a:pt x="28" y="4"/>
                  <a:pt x="24" y="0"/>
                  <a:pt x="18" y="0"/>
                </a:cubicBezTo>
                <a:cubicBezTo>
                  <a:pt x="18" y="0"/>
                  <a:pt x="17" y="0"/>
                  <a:pt x="17" y="0"/>
                </a:cubicBezTo>
                <a:cubicBezTo>
                  <a:pt x="13" y="0"/>
                  <a:pt x="9" y="1"/>
                  <a:pt x="4" y="6"/>
                </a:cubicBezTo>
                <a:cubicBezTo>
                  <a:pt x="1" y="9"/>
                  <a:pt x="0" y="12"/>
                  <a:pt x="0" y="16"/>
                </a:cubicBezTo>
                <a:cubicBezTo>
                  <a:pt x="0" y="25"/>
                  <a:pt x="7" y="36"/>
                  <a:pt x="9" y="40"/>
                </a:cubicBezTo>
                <a:cubicBezTo>
                  <a:pt x="11" y="46"/>
                  <a:pt x="13" y="84"/>
                  <a:pt x="21" y="92"/>
                </a:cubicBezTo>
                <a:cubicBezTo>
                  <a:pt x="23" y="94"/>
                  <a:pt x="24" y="95"/>
                  <a:pt x="25" y="95"/>
                </a:cubicBezTo>
                <a:cubicBezTo>
                  <a:pt x="26" y="95"/>
                  <a:pt x="26" y="95"/>
                  <a:pt x="26" y="94"/>
                </a:cubicBezTo>
                <a:cubicBezTo>
                  <a:pt x="30" y="93"/>
                  <a:pt x="30" y="83"/>
                  <a:pt x="30" y="78"/>
                </a:cubicBezTo>
                <a:cubicBezTo>
                  <a:pt x="29" y="71"/>
                  <a:pt x="31" y="53"/>
                  <a:pt x="43" y="53"/>
                </a:cubicBezTo>
                <a:cubicBezTo>
                  <a:pt x="43" y="53"/>
                  <a:pt x="43" y="53"/>
                  <a:pt x="43" y="53"/>
                </a:cubicBezTo>
                <a:cubicBezTo>
                  <a:pt x="53" y="54"/>
                  <a:pt x="55" y="71"/>
                  <a:pt x="54" y="79"/>
                </a:cubicBezTo>
                <a:cubicBezTo>
                  <a:pt x="52" y="86"/>
                  <a:pt x="54" y="94"/>
                  <a:pt x="59" y="94"/>
                </a:cubicBezTo>
                <a:close/>
              </a:path>
            </a:pathLst>
          </a:custGeom>
          <a:solidFill>
            <a:schemeClr val="accent1"/>
          </a:solidFill>
          <a:ln>
            <a:noFill/>
          </a:ln>
          <a:effectLst/>
        </p:spPr>
        <p:txBody>
          <a:bodyPr vert="horz" wrap="square" lIns="91440" tIns="45720" rIns="91440" bIns="45720" numCol="1" anchor="t" anchorCtr="0" compatLnSpc="1"/>
          <a:lstStyle/>
          <a:p>
            <a:endParaRPr lang="zh-CN" altLang="en-US"/>
          </a:p>
        </p:txBody>
      </p:sp>
      <p:sp>
        <p:nvSpPr>
          <p:cNvPr id="66" name="Freeform 41"/>
          <p:cNvSpPr/>
          <p:nvPr/>
        </p:nvSpPr>
        <p:spPr bwMode="auto">
          <a:xfrm>
            <a:off x="9003727" y="3700722"/>
            <a:ext cx="716784" cy="1021180"/>
          </a:xfrm>
          <a:custGeom>
            <a:avLst/>
            <a:gdLst>
              <a:gd name="T0" fmla="*/ 59 w 85"/>
              <a:gd name="T1" fmla="*/ 94 h 95"/>
              <a:gd name="T2" fmla="*/ 60 w 85"/>
              <a:gd name="T3" fmla="*/ 94 h 95"/>
              <a:gd name="T4" fmla="*/ 71 w 85"/>
              <a:gd name="T5" fmla="*/ 41 h 95"/>
              <a:gd name="T6" fmla="*/ 78 w 85"/>
              <a:gd name="T7" fmla="*/ 9 h 95"/>
              <a:gd name="T8" fmla="*/ 64 w 85"/>
              <a:gd name="T9" fmla="*/ 0 h 95"/>
              <a:gd name="T10" fmla="*/ 63 w 85"/>
              <a:gd name="T11" fmla="*/ 0 h 95"/>
              <a:gd name="T12" fmla="*/ 50 w 85"/>
              <a:gd name="T13" fmla="*/ 5 h 95"/>
              <a:gd name="T14" fmla="*/ 43 w 85"/>
              <a:gd name="T15" fmla="*/ 9 h 95"/>
              <a:gd name="T16" fmla="*/ 42 w 85"/>
              <a:gd name="T17" fmla="*/ 9 h 95"/>
              <a:gd name="T18" fmla="*/ 30 w 85"/>
              <a:gd name="T19" fmla="*/ 5 h 95"/>
              <a:gd name="T20" fmla="*/ 18 w 85"/>
              <a:gd name="T21" fmla="*/ 0 h 95"/>
              <a:gd name="T22" fmla="*/ 17 w 85"/>
              <a:gd name="T23" fmla="*/ 0 h 95"/>
              <a:gd name="T24" fmla="*/ 4 w 85"/>
              <a:gd name="T25" fmla="*/ 6 h 95"/>
              <a:gd name="T26" fmla="*/ 0 w 85"/>
              <a:gd name="T27" fmla="*/ 16 h 95"/>
              <a:gd name="T28" fmla="*/ 9 w 85"/>
              <a:gd name="T29" fmla="*/ 40 h 95"/>
              <a:gd name="T30" fmla="*/ 21 w 85"/>
              <a:gd name="T31" fmla="*/ 92 h 95"/>
              <a:gd name="T32" fmla="*/ 25 w 85"/>
              <a:gd name="T33" fmla="*/ 95 h 95"/>
              <a:gd name="T34" fmla="*/ 26 w 85"/>
              <a:gd name="T35" fmla="*/ 94 h 95"/>
              <a:gd name="T36" fmla="*/ 30 w 85"/>
              <a:gd name="T37" fmla="*/ 78 h 95"/>
              <a:gd name="T38" fmla="*/ 43 w 85"/>
              <a:gd name="T39" fmla="*/ 53 h 95"/>
              <a:gd name="T40" fmla="*/ 43 w 85"/>
              <a:gd name="T41" fmla="*/ 53 h 95"/>
              <a:gd name="T42" fmla="*/ 54 w 85"/>
              <a:gd name="T43" fmla="*/ 79 h 95"/>
              <a:gd name="T44" fmla="*/ 59 w 85"/>
              <a:gd name="T45" fmla="*/ 9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5" h="95">
                <a:moveTo>
                  <a:pt x="59" y="94"/>
                </a:moveTo>
                <a:cubicBezTo>
                  <a:pt x="59" y="94"/>
                  <a:pt x="59" y="94"/>
                  <a:pt x="60" y="94"/>
                </a:cubicBezTo>
                <a:cubicBezTo>
                  <a:pt x="70" y="92"/>
                  <a:pt x="70" y="50"/>
                  <a:pt x="71" y="41"/>
                </a:cubicBezTo>
                <a:cubicBezTo>
                  <a:pt x="71" y="36"/>
                  <a:pt x="85" y="20"/>
                  <a:pt x="78" y="9"/>
                </a:cubicBezTo>
                <a:cubicBezTo>
                  <a:pt x="74" y="3"/>
                  <a:pt x="69" y="0"/>
                  <a:pt x="64" y="0"/>
                </a:cubicBezTo>
                <a:cubicBezTo>
                  <a:pt x="63" y="0"/>
                  <a:pt x="63" y="0"/>
                  <a:pt x="63" y="0"/>
                </a:cubicBezTo>
                <a:cubicBezTo>
                  <a:pt x="58" y="0"/>
                  <a:pt x="53" y="2"/>
                  <a:pt x="50" y="5"/>
                </a:cubicBezTo>
                <a:cubicBezTo>
                  <a:pt x="48" y="8"/>
                  <a:pt x="45" y="8"/>
                  <a:pt x="43" y="9"/>
                </a:cubicBezTo>
                <a:cubicBezTo>
                  <a:pt x="42" y="9"/>
                  <a:pt x="42" y="9"/>
                  <a:pt x="42" y="9"/>
                </a:cubicBezTo>
                <a:cubicBezTo>
                  <a:pt x="35" y="9"/>
                  <a:pt x="30" y="5"/>
                  <a:pt x="30" y="5"/>
                </a:cubicBezTo>
                <a:cubicBezTo>
                  <a:pt x="28" y="4"/>
                  <a:pt x="24" y="0"/>
                  <a:pt x="18" y="0"/>
                </a:cubicBezTo>
                <a:cubicBezTo>
                  <a:pt x="18" y="0"/>
                  <a:pt x="17" y="0"/>
                  <a:pt x="17" y="0"/>
                </a:cubicBezTo>
                <a:cubicBezTo>
                  <a:pt x="13" y="0"/>
                  <a:pt x="9" y="1"/>
                  <a:pt x="4" y="6"/>
                </a:cubicBezTo>
                <a:cubicBezTo>
                  <a:pt x="1" y="9"/>
                  <a:pt x="0" y="12"/>
                  <a:pt x="0" y="16"/>
                </a:cubicBezTo>
                <a:cubicBezTo>
                  <a:pt x="0" y="25"/>
                  <a:pt x="7" y="36"/>
                  <a:pt x="9" y="40"/>
                </a:cubicBezTo>
                <a:cubicBezTo>
                  <a:pt x="11" y="46"/>
                  <a:pt x="13" y="84"/>
                  <a:pt x="21" y="92"/>
                </a:cubicBezTo>
                <a:cubicBezTo>
                  <a:pt x="23" y="94"/>
                  <a:pt x="24" y="95"/>
                  <a:pt x="25" y="95"/>
                </a:cubicBezTo>
                <a:cubicBezTo>
                  <a:pt x="26" y="95"/>
                  <a:pt x="26" y="95"/>
                  <a:pt x="26" y="94"/>
                </a:cubicBezTo>
                <a:cubicBezTo>
                  <a:pt x="30" y="93"/>
                  <a:pt x="30" y="83"/>
                  <a:pt x="30" y="78"/>
                </a:cubicBezTo>
                <a:cubicBezTo>
                  <a:pt x="29" y="71"/>
                  <a:pt x="31" y="53"/>
                  <a:pt x="43" y="53"/>
                </a:cubicBezTo>
                <a:cubicBezTo>
                  <a:pt x="43" y="53"/>
                  <a:pt x="43" y="53"/>
                  <a:pt x="43" y="53"/>
                </a:cubicBezTo>
                <a:cubicBezTo>
                  <a:pt x="53" y="54"/>
                  <a:pt x="55" y="71"/>
                  <a:pt x="54" y="79"/>
                </a:cubicBezTo>
                <a:cubicBezTo>
                  <a:pt x="52" y="86"/>
                  <a:pt x="54" y="94"/>
                  <a:pt x="59" y="94"/>
                </a:cubicBezTo>
                <a:close/>
              </a:path>
            </a:pathLst>
          </a:custGeom>
          <a:solidFill>
            <a:schemeClr val="accent1"/>
          </a:solidFill>
          <a:ln>
            <a:noFill/>
          </a:ln>
          <a:effectLst/>
        </p:spPr>
        <p:txBody>
          <a:bodyPr vert="horz" wrap="square" lIns="91440" tIns="45720" rIns="91440" bIns="45720" numCol="1" anchor="t" anchorCtr="0" compatLnSpc="1"/>
          <a:lstStyle/>
          <a:p>
            <a:endParaRPr lang="zh-CN" altLang="en-US"/>
          </a:p>
        </p:txBody>
      </p:sp>
      <p:sp>
        <p:nvSpPr>
          <p:cNvPr id="69" name="Freeform 41"/>
          <p:cNvSpPr/>
          <p:nvPr/>
        </p:nvSpPr>
        <p:spPr bwMode="auto">
          <a:xfrm>
            <a:off x="10247477" y="2483893"/>
            <a:ext cx="716784" cy="1021180"/>
          </a:xfrm>
          <a:custGeom>
            <a:avLst/>
            <a:gdLst>
              <a:gd name="T0" fmla="*/ 59 w 85"/>
              <a:gd name="T1" fmla="*/ 94 h 95"/>
              <a:gd name="T2" fmla="*/ 60 w 85"/>
              <a:gd name="T3" fmla="*/ 94 h 95"/>
              <a:gd name="T4" fmla="*/ 71 w 85"/>
              <a:gd name="T5" fmla="*/ 41 h 95"/>
              <a:gd name="T6" fmla="*/ 78 w 85"/>
              <a:gd name="T7" fmla="*/ 9 h 95"/>
              <a:gd name="T8" fmla="*/ 64 w 85"/>
              <a:gd name="T9" fmla="*/ 0 h 95"/>
              <a:gd name="T10" fmla="*/ 63 w 85"/>
              <a:gd name="T11" fmla="*/ 0 h 95"/>
              <a:gd name="T12" fmla="*/ 50 w 85"/>
              <a:gd name="T13" fmla="*/ 5 h 95"/>
              <a:gd name="T14" fmla="*/ 43 w 85"/>
              <a:gd name="T15" fmla="*/ 9 h 95"/>
              <a:gd name="T16" fmla="*/ 42 w 85"/>
              <a:gd name="T17" fmla="*/ 9 h 95"/>
              <a:gd name="T18" fmla="*/ 30 w 85"/>
              <a:gd name="T19" fmla="*/ 5 h 95"/>
              <a:gd name="T20" fmla="*/ 18 w 85"/>
              <a:gd name="T21" fmla="*/ 0 h 95"/>
              <a:gd name="T22" fmla="*/ 17 w 85"/>
              <a:gd name="T23" fmla="*/ 0 h 95"/>
              <a:gd name="T24" fmla="*/ 4 w 85"/>
              <a:gd name="T25" fmla="*/ 6 h 95"/>
              <a:gd name="T26" fmla="*/ 0 w 85"/>
              <a:gd name="T27" fmla="*/ 16 h 95"/>
              <a:gd name="T28" fmla="*/ 9 w 85"/>
              <a:gd name="T29" fmla="*/ 40 h 95"/>
              <a:gd name="T30" fmla="*/ 21 w 85"/>
              <a:gd name="T31" fmla="*/ 92 h 95"/>
              <a:gd name="T32" fmla="*/ 25 w 85"/>
              <a:gd name="T33" fmla="*/ 95 h 95"/>
              <a:gd name="T34" fmla="*/ 26 w 85"/>
              <a:gd name="T35" fmla="*/ 94 h 95"/>
              <a:gd name="T36" fmla="*/ 30 w 85"/>
              <a:gd name="T37" fmla="*/ 78 h 95"/>
              <a:gd name="T38" fmla="*/ 43 w 85"/>
              <a:gd name="T39" fmla="*/ 53 h 95"/>
              <a:gd name="T40" fmla="*/ 43 w 85"/>
              <a:gd name="T41" fmla="*/ 53 h 95"/>
              <a:gd name="T42" fmla="*/ 54 w 85"/>
              <a:gd name="T43" fmla="*/ 79 h 95"/>
              <a:gd name="T44" fmla="*/ 59 w 85"/>
              <a:gd name="T45" fmla="*/ 9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5" h="95">
                <a:moveTo>
                  <a:pt x="59" y="94"/>
                </a:moveTo>
                <a:cubicBezTo>
                  <a:pt x="59" y="94"/>
                  <a:pt x="59" y="94"/>
                  <a:pt x="60" y="94"/>
                </a:cubicBezTo>
                <a:cubicBezTo>
                  <a:pt x="70" y="92"/>
                  <a:pt x="70" y="50"/>
                  <a:pt x="71" y="41"/>
                </a:cubicBezTo>
                <a:cubicBezTo>
                  <a:pt x="71" y="36"/>
                  <a:pt x="85" y="20"/>
                  <a:pt x="78" y="9"/>
                </a:cubicBezTo>
                <a:cubicBezTo>
                  <a:pt x="74" y="3"/>
                  <a:pt x="69" y="0"/>
                  <a:pt x="64" y="0"/>
                </a:cubicBezTo>
                <a:cubicBezTo>
                  <a:pt x="63" y="0"/>
                  <a:pt x="63" y="0"/>
                  <a:pt x="63" y="0"/>
                </a:cubicBezTo>
                <a:cubicBezTo>
                  <a:pt x="58" y="0"/>
                  <a:pt x="53" y="2"/>
                  <a:pt x="50" y="5"/>
                </a:cubicBezTo>
                <a:cubicBezTo>
                  <a:pt x="48" y="8"/>
                  <a:pt x="45" y="8"/>
                  <a:pt x="43" y="9"/>
                </a:cubicBezTo>
                <a:cubicBezTo>
                  <a:pt x="42" y="9"/>
                  <a:pt x="42" y="9"/>
                  <a:pt x="42" y="9"/>
                </a:cubicBezTo>
                <a:cubicBezTo>
                  <a:pt x="35" y="9"/>
                  <a:pt x="30" y="5"/>
                  <a:pt x="30" y="5"/>
                </a:cubicBezTo>
                <a:cubicBezTo>
                  <a:pt x="28" y="4"/>
                  <a:pt x="24" y="0"/>
                  <a:pt x="18" y="0"/>
                </a:cubicBezTo>
                <a:cubicBezTo>
                  <a:pt x="18" y="0"/>
                  <a:pt x="17" y="0"/>
                  <a:pt x="17" y="0"/>
                </a:cubicBezTo>
                <a:cubicBezTo>
                  <a:pt x="13" y="0"/>
                  <a:pt x="9" y="1"/>
                  <a:pt x="4" y="6"/>
                </a:cubicBezTo>
                <a:cubicBezTo>
                  <a:pt x="1" y="9"/>
                  <a:pt x="0" y="12"/>
                  <a:pt x="0" y="16"/>
                </a:cubicBezTo>
                <a:cubicBezTo>
                  <a:pt x="0" y="25"/>
                  <a:pt x="7" y="36"/>
                  <a:pt x="9" y="40"/>
                </a:cubicBezTo>
                <a:cubicBezTo>
                  <a:pt x="11" y="46"/>
                  <a:pt x="13" y="84"/>
                  <a:pt x="21" y="92"/>
                </a:cubicBezTo>
                <a:cubicBezTo>
                  <a:pt x="23" y="94"/>
                  <a:pt x="24" y="95"/>
                  <a:pt x="25" y="95"/>
                </a:cubicBezTo>
                <a:cubicBezTo>
                  <a:pt x="26" y="95"/>
                  <a:pt x="26" y="95"/>
                  <a:pt x="26" y="94"/>
                </a:cubicBezTo>
                <a:cubicBezTo>
                  <a:pt x="30" y="93"/>
                  <a:pt x="30" y="83"/>
                  <a:pt x="30" y="78"/>
                </a:cubicBezTo>
                <a:cubicBezTo>
                  <a:pt x="29" y="71"/>
                  <a:pt x="31" y="53"/>
                  <a:pt x="43" y="53"/>
                </a:cubicBezTo>
                <a:cubicBezTo>
                  <a:pt x="43" y="53"/>
                  <a:pt x="43" y="53"/>
                  <a:pt x="43" y="53"/>
                </a:cubicBezTo>
                <a:cubicBezTo>
                  <a:pt x="53" y="54"/>
                  <a:pt x="55" y="71"/>
                  <a:pt x="54" y="79"/>
                </a:cubicBezTo>
                <a:cubicBezTo>
                  <a:pt x="52" y="86"/>
                  <a:pt x="54" y="94"/>
                  <a:pt x="59" y="94"/>
                </a:cubicBezTo>
                <a:close/>
              </a:path>
            </a:pathLst>
          </a:custGeom>
          <a:solidFill>
            <a:schemeClr val="accent1"/>
          </a:solidFill>
          <a:ln>
            <a:noFill/>
          </a:ln>
          <a:effectLst/>
        </p:spPr>
        <p:txBody>
          <a:bodyPr vert="horz" wrap="square" lIns="91440" tIns="45720" rIns="91440" bIns="45720" numCol="1" anchor="t" anchorCtr="0" compatLnSpc="1"/>
          <a:lstStyle/>
          <a:p>
            <a:endParaRPr lang="zh-CN" altLang="en-US"/>
          </a:p>
        </p:txBody>
      </p:sp>
      <p:sp>
        <p:nvSpPr>
          <p:cNvPr id="70" name="Freeform 41"/>
          <p:cNvSpPr/>
          <p:nvPr/>
        </p:nvSpPr>
        <p:spPr bwMode="auto">
          <a:xfrm>
            <a:off x="9418310" y="2483893"/>
            <a:ext cx="716784" cy="1021180"/>
          </a:xfrm>
          <a:custGeom>
            <a:avLst/>
            <a:gdLst>
              <a:gd name="T0" fmla="*/ 59 w 85"/>
              <a:gd name="T1" fmla="*/ 94 h 95"/>
              <a:gd name="T2" fmla="*/ 60 w 85"/>
              <a:gd name="T3" fmla="*/ 94 h 95"/>
              <a:gd name="T4" fmla="*/ 71 w 85"/>
              <a:gd name="T5" fmla="*/ 41 h 95"/>
              <a:gd name="T6" fmla="*/ 78 w 85"/>
              <a:gd name="T7" fmla="*/ 9 h 95"/>
              <a:gd name="T8" fmla="*/ 64 w 85"/>
              <a:gd name="T9" fmla="*/ 0 h 95"/>
              <a:gd name="T10" fmla="*/ 63 w 85"/>
              <a:gd name="T11" fmla="*/ 0 h 95"/>
              <a:gd name="T12" fmla="*/ 50 w 85"/>
              <a:gd name="T13" fmla="*/ 5 h 95"/>
              <a:gd name="T14" fmla="*/ 43 w 85"/>
              <a:gd name="T15" fmla="*/ 9 h 95"/>
              <a:gd name="T16" fmla="*/ 42 w 85"/>
              <a:gd name="T17" fmla="*/ 9 h 95"/>
              <a:gd name="T18" fmla="*/ 30 w 85"/>
              <a:gd name="T19" fmla="*/ 5 h 95"/>
              <a:gd name="T20" fmla="*/ 18 w 85"/>
              <a:gd name="T21" fmla="*/ 0 h 95"/>
              <a:gd name="T22" fmla="*/ 17 w 85"/>
              <a:gd name="T23" fmla="*/ 0 h 95"/>
              <a:gd name="T24" fmla="*/ 4 w 85"/>
              <a:gd name="T25" fmla="*/ 6 h 95"/>
              <a:gd name="T26" fmla="*/ 0 w 85"/>
              <a:gd name="T27" fmla="*/ 16 h 95"/>
              <a:gd name="T28" fmla="*/ 9 w 85"/>
              <a:gd name="T29" fmla="*/ 40 h 95"/>
              <a:gd name="T30" fmla="*/ 21 w 85"/>
              <a:gd name="T31" fmla="*/ 92 h 95"/>
              <a:gd name="T32" fmla="*/ 25 w 85"/>
              <a:gd name="T33" fmla="*/ 95 h 95"/>
              <a:gd name="T34" fmla="*/ 26 w 85"/>
              <a:gd name="T35" fmla="*/ 94 h 95"/>
              <a:gd name="T36" fmla="*/ 30 w 85"/>
              <a:gd name="T37" fmla="*/ 78 h 95"/>
              <a:gd name="T38" fmla="*/ 43 w 85"/>
              <a:gd name="T39" fmla="*/ 53 h 95"/>
              <a:gd name="T40" fmla="*/ 43 w 85"/>
              <a:gd name="T41" fmla="*/ 53 h 95"/>
              <a:gd name="T42" fmla="*/ 54 w 85"/>
              <a:gd name="T43" fmla="*/ 79 h 95"/>
              <a:gd name="T44" fmla="*/ 59 w 85"/>
              <a:gd name="T45" fmla="*/ 9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5" h="95">
                <a:moveTo>
                  <a:pt x="59" y="94"/>
                </a:moveTo>
                <a:cubicBezTo>
                  <a:pt x="59" y="94"/>
                  <a:pt x="59" y="94"/>
                  <a:pt x="60" y="94"/>
                </a:cubicBezTo>
                <a:cubicBezTo>
                  <a:pt x="70" y="92"/>
                  <a:pt x="70" y="50"/>
                  <a:pt x="71" y="41"/>
                </a:cubicBezTo>
                <a:cubicBezTo>
                  <a:pt x="71" y="36"/>
                  <a:pt x="85" y="20"/>
                  <a:pt x="78" y="9"/>
                </a:cubicBezTo>
                <a:cubicBezTo>
                  <a:pt x="74" y="3"/>
                  <a:pt x="69" y="0"/>
                  <a:pt x="64" y="0"/>
                </a:cubicBezTo>
                <a:cubicBezTo>
                  <a:pt x="63" y="0"/>
                  <a:pt x="63" y="0"/>
                  <a:pt x="63" y="0"/>
                </a:cubicBezTo>
                <a:cubicBezTo>
                  <a:pt x="58" y="0"/>
                  <a:pt x="53" y="2"/>
                  <a:pt x="50" y="5"/>
                </a:cubicBezTo>
                <a:cubicBezTo>
                  <a:pt x="48" y="8"/>
                  <a:pt x="45" y="8"/>
                  <a:pt x="43" y="9"/>
                </a:cubicBezTo>
                <a:cubicBezTo>
                  <a:pt x="42" y="9"/>
                  <a:pt x="42" y="9"/>
                  <a:pt x="42" y="9"/>
                </a:cubicBezTo>
                <a:cubicBezTo>
                  <a:pt x="35" y="9"/>
                  <a:pt x="30" y="5"/>
                  <a:pt x="30" y="5"/>
                </a:cubicBezTo>
                <a:cubicBezTo>
                  <a:pt x="28" y="4"/>
                  <a:pt x="24" y="0"/>
                  <a:pt x="18" y="0"/>
                </a:cubicBezTo>
                <a:cubicBezTo>
                  <a:pt x="18" y="0"/>
                  <a:pt x="17" y="0"/>
                  <a:pt x="17" y="0"/>
                </a:cubicBezTo>
                <a:cubicBezTo>
                  <a:pt x="13" y="0"/>
                  <a:pt x="9" y="1"/>
                  <a:pt x="4" y="6"/>
                </a:cubicBezTo>
                <a:cubicBezTo>
                  <a:pt x="1" y="9"/>
                  <a:pt x="0" y="12"/>
                  <a:pt x="0" y="16"/>
                </a:cubicBezTo>
                <a:cubicBezTo>
                  <a:pt x="0" y="25"/>
                  <a:pt x="7" y="36"/>
                  <a:pt x="9" y="40"/>
                </a:cubicBezTo>
                <a:cubicBezTo>
                  <a:pt x="11" y="46"/>
                  <a:pt x="13" y="84"/>
                  <a:pt x="21" y="92"/>
                </a:cubicBezTo>
                <a:cubicBezTo>
                  <a:pt x="23" y="94"/>
                  <a:pt x="24" y="95"/>
                  <a:pt x="25" y="95"/>
                </a:cubicBezTo>
                <a:cubicBezTo>
                  <a:pt x="26" y="95"/>
                  <a:pt x="26" y="95"/>
                  <a:pt x="26" y="94"/>
                </a:cubicBezTo>
                <a:cubicBezTo>
                  <a:pt x="30" y="93"/>
                  <a:pt x="30" y="83"/>
                  <a:pt x="30" y="78"/>
                </a:cubicBezTo>
                <a:cubicBezTo>
                  <a:pt x="29" y="71"/>
                  <a:pt x="31" y="53"/>
                  <a:pt x="43" y="53"/>
                </a:cubicBezTo>
                <a:cubicBezTo>
                  <a:pt x="43" y="53"/>
                  <a:pt x="43" y="53"/>
                  <a:pt x="43" y="53"/>
                </a:cubicBezTo>
                <a:cubicBezTo>
                  <a:pt x="53" y="54"/>
                  <a:pt x="55" y="71"/>
                  <a:pt x="54" y="79"/>
                </a:cubicBezTo>
                <a:cubicBezTo>
                  <a:pt x="52" y="86"/>
                  <a:pt x="54" y="94"/>
                  <a:pt x="59" y="94"/>
                </a:cubicBezTo>
                <a:close/>
              </a:path>
            </a:pathLst>
          </a:custGeom>
          <a:solidFill>
            <a:schemeClr val="accent1"/>
          </a:solidFill>
          <a:ln>
            <a:noFill/>
          </a:ln>
          <a:effectLst/>
        </p:spPr>
        <p:txBody>
          <a:bodyPr vert="horz" wrap="square" lIns="91440" tIns="45720" rIns="91440" bIns="45720" numCol="1" anchor="t" anchorCtr="0" compatLnSpc="1"/>
          <a:lstStyle/>
          <a:p>
            <a:endParaRPr lang="zh-CN" altLang="en-US"/>
          </a:p>
        </p:txBody>
      </p:sp>
      <p:sp>
        <p:nvSpPr>
          <p:cNvPr id="71" name="矩形 70"/>
          <p:cNvSpPr/>
          <p:nvPr/>
        </p:nvSpPr>
        <p:spPr>
          <a:xfrm>
            <a:off x="1520271" y="2105342"/>
            <a:ext cx="6642855" cy="16789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72" name="MH_Other_3"/>
          <p:cNvSpPr/>
          <p:nvPr>
            <p:custDataLst>
              <p:tags r:id="rId1"/>
            </p:custDataLst>
          </p:nvPr>
        </p:nvSpPr>
        <p:spPr>
          <a:xfrm>
            <a:off x="249393" y="2378430"/>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73" name="KSO_Shape"/>
          <p:cNvSpPr/>
          <p:nvPr/>
        </p:nvSpPr>
        <p:spPr bwMode="auto">
          <a:xfrm>
            <a:off x="479821" y="2637727"/>
            <a:ext cx="591657" cy="677470"/>
          </a:xfrm>
          <a:custGeom>
            <a:avLst/>
            <a:gdLst>
              <a:gd name="T0" fmla="*/ 2809875 w 4627563"/>
              <a:gd name="T1" fmla="*/ 4811712 h 5299074"/>
              <a:gd name="T2" fmla="*/ 2745224 w 4627563"/>
              <a:gd name="T3" fmla="*/ 4870449 h 5299074"/>
              <a:gd name="T4" fmla="*/ 2693583 w 4627563"/>
              <a:gd name="T5" fmla="*/ 4799805 h 5299074"/>
              <a:gd name="T6" fmla="*/ 3054173 w 4627563"/>
              <a:gd name="T7" fmla="*/ 4245768 h 5299074"/>
              <a:gd name="T8" fmla="*/ 3143251 w 4627563"/>
              <a:gd name="T9" fmla="*/ 4339034 h 5299074"/>
              <a:gd name="T10" fmla="*/ 3063717 w 4627563"/>
              <a:gd name="T11" fmla="*/ 4441428 h 5299074"/>
              <a:gd name="T12" fmla="*/ 2956345 w 4627563"/>
              <a:gd name="T13" fmla="*/ 4391421 h 5299074"/>
              <a:gd name="T14" fmla="*/ 2973843 w 4627563"/>
              <a:gd name="T15" fmla="*/ 4273946 h 5299074"/>
              <a:gd name="T16" fmla="*/ 3313113 w 4627563"/>
              <a:gd name="T17" fmla="*/ 3781821 h 5299074"/>
              <a:gd name="T18" fmla="*/ 3390107 w 4627563"/>
              <a:gd name="T19" fmla="*/ 3842543 h 5299074"/>
              <a:gd name="T20" fmla="*/ 3397647 w 4627563"/>
              <a:gd name="T21" fmla="*/ 3943746 h 5299074"/>
              <a:gd name="T22" fmla="*/ 3329782 w 4627563"/>
              <a:gd name="T23" fmla="*/ 4014787 h 5299074"/>
              <a:gd name="T24" fmla="*/ 3228578 w 4627563"/>
              <a:gd name="T25" fmla="*/ 4012009 h 5299074"/>
              <a:gd name="T26" fmla="*/ 3164681 w 4627563"/>
              <a:gd name="T27" fmla="*/ 3937793 h 5299074"/>
              <a:gd name="T28" fmla="*/ 3176984 w 4627563"/>
              <a:gd name="T29" fmla="*/ 3837781 h 5299074"/>
              <a:gd name="T30" fmla="*/ 3257153 w 4627563"/>
              <a:gd name="T31" fmla="*/ 3780631 h 5299074"/>
              <a:gd name="T32" fmla="*/ 2749233 w 4627563"/>
              <a:gd name="T33" fmla="*/ 3662481 h 5299074"/>
              <a:gd name="T34" fmla="*/ 2837260 w 4627563"/>
              <a:gd name="T35" fmla="*/ 3818473 h 5299074"/>
              <a:gd name="T36" fmla="*/ 2780558 w 4627563"/>
              <a:gd name="T37" fmla="*/ 3991178 h 5299074"/>
              <a:gd name="T38" fmla="*/ 2616002 w 4627563"/>
              <a:gd name="T39" fmla="*/ 4064000 h 5299074"/>
              <a:gd name="T40" fmla="*/ 2451446 w 4627563"/>
              <a:gd name="T41" fmla="*/ 3991178 h 5299074"/>
              <a:gd name="T42" fmla="*/ 2395140 w 4627563"/>
              <a:gd name="T43" fmla="*/ 3818473 h 5299074"/>
              <a:gd name="T44" fmla="*/ 2483167 w 4627563"/>
              <a:gd name="T45" fmla="*/ 3662481 h 5299074"/>
              <a:gd name="T46" fmla="*/ 2204869 w 4627563"/>
              <a:gd name="T47" fmla="*/ 3415897 h 5299074"/>
              <a:gd name="T48" fmla="*/ 2282395 w 4627563"/>
              <a:gd name="T49" fmla="*/ 3464853 h 5299074"/>
              <a:gd name="T50" fmla="*/ 2298297 w 4627563"/>
              <a:gd name="T51" fmla="*/ 3556447 h 5299074"/>
              <a:gd name="T52" fmla="*/ 2241843 w 4627563"/>
              <a:gd name="T53" fmla="*/ 3627907 h 5299074"/>
              <a:gd name="T54" fmla="*/ 2148415 w 4627563"/>
              <a:gd name="T55" fmla="*/ 3634619 h 5299074"/>
              <a:gd name="T56" fmla="*/ 2082419 w 4627563"/>
              <a:gd name="T57" fmla="*/ 3572634 h 5299074"/>
              <a:gd name="T58" fmla="*/ 2084805 w 4627563"/>
              <a:gd name="T59" fmla="*/ 3479065 h 5299074"/>
              <a:gd name="T60" fmla="*/ 2153583 w 4627563"/>
              <a:gd name="T61" fmla="*/ 3419845 h 5299074"/>
              <a:gd name="T62" fmla="*/ 2956426 w 4627563"/>
              <a:gd name="T63" fmla="*/ 3238079 h 5299074"/>
              <a:gd name="T64" fmla="*/ 3038085 w 4627563"/>
              <a:gd name="T65" fmla="*/ 3342332 h 5299074"/>
              <a:gd name="T66" fmla="*/ 3015093 w 4627563"/>
              <a:gd name="T67" fmla="*/ 3476712 h 5299074"/>
              <a:gd name="T68" fmla="*/ 2902515 w 4627563"/>
              <a:gd name="T69" fmla="*/ 3548065 h 5299074"/>
              <a:gd name="T70" fmla="*/ 2771703 w 4627563"/>
              <a:gd name="T71" fmla="*/ 3511992 h 5299074"/>
              <a:gd name="T72" fmla="*/ 2711450 w 4627563"/>
              <a:gd name="T73" fmla="*/ 3392675 h 5299074"/>
              <a:gd name="T74" fmla="*/ 2760207 w 4627563"/>
              <a:gd name="T75" fmla="*/ 3266620 h 5299074"/>
              <a:gd name="T76" fmla="*/ 1341242 w 4627563"/>
              <a:gd name="T77" fmla="*/ 3000374 h 5299074"/>
              <a:gd name="T78" fmla="*/ 403620 w 4627563"/>
              <a:gd name="T79" fmla="*/ 4688870 h 5299074"/>
              <a:gd name="T80" fmla="*/ 498850 w 4627563"/>
              <a:gd name="T81" fmla="*/ 4903704 h 5299074"/>
              <a:gd name="T82" fmla="*/ 4005310 w 4627563"/>
              <a:gd name="T83" fmla="*/ 5016085 h 5299074"/>
              <a:gd name="T84" fmla="*/ 4184661 w 4627563"/>
              <a:gd name="T85" fmla="*/ 4815944 h 5299074"/>
              <a:gd name="T86" fmla="*/ 4235053 w 4627563"/>
              <a:gd name="T87" fmla="*/ 4552265 h 5299074"/>
              <a:gd name="T88" fmla="*/ 3271841 w 4627563"/>
              <a:gd name="T89" fmla="*/ 3015685 h 5299074"/>
              <a:gd name="T90" fmla="*/ 2892903 w 4627563"/>
              <a:gd name="T91" fmla="*/ 3076933 h 5299074"/>
              <a:gd name="T92" fmla="*/ 1694982 w 4627563"/>
              <a:gd name="T93" fmla="*/ 3074149 h 5299074"/>
              <a:gd name="T94" fmla="*/ 1349374 w 4627563"/>
              <a:gd name="T95" fmla="*/ 3013299 h 5299074"/>
              <a:gd name="T96" fmla="*/ 2995870 w 4627563"/>
              <a:gd name="T97" fmla="*/ 46427 h 5299074"/>
              <a:gd name="T98" fmla="*/ 3112958 w 4627563"/>
              <a:gd name="T99" fmla="*/ 207534 h 5299074"/>
              <a:gd name="T100" fmla="*/ 3105417 w 4627563"/>
              <a:gd name="T101" fmla="*/ 379356 h 5299074"/>
              <a:gd name="T102" fmla="*/ 4604543 w 4627563"/>
              <a:gd name="T103" fmla="*/ 4495920 h 5299074"/>
              <a:gd name="T104" fmla="*/ 4621213 w 4627563"/>
              <a:gd name="T105" fmla="*/ 4792341 h 5299074"/>
              <a:gd name="T106" fmla="*/ 4525161 w 4627563"/>
              <a:gd name="T107" fmla="*/ 5066144 h 5299074"/>
              <a:gd name="T108" fmla="*/ 4255659 w 4627563"/>
              <a:gd name="T109" fmla="*/ 5299074 h 5299074"/>
              <a:gd name="T110" fmla="*/ 113119 w 4627563"/>
              <a:gd name="T111" fmla="*/ 5082016 h 5299074"/>
              <a:gd name="T112" fmla="*/ 8335 w 4627563"/>
              <a:gd name="T113" fmla="*/ 4807817 h 5299074"/>
              <a:gd name="T114" fmla="*/ 20640 w 4627563"/>
              <a:gd name="T115" fmla="*/ 4504649 h 5299074"/>
              <a:gd name="T116" fmla="*/ 1525322 w 4627563"/>
              <a:gd name="T117" fmla="*/ 390466 h 5299074"/>
              <a:gd name="T118" fmla="*/ 1512224 w 4627563"/>
              <a:gd name="T119" fmla="*/ 217058 h 5299074"/>
              <a:gd name="T120" fmla="*/ 1623358 w 4627563"/>
              <a:gd name="T121" fmla="*/ 52776 h 52990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627563" h="5299074">
                <a:moveTo>
                  <a:pt x="2751137" y="4752974"/>
                </a:moveTo>
                <a:lnTo>
                  <a:pt x="2757445" y="4753371"/>
                </a:lnTo>
                <a:lnTo>
                  <a:pt x="2762964" y="4754165"/>
                </a:lnTo>
                <a:lnTo>
                  <a:pt x="2768483" y="4755355"/>
                </a:lnTo>
                <a:lnTo>
                  <a:pt x="2774002" y="4757340"/>
                </a:lnTo>
                <a:lnTo>
                  <a:pt x="2779127" y="4760118"/>
                </a:lnTo>
                <a:lnTo>
                  <a:pt x="2783857" y="4762896"/>
                </a:lnTo>
                <a:lnTo>
                  <a:pt x="2788193" y="4766071"/>
                </a:lnTo>
                <a:lnTo>
                  <a:pt x="2792530" y="4770040"/>
                </a:lnTo>
                <a:lnTo>
                  <a:pt x="2796472" y="4774009"/>
                </a:lnTo>
                <a:lnTo>
                  <a:pt x="2800020" y="4778771"/>
                </a:lnTo>
                <a:lnTo>
                  <a:pt x="2802779" y="4783534"/>
                </a:lnTo>
                <a:lnTo>
                  <a:pt x="2805144" y="4788693"/>
                </a:lnTo>
                <a:lnTo>
                  <a:pt x="2807116" y="4793852"/>
                </a:lnTo>
                <a:lnTo>
                  <a:pt x="2808298" y="4799805"/>
                </a:lnTo>
                <a:lnTo>
                  <a:pt x="2809481" y="4805759"/>
                </a:lnTo>
                <a:lnTo>
                  <a:pt x="2809875" y="4811712"/>
                </a:lnTo>
                <a:lnTo>
                  <a:pt x="2809481" y="4817665"/>
                </a:lnTo>
                <a:lnTo>
                  <a:pt x="2808298" y="4823618"/>
                </a:lnTo>
                <a:lnTo>
                  <a:pt x="2807116" y="4829174"/>
                </a:lnTo>
                <a:lnTo>
                  <a:pt x="2805144" y="4834730"/>
                </a:lnTo>
                <a:lnTo>
                  <a:pt x="2802779" y="4839890"/>
                </a:lnTo>
                <a:lnTo>
                  <a:pt x="2800020" y="4844652"/>
                </a:lnTo>
                <a:lnTo>
                  <a:pt x="2796472" y="4849415"/>
                </a:lnTo>
                <a:lnTo>
                  <a:pt x="2792530" y="4853384"/>
                </a:lnTo>
                <a:lnTo>
                  <a:pt x="2788193" y="4857352"/>
                </a:lnTo>
                <a:lnTo>
                  <a:pt x="2783857" y="4860527"/>
                </a:lnTo>
                <a:lnTo>
                  <a:pt x="2779127" y="4863305"/>
                </a:lnTo>
                <a:lnTo>
                  <a:pt x="2774002" y="4866084"/>
                </a:lnTo>
                <a:lnTo>
                  <a:pt x="2768483" y="4868068"/>
                </a:lnTo>
                <a:lnTo>
                  <a:pt x="2762964" y="4869655"/>
                </a:lnTo>
                <a:lnTo>
                  <a:pt x="2757445" y="4870449"/>
                </a:lnTo>
                <a:lnTo>
                  <a:pt x="2751137" y="4870449"/>
                </a:lnTo>
                <a:lnTo>
                  <a:pt x="2745224" y="4870449"/>
                </a:lnTo>
                <a:lnTo>
                  <a:pt x="2739705" y="4869655"/>
                </a:lnTo>
                <a:lnTo>
                  <a:pt x="2733792" y="4868068"/>
                </a:lnTo>
                <a:lnTo>
                  <a:pt x="2728273" y="4866084"/>
                </a:lnTo>
                <a:lnTo>
                  <a:pt x="2723543" y="4863305"/>
                </a:lnTo>
                <a:lnTo>
                  <a:pt x="2718418" y="4860527"/>
                </a:lnTo>
                <a:lnTo>
                  <a:pt x="2714082" y="4857352"/>
                </a:lnTo>
                <a:lnTo>
                  <a:pt x="2709745" y="4853384"/>
                </a:lnTo>
                <a:lnTo>
                  <a:pt x="2706197" y="4849415"/>
                </a:lnTo>
                <a:lnTo>
                  <a:pt x="2702649" y="4844652"/>
                </a:lnTo>
                <a:lnTo>
                  <a:pt x="2699890" y="4839890"/>
                </a:lnTo>
                <a:lnTo>
                  <a:pt x="2697525" y="4834730"/>
                </a:lnTo>
                <a:lnTo>
                  <a:pt x="2695554" y="4829174"/>
                </a:lnTo>
                <a:lnTo>
                  <a:pt x="2693583" y="4823618"/>
                </a:lnTo>
                <a:lnTo>
                  <a:pt x="2692794" y="4817665"/>
                </a:lnTo>
                <a:lnTo>
                  <a:pt x="2692400" y="4811712"/>
                </a:lnTo>
                <a:lnTo>
                  <a:pt x="2692794" y="4805759"/>
                </a:lnTo>
                <a:lnTo>
                  <a:pt x="2693583" y="4799805"/>
                </a:lnTo>
                <a:lnTo>
                  <a:pt x="2695554" y="4793852"/>
                </a:lnTo>
                <a:lnTo>
                  <a:pt x="2697525" y="4788693"/>
                </a:lnTo>
                <a:lnTo>
                  <a:pt x="2699890" y="4783534"/>
                </a:lnTo>
                <a:lnTo>
                  <a:pt x="2702649" y="4778771"/>
                </a:lnTo>
                <a:lnTo>
                  <a:pt x="2706197" y="4774009"/>
                </a:lnTo>
                <a:lnTo>
                  <a:pt x="2709745" y="4770040"/>
                </a:lnTo>
                <a:lnTo>
                  <a:pt x="2714082" y="4766071"/>
                </a:lnTo>
                <a:lnTo>
                  <a:pt x="2718418" y="4762896"/>
                </a:lnTo>
                <a:lnTo>
                  <a:pt x="2723543" y="4760118"/>
                </a:lnTo>
                <a:lnTo>
                  <a:pt x="2728273" y="4757340"/>
                </a:lnTo>
                <a:lnTo>
                  <a:pt x="2733792" y="4755355"/>
                </a:lnTo>
                <a:lnTo>
                  <a:pt x="2739705" y="4754165"/>
                </a:lnTo>
                <a:lnTo>
                  <a:pt x="2745224" y="4753371"/>
                </a:lnTo>
                <a:lnTo>
                  <a:pt x="2751137" y="4752974"/>
                </a:lnTo>
                <a:close/>
                <a:moveTo>
                  <a:pt x="3043833" y="4244974"/>
                </a:moveTo>
                <a:lnTo>
                  <a:pt x="3049401" y="4245371"/>
                </a:lnTo>
                <a:lnTo>
                  <a:pt x="3054173" y="4245768"/>
                </a:lnTo>
                <a:lnTo>
                  <a:pt x="3059342" y="4246165"/>
                </a:lnTo>
                <a:lnTo>
                  <a:pt x="3063717" y="4246959"/>
                </a:lnTo>
                <a:lnTo>
                  <a:pt x="3073261" y="4249340"/>
                </a:lnTo>
                <a:lnTo>
                  <a:pt x="3082407" y="4252912"/>
                </a:lnTo>
                <a:lnTo>
                  <a:pt x="3091156" y="4256881"/>
                </a:lnTo>
                <a:lnTo>
                  <a:pt x="3099507" y="4262040"/>
                </a:lnTo>
                <a:lnTo>
                  <a:pt x="3107063" y="4267596"/>
                </a:lnTo>
                <a:lnTo>
                  <a:pt x="3114221" y="4273946"/>
                </a:lnTo>
                <a:lnTo>
                  <a:pt x="3120584" y="4281090"/>
                </a:lnTo>
                <a:lnTo>
                  <a:pt x="3126151" y="4289027"/>
                </a:lnTo>
                <a:lnTo>
                  <a:pt x="3131321" y="4296568"/>
                </a:lnTo>
                <a:lnTo>
                  <a:pt x="3135298" y="4305299"/>
                </a:lnTo>
                <a:lnTo>
                  <a:pt x="3138877" y="4314824"/>
                </a:lnTo>
                <a:lnTo>
                  <a:pt x="3141263" y="4324349"/>
                </a:lnTo>
                <a:lnTo>
                  <a:pt x="3142058" y="4329112"/>
                </a:lnTo>
                <a:lnTo>
                  <a:pt x="3142853" y="4334271"/>
                </a:lnTo>
                <a:lnTo>
                  <a:pt x="3143251" y="4339034"/>
                </a:lnTo>
                <a:lnTo>
                  <a:pt x="3143251" y="4344193"/>
                </a:lnTo>
                <a:lnTo>
                  <a:pt x="3143251" y="4348956"/>
                </a:lnTo>
                <a:lnTo>
                  <a:pt x="3142853" y="4354115"/>
                </a:lnTo>
                <a:lnTo>
                  <a:pt x="3142058" y="4359275"/>
                </a:lnTo>
                <a:lnTo>
                  <a:pt x="3141263" y="4364037"/>
                </a:lnTo>
                <a:lnTo>
                  <a:pt x="3138877" y="4373562"/>
                </a:lnTo>
                <a:lnTo>
                  <a:pt x="3135298" y="4382690"/>
                </a:lnTo>
                <a:lnTo>
                  <a:pt x="3131321" y="4391421"/>
                </a:lnTo>
                <a:lnTo>
                  <a:pt x="3126151" y="4399359"/>
                </a:lnTo>
                <a:lnTo>
                  <a:pt x="3120584" y="4407297"/>
                </a:lnTo>
                <a:lnTo>
                  <a:pt x="3114221" y="4414440"/>
                </a:lnTo>
                <a:lnTo>
                  <a:pt x="3107063" y="4420393"/>
                </a:lnTo>
                <a:lnTo>
                  <a:pt x="3099507" y="4426347"/>
                </a:lnTo>
                <a:lnTo>
                  <a:pt x="3091156" y="4431506"/>
                </a:lnTo>
                <a:lnTo>
                  <a:pt x="3082407" y="4435475"/>
                </a:lnTo>
                <a:lnTo>
                  <a:pt x="3073261" y="4438650"/>
                </a:lnTo>
                <a:lnTo>
                  <a:pt x="3063717" y="4441428"/>
                </a:lnTo>
                <a:lnTo>
                  <a:pt x="3059342" y="4442222"/>
                </a:lnTo>
                <a:lnTo>
                  <a:pt x="3054173" y="4442618"/>
                </a:lnTo>
                <a:lnTo>
                  <a:pt x="3049401" y="4443015"/>
                </a:lnTo>
                <a:lnTo>
                  <a:pt x="3043833" y="4443412"/>
                </a:lnTo>
                <a:lnTo>
                  <a:pt x="3038663" y="4443015"/>
                </a:lnTo>
                <a:lnTo>
                  <a:pt x="3033891" y="4442618"/>
                </a:lnTo>
                <a:lnTo>
                  <a:pt x="3028722" y="4442222"/>
                </a:lnTo>
                <a:lnTo>
                  <a:pt x="3023950" y="4441428"/>
                </a:lnTo>
                <a:lnTo>
                  <a:pt x="3014405" y="4438650"/>
                </a:lnTo>
                <a:lnTo>
                  <a:pt x="3005259" y="4435475"/>
                </a:lnTo>
                <a:lnTo>
                  <a:pt x="2996908" y="4431506"/>
                </a:lnTo>
                <a:lnTo>
                  <a:pt x="2988557" y="4426347"/>
                </a:lnTo>
                <a:lnTo>
                  <a:pt x="2981001" y="4420393"/>
                </a:lnTo>
                <a:lnTo>
                  <a:pt x="2973843" y="4414440"/>
                </a:lnTo>
                <a:lnTo>
                  <a:pt x="2967083" y="4407297"/>
                </a:lnTo>
                <a:lnTo>
                  <a:pt x="2961515" y="4399359"/>
                </a:lnTo>
                <a:lnTo>
                  <a:pt x="2956345" y="4391421"/>
                </a:lnTo>
                <a:lnTo>
                  <a:pt x="2952369" y="4382690"/>
                </a:lnTo>
                <a:lnTo>
                  <a:pt x="2948790" y="4373562"/>
                </a:lnTo>
                <a:lnTo>
                  <a:pt x="2946801" y="4364037"/>
                </a:lnTo>
                <a:lnTo>
                  <a:pt x="2945608" y="4359275"/>
                </a:lnTo>
                <a:lnTo>
                  <a:pt x="2945211" y="4354115"/>
                </a:lnTo>
                <a:lnTo>
                  <a:pt x="2944813" y="4348956"/>
                </a:lnTo>
                <a:lnTo>
                  <a:pt x="2944813" y="4344193"/>
                </a:lnTo>
                <a:lnTo>
                  <a:pt x="2944813" y="4339034"/>
                </a:lnTo>
                <a:lnTo>
                  <a:pt x="2945211" y="4334271"/>
                </a:lnTo>
                <a:lnTo>
                  <a:pt x="2945608" y="4329112"/>
                </a:lnTo>
                <a:lnTo>
                  <a:pt x="2946801" y="4324349"/>
                </a:lnTo>
                <a:lnTo>
                  <a:pt x="2948790" y="4314824"/>
                </a:lnTo>
                <a:lnTo>
                  <a:pt x="2952369" y="4305299"/>
                </a:lnTo>
                <a:lnTo>
                  <a:pt x="2956345" y="4296568"/>
                </a:lnTo>
                <a:lnTo>
                  <a:pt x="2961515" y="4289027"/>
                </a:lnTo>
                <a:lnTo>
                  <a:pt x="2967083" y="4281090"/>
                </a:lnTo>
                <a:lnTo>
                  <a:pt x="2973843" y="4273946"/>
                </a:lnTo>
                <a:lnTo>
                  <a:pt x="2981001" y="4267596"/>
                </a:lnTo>
                <a:lnTo>
                  <a:pt x="2988557" y="4262040"/>
                </a:lnTo>
                <a:lnTo>
                  <a:pt x="2996908" y="4256881"/>
                </a:lnTo>
                <a:lnTo>
                  <a:pt x="3005259" y="4252912"/>
                </a:lnTo>
                <a:lnTo>
                  <a:pt x="3014405" y="4249340"/>
                </a:lnTo>
                <a:lnTo>
                  <a:pt x="3023950" y="4246959"/>
                </a:lnTo>
                <a:lnTo>
                  <a:pt x="3028722" y="4246165"/>
                </a:lnTo>
                <a:lnTo>
                  <a:pt x="3033891" y="4245768"/>
                </a:lnTo>
                <a:lnTo>
                  <a:pt x="3038663" y="4245371"/>
                </a:lnTo>
                <a:lnTo>
                  <a:pt x="3043833" y="4244974"/>
                </a:lnTo>
                <a:close/>
                <a:moveTo>
                  <a:pt x="3275806" y="3778249"/>
                </a:moveTo>
                <a:lnTo>
                  <a:pt x="3282157" y="3778249"/>
                </a:lnTo>
                <a:lnTo>
                  <a:pt x="3288507" y="3778249"/>
                </a:lnTo>
                <a:lnTo>
                  <a:pt x="3294460" y="3779043"/>
                </a:lnTo>
                <a:lnTo>
                  <a:pt x="3300810" y="3779440"/>
                </a:lnTo>
                <a:lnTo>
                  <a:pt x="3306763" y="3780631"/>
                </a:lnTo>
                <a:lnTo>
                  <a:pt x="3313113" y="3781821"/>
                </a:lnTo>
                <a:lnTo>
                  <a:pt x="3318669" y="3783806"/>
                </a:lnTo>
                <a:lnTo>
                  <a:pt x="3324622" y="3785790"/>
                </a:lnTo>
                <a:lnTo>
                  <a:pt x="3329782" y="3787774"/>
                </a:lnTo>
                <a:lnTo>
                  <a:pt x="3335338" y="3790156"/>
                </a:lnTo>
                <a:lnTo>
                  <a:pt x="3340894" y="3793331"/>
                </a:lnTo>
                <a:lnTo>
                  <a:pt x="3345657" y="3796109"/>
                </a:lnTo>
                <a:lnTo>
                  <a:pt x="3350816" y="3799284"/>
                </a:lnTo>
                <a:lnTo>
                  <a:pt x="3355579" y="3802856"/>
                </a:lnTo>
                <a:lnTo>
                  <a:pt x="3360341" y="3806427"/>
                </a:lnTo>
                <a:lnTo>
                  <a:pt x="3364707" y="3810396"/>
                </a:lnTo>
                <a:lnTo>
                  <a:pt x="3369072" y="3814365"/>
                </a:lnTo>
                <a:lnTo>
                  <a:pt x="3373041" y="3818731"/>
                </a:lnTo>
                <a:lnTo>
                  <a:pt x="3377010" y="3823096"/>
                </a:lnTo>
                <a:lnTo>
                  <a:pt x="3380582" y="3827859"/>
                </a:lnTo>
                <a:lnTo>
                  <a:pt x="3384154" y="3832621"/>
                </a:lnTo>
                <a:lnTo>
                  <a:pt x="3387329" y="3837781"/>
                </a:lnTo>
                <a:lnTo>
                  <a:pt x="3390107" y="3842543"/>
                </a:lnTo>
                <a:lnTo>
                  <a:pt x="3393282" y="3848099"/>
                </a:lnTo>
                <a:lnTo>
                  <a:pt x="3395663" y="3853656"/>
                </a:lnTo>
                <a:lnTo>
                  <a:pt x="3397647" y="3858815"/>
                </a:lnTo>
                <a:lnTo>
                  <a:pt x="3399235" y="3864768"/>
                </a:lnTo>
                <a:lnTo>
                  <a:pt x="3401219" y="3870324"/>
                </a:lnTo>
                <a:lnTo>
                  <a:pt x="3402807" y="3876278"/>
                </a:lnTo>
                <a:lnTo>
                  <a:pt x="3403601" y="3882628"/>
                </a:lnTo>
                <a:lnTo>
                  <a:pt x="3404394" y="3888978"/>
                </a:lnTo>
                <a:lnTo>
                  <a:pt x="3404791" y="3894931"/>
                </a:lnTo>
                <a:lnTo>
                  <a:pt x="3405188" y="3901281"/>
                </a:lnTo>
                <a:lnTo>
                  <a:pt x="3404791" y="3907631"/>
                </a:lnTo>
                <a:lnTo>
                  <a:pt x="3404394" y="3913584"/>
                </a:lnTo>
                <a:lnTo>
                  <a:pt x="3403601" y="3919934"/>
                </a:lnTo>
                <a:lnTo>
                  <a:pt x="3402807" y="3926284"/>
                </a:lnTo>
                <a:lnTo>
                  <a:pt x="3401219" y="3931840"/>
                </a:lnTo>
                <a:lnTo>
                  <a:pt x="3399235" y="3937793"/>
                </a:lnTo>
                <a:lnTo>
                  <a:pt x="3397647" y="3943746"/>
                </a:lnTo>
                <a:lnTo>
                  <a:pt x="3395663" y="3948906"/>
                </a:lnTo>
                <a:lnTo>
                  <a:pt x="3393282" y="3954462"/>
                </a:lnTo>
                <a:lnTo>
                  <a:pt x="3390107" y="3960018"/>
                </a:lnTo>
                <a:lnTo>
                  <a:pt x="3387329" y="3964781"/>
                </a:lnTo>
                <a:lnTo>
                  <a:pt x="3384154" y="3969940"/>
                </a:lnTo>
                <a:lnTo>
                  <a:pt x="3380582" y="3974703"/>
                </a:lnTo>
                <a:lnTo>
                  <a:pt x="3377010" y="3979465"/>
                </a:lnTo>
                <a:lnTo>
                  <a:pt x="3373041" y="3983831"/>
                </a:lnTo>
                <a:lnTo>
                  <a:pt x="3369072" y="3988197"/>
                </a:lnTo>
                <a:lnTo>
                  <a:pt x="3364707" y="3992165"/>
                </a:lnTo>
                <a:lnTo>
                  <a:pt x="3360341" y="3996134"/>
                </a:lnTo>
                <a:lnTo>
                  <a:pt x="3355579" y="3999706"/>
                </a:lnTo>
                <a:lnTo>
                  <a:pt x="3350816" y="4002881"/>
                </a:lnTo>
                <a:lnTo>
                  <a:pt x="3345657" y="4006453"/>
                </a:lnTo>
                <a:lnTo>
                  <a:pt x="3340894" y="4009231"/>
                </a:lnTo>
                <a:lnTo>
                  <a:pt x="3335338" y="4012009"/>
                </a:lnTo>
                <a:lnTo>
                  <a:pt x="3329782" y="4014787"/>
                </a:lnTo>
                <a:lnTo>
                  <a:pt x="3324622" y="4016772"/>
                </a:lnTo>
                <a:lnTo>
                  <a:pt x="3318669" y="4018756"/>
                </a:lnTo>
                <a:lnTo>
                  <a:pt x="3313113" y="4020343"/>
                </a:lnTo>
                <a:lnTo>
                  <a:pt x="3306763" y="4021534"/>
                </a:lnTo>
                <a:lnTo>
                  <a:pt x="3300810" y="4023122"/>
                </a:lnTo>
                <a:lnTo>
                  <a:pt x="3294460" y="4023518"/>
                </a:lnTo>
                <a:lnTo>
                  <a:pt x="3288507" y="4024312"/>
                </a:lnTo>
                <a:lnTo>
                  <a:pt x="3282157" y="4024312"/>
                </a:lnTo>
                <a:lnTo>
                  <a:pt x="3275806" y="4024312"/>
                </a:lnTo>
                <a:lnTo>
                  <a:pt x="3269853" y="4023518"/>
                </a:lnTo>
                <a:lnTo>
                  <a:pt x="3263503" y="4023122"/>
                </a:lnTo>
                <a:lnTo>
                  <a:pt x="3257153" y="4021534"/>
                </a:lnTo>
                <a:lnTo>
                  <a:pt x="3251597" y="4020343"/>
                </a:lnTo>
                <a:lnTo>
                  <a:pt x="3245644" y="4018756"/>
                </a:lnTo>
                <a:lnTo>
                  <a:pt x="3239691" y="4016772"/>
                </a:lnTo>
                <a:lnTo>
                  <a:pt x="3234531" y="4014787"/>
                </a:lnTo>
                <a:lnTo>
                  <a:pt x="3228578" y="4012009"/>
                </a:lnTo>
                <a:lnTo>
                  <a:pt x="3223419" y="4009231"/>
                </a:lnTo>
                <a:lnTo>
                  <a:pt x="3218259" y="4006453"/>
                </a:lnTo>
                <a:lnTo>
                  <a:pt x="3213100" y="4002881"/>
                </a:lnTo>
                <a:lnTo>
                  <a:pt x="3208734" y="3999706"/>
                </a:lnTo>
                <a:lnTo>
                  <a:pt x="3203972" y="3996134"/>
                </a:lnTo>
                <a:lnTo>
                  <a:pt x="3199606" y="3992165"/>
                </a:lnTo>
                <a:lnTo>
                  <a:pt x="3195241" y="3988197"/>
                </a:lnTo>
                <a:lnTo>
                  <a:pt x="3191272" y="3983831"/>
                </a:lnTo>
                <a:lnTo>
                  <a:pt x="3186906" y="3979465"/>
                </a:lnTo>
                <a:lnTo>
                  <a:pt x="3183731" y="3974703"/>
                </a:lnTo>
                <a:lnTo>
                  <a:pt x="3180159" y="3969940"/>
                </a:lnTo>
                <a:lnTo>
                  <a:pt x="3176984" y="3964781"/>
                </a:lnTo>
                <a:lnTo>
                  <a:pt x="3174206" y="3960018"/>
                </a:lnTo>
                <a:lnTo>
                  <a:pt x="3171428" y="3954462"/>
                </a:lnTo>
                <a:lnTo>
                  <a:pt x="3168650" y="3948906"/>
                </a:lnTo>
                <a:lnTo>
                  <a:pt x="3166666" y="3943746"/>
                </a:lnTo>
                <a:lnTo>
                  <a:pt x="3164681" y="3937793"/>
                </a:lnTo>
                <a:lnTo>
                  <a:pt x="3163094" y="3931840"/>
                </a:lnTo>
                <a:lnTo>
                  <a:pt x="3161506" y="3926284"/>
                </a:lnTo>
                <a:lnTo>
                  <a:pt x="3160316" y="3919934"/>
                </a:lnTo>
                <a:lnTo>
                  <a:pt x="3159522" y="3913584"/>
                </a:lnTo>
                <a:lnTo>
                  <a:pt x="3159125" y="3907631"/>
                </a:lnTo>
                <a:lnTo>
                  <a:pt x="3159125" y="3901281"/>
                </a:lnTo>
                <a:lnTo>
                  <a:pt x="3159125" y="3894931"/>
                </a:lnTo>
                <a:lnTo>
                  <a:pt x="3159522" y="3888978"/>
                </a:lnTo>
                <a:lnTo>
                  <a:pt x="3160316" y="3882628"/>
                </a:lnTo>
                <a:lnTo>
                  <a:pt x="3161506" y="3876278"/>
                </a:lnTo>
                <a:lnTo>
                  <a:pt x="3163094" y="3870324"/>
                </a:lnTo>
                <a:lnTo>
                  <a:pt x="3164681" y="3864768"/>
                </a:lnTo>
                <a:lnTo>
                  <a:pt x="3166666" y="3858815"/>
                </a:lnTo>
                <a:lnTo>
                  <a:pt x="3168650" y="3853656"/>
                </a:lnTo>
                <a:lnTo>
                  <a:pt x="3171428" y="3848099"/>
                </a:lnTo>
                <a:lnTo>
                  <a:pt x="3174206" y="3842543"/>
                </a:lnTo>
                <a:lnTo>
                  <a:pt x="3176984" y="3837781"/>
                </a:lnTo>
                <a:lnTo>
                  <a:pt x="3180159" y="3832621"/>
                </a:lnTo>
                <a:lnTo>
                  <a:pt x="3183731" y="3827859"/>
                </a:lnTo>
                <a:lnTo>
                  <a:pt x="3186906" y="3823096"/>
                </a:lnTo>
                <a:lnTo>
                  <a:pt x="3191272" y="3818731"/>
                </a:lnTo>
                <a:lnTo>
                  <a:pt x="3195241" y="3814365"/>
                </a:lnTo>
                <a:lnTo>
                  <a:pt x="3199606" y="3810396"/>
                </a:lnTo>
                <a:lnTo>
                  <a:pt x="3203972" y="3806427"/>
                </a:lnTo>
                <a:lnTo>
                  <a:pt x="3208734" y="3802856"/>
                </a:lnTo>
                <a:lnTo>
                  <a:pt x="3213100" y="3799284"/>
                </a:lnTo>
                <a:lnTo>
                  <a:pt x="3218259" y="3796109"/>
                </a:lnTo>
                <a:lnTo>
                  <a:pt x="3223419" y="3793331"/>
                </a:lnTo>
                <a:lnTo>
                  <a:pt x="3228578" y="3790156"/>
                </a:lnTo>
                <a:lnTo>
                  <a:pt x="3234531" y="3787774"/>
                </a:lnTo>
                <a:lnTo>
                  <a:pt x="3239691" y="3785790"/>
                </a:lnTo>
                <a:lnTo>
                  <a:pt x="3245644" y="3783806"/>
                </a:lnTo>
                <a:lnTo>
                  <a:pt x="3251597" y="3781821"/>
                </a:lnTo>
                <a:lnTo>
                  <a:pt x="3257153" y="3780631"/>
                </a:lnTo>
                <a:lnTo>
                  <a:pt x="3263503" y="3779440"/>
                </a:lnTo>
                <a:lnTo>
                  <a:pt x="3269853" y="3779043"/>
                </a:lnTo>
                <a:lnTo>
                  <a:pt x="3275806" y="3778249"/>
                </a:lnTo>
                <a:close/>
                <a:moveTo>
                  <a:pt x="2616002" y="3617912"/>
                </a:moveTo>
                <a:lnTo>
                  <a:pt x="2627501" y="3618310"/>
                </a:lnTo>
                <a:lnTo>
                  <a:pt x="2638603" y="3619106"/>
                </a:lnTo>
                <a:lnTo>
                  <a:pt x="2650103" y="3620300"/>
                </a:lnTo>
                <a:lnTo>
                  <a:pt x="2660809" y="3622688"/>
                </a:lnTo>
                <a:lnTo>
                  <a:pt x="2671515" y="3625075"/>
                </a:lnTo>
                <a:lnTo>
                  <a:pt x="2682221" y="3627861"/>
                </a:lnTo>
                <a:lnTo>
                  <a:pt x="2692134" y="3631840"/>
                </a:lnTo>
                <a:lnTo>
                  <a:pt x="2702840" y="3635422"/>
                </a:lnTo>
                <a:lnTo>
                  <a:pt x="2712356" y="3640197"/>
                </a:lnTo>
                <a:lnTo>
                  <a:pt x="2722269" y="3644972"/>
                </a:lnTo>
                <a:lnTo>
                  <a:pt x="2731389" y="3650543"/>
                </a:lnTo>
                <a:lnTo>
                  <a:pt x="2740509" y="3656114"/>
                </a:lnTo>
                <a:lnTo>
                  <a:pt x="2749233" y="3662481"/>
                </a:lnTo>
                <a:lnTo>
                  <a:pt x="2757560" y="3669246"/>
                </a:lnTo>
                <a:lnTo>
                  <a:pt x="2765490" y="3676011"/>
                </a:lnTo>
                <a:lnTo>
                  <a:pt x="2773421" y="3683174"/>
                </a:lnTo>
                <a:lnTo>
                  <a:pt x="2780558" y="3691133"/>
                </a:lnTo>
                <a:lnTo>
                  <a:pt x="2787299" y="3699092"/>
                </a:lnTo>
                <a:lnTo>
                  <a:pt x="2794040" y="3707448"/>
                </a:lnTo>
                <a:lnTo>
                  <a:pt x="2800384" y="3716203"/>
                </a:lnTo>
                <a:lnTo>
                  <a:pt x="2805935" y="3725355"/>
                </a:lnTo>
                <a:lnTo>
                  <a:pt x="2811487" y="3734906"/>
                </a:lnTo>
                <a:lnTo>
                  <a:pt x="2816245" y="3744456"/>
                </a:lnTo>
                <a:lnTo>
                  <a:pt x="2821003" y="3754007"/>
                </a:lnTo>
                <a:lnTo>
                  <a:pt x="2824572" y="3764751"/>
                </a:lnTo>
                <a:lnTo>
                  <a:pt x="2828537" y="3775098"/>
                </a:lnTo>
                <a:lnTo>
                  <a:pt x="2831313" y="3785444"/>
                </a:lnTo>
                <a:lnTo>
                  <a:pt x="2833692" y="3796188"/>
                </a:lnTo>
                <a:lnTo>
                  <a:pt x="2835674" y="3806933"/>
                </a:lnTo>
                <a:lnTo>
                  <a:pt x="2837260" y="3818473"/>
                </a:lnTo>
                <a:lnTo>
                  <a:pt x="2838053" y="3829615"/>
                </a:lnTo>
                <a:lnTo>
                  <a:pt x="2838450" y="3841155"/>
                </a:lnTo>
                <a:lnTo>
                  <a:pt x="2838053" y="3852297"/>
                </a:lnTo>
                <a:lnTo>
                  <a:pt x="2837260" y="3864236"/>
                </a:lnTo>
                <a:lnTo>
                  <a:pt x="2835674" y="3874980"/>
                </a:lnTo>
                <a:lnTo>
                  <a:pt x="2833692" y="3886122"/>
                </a:lnTo>
                <a:lnTo>
                  <a:pt x="2831313" y="3896866"/>
                </a:lnTo>
                <a:lnTo>
                  <a:pt x="2828537" y="3907611"/>
                </a:lnTo>
                <a:lnTo>
                  <a:pt x="2824572" y="3917957"/>
                </a:lnTo>
                <a:lnTo>
                  <a:pt x="2821003" y="3927906"/>
                </a:lnTo>
                <a:lnTo>
                  <a:pt x="2816245" y="3937854"/>
                </a:lnTo>
                <a:lnTo>
                  <a:pt x="2811487" y="3947405"/>
                </a:lnTo>
                <a:lnTo>
                  <a:pt x="2805935" y="3956557"/>
                </a:lnTo>
                <a:lnTo>
                  <a:pt x="2800384" y="3965710"/>
                </a:lnTo>
                <a:lnTo>
                  <a:pt x="2794040" y="3974464"/>
                </a:lnTo>
                <a:lnTo>
                  <a:pt x="2787299" y="3982821"/>
                </a:lnTo>
                <a:lnTo>
                  <a:pt x="2780558" y="3991178"/>
                </a:lnTo>
                <a:lnTo>
                  <a:pt x="2773421" y="3998738"/>
                </a:lnTo>
                <a:lnTo>
                  <a:pt x="2765490" y="4006299"/>
                </a:lnTo>
                <a:lnTo>
                  <a:pt x="2757560" y="4013064"/>
                </a:lnTo>
                <a:lnTo>
                  <a:pt x="2749233" y="4019829"/>
                </a:lnTo>
                <a:lnTo>
                  <a:pt x="2740509" y="4026196"/>
                </a:lnTo>
                <a:lnTo>
                  <a:pt x="2731389" y="4032165"/>
                </a:lnTo>
                <a:lnTo>
                  <a:pt x="2722269" y="4037338"/>
                </a:lnTo>
                <a:lnTo>
                  <a:pt x="2712356" y="4042114"/>
                </a:lnTo>
                <a:lnTo>
                  <a:pt x="2702840" y="4046491"/>
                </a:lnTo>
                <a:lnTo>
                  <a:pt x="2692134" y="4050868"/>
                </a:lnTo>
                <a:lnTo>
                  <a:pt x="2682221" y="4054052"/>
                </a:lnTo>
                <a:lnTo>
                  <a:pt x="2671515" y="4056837"/>
                </a:lnTo>
                <a:lnTo>
                  <a:pt x="2660809" y="4059623"/>
                </a:lnTo>
                <a:lnTo>
                  <a:pt x="2650103" y="4061613"/>
                </a:lnTo>
                <a:lnTo>
                  <a:pt x="2638603" y="4062806"/>
                </a:lnTo>
                <a:lnTo>
                  <a:pt x="2627501" y="4063602"/>
                </a:lnTo>
                <a:lnTo>
                  <a:pt x="2616002" y="4064000"/>
                </a:lnTo>
                <a:lnTo>
                  <a:pt x="2604503" y="4063602"/>
                </a:lnTo>
                <a:lnTo>
                  <a:pt x="2593400" y="4062806"/>
                </a:lnTo>
                <a:lnTo>
                  <a:pt x="2582297" y="4061613"/>
                </a:lnTo>
                <a:lnTo>
                  <a:pt x="2571195" y="4059623"/>
                </a:lnTo>
                <a:lnTo>
                  <a:pt x="2560489" y="4056837"/>
                </a:lnTo>
                <a:lnTo>
                  <a:pt x="2549783" y="4054052"/>
                </a:lnTo>
                <a:lnTo>
                  <a:pt x="2539473" y="4050868"/>
                </a:lnTo>
                <a:lnTo>
                  <a:pt x="2529560" y="4046491"/>
                </a:lnTo>
                <a:lnTo>
                  <a:pt x="2519647" y="4042114"/>
                </a:lnTo>
                <a:lnTo>
                  <a:pt x="2510131" y="4037338"/>
                </a:lnTo>
                <a:lnTo>
                  <a:pt x="2501011" y="4032165"/>
                </a:lnTo>
                <a:lnTo>
                  <a:pt x="2491891" y="4026196"/>
                </a:lnTo>
                <a:lnTo>
                  <a:pt x="2483167" y="4019829"/>
                </a:lnTo>
                <a:lnTo>
                  <a:pt x="2474841" y="4013064"/>
                </a:lnTo>
                <a:lnTo>
                  <a:pt x="2466514" y="4006299"/>
                </a:lnTo>
                <a:lnTo>
                  <a:pt x="2458980" y="3998738"/>
                </a:lnTo>
                <a:lnTo>
                  <a:pt x="2451446" y="3991178"/>
                </a:lnTo>
                <a:lnTo>
                  <a:pt x="2444308" y="3982821"/>
                </a:lnTo>
                <a:lnTo>
                  <a:pt x="2437964" y="3974464"/>
                </a:lnTo>
                <a:lnTo>
                  <a:pt x="2431620" y="3965710"/>
                </a:lnTo>
                <a:lnTo>
                  <a:pt x="2425672" y="3956557"/>
                </a:lnTo>
                <a:lnTo>
                  <a:pt x="2420914" y="3947405"/>
                </a:lnTo>
                <a:lnTo>
                  <a:pt x="2415759" y="3937854"/>
                </a:lnTo>
                <a:lnTo>
                  <a:pt x="2411397" y="3927906"/>
                </a:lnTo>
                <a:lnTo>
                  <a:pt x="2407035" y="3917957"/>
                </a:lnTo>
                <a:lnTo>
                  <a:pt x="2403863" y="3907611"/>
                </a:lnTo>
                <a:lnTo>
                  <a:pt x="2400691" y="3896866"/>
                </a:lnTo>
                <a:lnTo>
                  <a:pt x="2398312" y="3886122"/>
                </a:lnTo>
                <a:lnTo>
                  <a:pt x="2396329" y="3874980"/>
                </a:lnTo>
                <a:lnTo>
                  <a:pt x="2395140" y="3864236"/>
                </a:lnTo>
                <a:lnTo>
                  <a:pt x="2394347" y="3852297"/>
                </a:lnTo>
                <a:lnTo>
                  <a:pt x="2393950" y="3841155"/>
                </a:lnTo>
                <a:lnTo>
                  <a:pt x="2394347" y="3829615"/>
                </a:lnTo>
                <a:lnTo>
                  <a:pt x="2395140" y="3818473"/>
                </a:lnTo>
                <a:lnTo>
                  <a:pt x="2396329" y="3806933"/>
                </a:lnTo>
                <a:lnTo>
                  <a:pt x="2398312" y="3796188"/>
                </a:lnTo>
                <a:lnTo>
                  <a:pt x="2400691" y="3785444"/>
                </a:lnTo>
                <a:lnTo>
                  <a:pt x="2403863" y="3775098"/>
                </a:lnTo>
                <a:lnTo>
                  <a:pt x="2407035" y="3764751"/>
                </a:lnTo>
                <a:lnTo>
                  <a:pt x="2411397" y="3754007"/>
                </a:lnTo>
                <a:lnTo>
                  <a:pt x="2415759" y="3744456"/>
                </a:lnTo>
                <a:lnTo>
                  <a:pt x="2420914" y="3734906"/>
                </a:lnTo>
                <a:lnTo>
                  <a:pt x="2425672" y="3725355"/>
                </a:lnTo>
                <a:lnTo>
                  <a:pt x="2431620" y="3716203"/>
                </a:lnTo>
                <a:lnTo>
                  <a:pt x="2437964" y="3707448"/>
                </a:lnTo>
                <a:lnTo>
                  <a:pt x="2444308" y="3699092"/>
                </a:lnTo>
                <a:lnTo>
                  <a:pt x="2451446" y="3691133"/>
                </a:lnTo>
                <a:lnTo>
                  <a:pt x="2458980" y="3683174"/>
                </a:lnTo>
                <a:lnTo>
                  <a:pt x="2466514" y="3676011"/>
                </a:lnTo>
                <a:lnTo>
                  <a:pt x="2474841" y="3669246"/>
                </a:lnTo>
                <a:lnTo>
                  <a:pt x="2483167" y="3662481"/>
                </a:lnTo>
                <a:lnTo>
                  <a:pt x="2491891" y="3656114"/>
                </a:lnTo>
                <a:lnTo>
                  <a:pt x="2501011" y="3650543"/>
                </a:lnTo>
                <a:lnTo>
                  <a:pt x="2510131" y="3644972"/>
                </a:lnTo>
                <a:lnTo>
                  <a:pt x="2519647" y="3640197"/>
                </a:lnTo>
                <a:lnTo>
                  <a:pt x="2529560" y="3635422"/>
                </a:lnTo>
                <a:lnTo>
                  <a:pt x="2539473" y="3631840"/>
                </a:lnTo>
                <a:lnTo>
                  <a:pt x="2549783" y="3627861"/>
                </a:lnTo>
                <a:lnTo>
                  <a:pt x="2560489" y="3625075"/>
                </a:lnTo>
                <a:lnTo>
                  <a:pt x="2571195" y="3622688"/>
                </a:lnTo>
                <a:lnTo>
                  <a:pt x="2582297" y="3620300"/>
                </a:lnTo>
                <a:lnTo>
                  <a:pt x="2593400" y="3619106"/>
                </a:lnTo>
                <a:lnTo>
                  <a:pt x="2604503" y="3618310"/>
                </a:lnTo>
                <a:lnTo>
                  <a:pt x="2616002" y="3617912"/>
                </a:lnTo>
                <a:close/>
                <a:moveTo>
                  <a:pt x="2187774" y="3414712"/>
                </a:moveTo>
                <a:lnTo>
                  <a:pt x="2193738" y="3415107"/>
                </a:lnTo>
                <a:lnTo>
                  <a:pt x="2199303" y="3415502"/>
                </a:lnTo>
                <a:lnTo>
                  <a:pt x="2204869" y="3415897"/>
                </a:lnTo>
                <a:lnTo>
                  <a:pt x="2210833" y="3417081"/>
                </a:lnTo>
                <a:lnTo>
                  <a:pt x="2216001" y="3418265"/>
                </a:lnTo>
                <a:lnTo>
                  <a:pt x="2221567" y="3419845"/>
                </a:lnTo>
                <a:lnTo>
                  <a:pt x="2227133" y="3421819"/>
                </a:lnTo>
                <a:lnTo>
                  <a:pt x="2231904" y="3423793"/>
                </a:lnTo>
                <a:lnTo>
                  <a:pt x="2237470" y="3425767"/>
                </a:lnTo>
                <a:lnTo>
                  <a:pt x="2241843" y="3428530"/>
                </a:lnTo>
                <a:lnTo>
                  <a:pt x="2247011" y="3431294"/>
                </a:lnTo>
                <a:lnTo>
                  <a:pt x="2251384" y="3434058"/>
                </a:lnTo>
                <a:lnTo>
                  <a:pt x="2256155" y="3437611"/>
                </a:lnTo>
                <a:lnTo>
                  <a:pt x="2260131" y="3440769"/>
                </a:lnTo>
                <a:lnTo>
                  <a:pt x="2264504" y="3443928"/>
                </a:lnTo>
                <a:lnTo>
                  <a:pt x="2268480" y="3448271"/>
                </a:lnTo>
                <a:lnTo>
                  <a:pt x="2272455" y="3451824"/>
                </a:lnTo>
                <a:lnTo>
                  <a:pt x="2275636" y="3456167"/>
                </a:lnTo>
                <a:lnTo>
                  <a:pt x="2278816" y="3460115"/>
                </a:lnTo>
                <a:lnTo>
                  <a:pt x="2282395" y="3464853"/>
                </a:lnTo>
                <a:lnTo>
                  <a:pt x="2285178" y="3469195"/>
                </a:lnTo>
                <a:lnTo>
                  <a:pt x="2288358" y="3474328"/>
                </a:lnTo>
                <a:lnTo>
                  <a:pt x="2290743" y="3479065"/>
                </a:lnTo>
                <a:lnTo>
                  <a:pt x="2292731" y="3484198"/>
                </a:lnTo>
                <a:lnTo>
                  <a:pt x="2294719" y="3488936"/>
                </a:lnTo>
                <a:lnTo>
                  <a:pt x="2296707" y="3494463"/>
                </a:lnTo>
                <a:lnTo>
                  <a:pt x="2298297" y="3499990"/>
                </a:lnTo>
                <a:lnTo>
                  <a:pt x="2299490" y="3505123"/>
                </a:lnTo>
                <a:lnTo>
                  <a:pt x="2300683" y="3511045"/>
                </a:lnTo>
                <a:lnTo>
                  <a:pt x="2301478" y="3516967"/>
                </a:lnTo>
                <a:lnTo>
                  <a:pt x="2301875" y="3522494"/>
                </a:lnTo>
                <a:lnTo>
                  <a:pt x="2301875" y="3528416"/>
                </a:lnTo>
                <a:lnTo>
                  <a:pt x="2301875" y="3534338"/>
                </a:lnTo>
                <a:lnTo>
                  <a:pt x="2301478" y="3539866"/>
                </a:lnTo>
                <a:lnTo>
                  <a:pt x="2300683" y="3545393"/>
                </a:lnTo>
                <a:lnTo>
                  <a:pt x="2299490" y="3550920"/>
                </a:lnTo>
                <a:lnTo>
                  <a:pt x="2298297" y="3556447"/>
                </a:lnTo>
                <a:lnTo>
                  <a:pt x="2296707" y="3561975"/>
                </a:lnTo>
                <a:lnTo>
                  <a:pt x="2294719" y="3567107"/>
                </a:lnTo>
                <a:lnTo>
                  <a:pt x="2292731" y="3572634"/>
                </a:lnTo>
                <a:lnTo>
                  <a:pt x="2290743" y="3577372"/>
                </a:lnTo>
                <a:lnTo>
                  <a:pt x="2288358" y="3582504"/>
                </a:lnTo>
                <a:lnTo>
                  <a:pt x="2285178" y="3587242"/>
                </a:lnTo>
                <a:lnTo>
                  <a:pt x="2282395" y="3591585"/>
                </a:lnTo>
                <a:lnTo>
                  <a:pt x="2278816" y="3596323"/>
                </a:lnTo>
                <a:lnTo>
                  <a:pt x="2275636" y="3600271"/>
                </a:lnTo>
                <a:lnTo>
                  <a:pt x="2272455" y="3604614"/>
                </a:lnTo>
                <a:lnTo>
                  <a:pt x="2268480" y="3608562"/>
                </a:lnTo>
                <a:lnTo>
                  <a:pt x="2264504" y="3612115"/>
                </a:lnTo>
                <a:lnTo>
                  <a:pt x="2260131" y="3615668"/>
                </a:lnTo>
                <a:lnTo>
                  <a:pt x="2256155" y="3619221"/>
                </a:lnTo>
                <a:lnTo>
                  <a:pt x="2251384" y="3622380"/>
                </a:lnTo>
                <a:lnTo>
                  <a:pt x="2247011" y="3625143"/>
                </a:lnTo>
                <a:lnTo>
                  <a:pt x="2241843" y="3627907"/>
                </a:lnTo>
                <a:lnTo>
                  <a:pt x="2237470" y="3630276"/>
                </a:lnTo>
                <a:lnTo>
                  <a:pt x="2231904" y="3633040"/>
                </a:lnTo>
                <a:lnTo>
                  <a:pt x="2227133" y="3634619"/>
                </a:lnTo>
                <a:lnTo>
                  <a:pt x="2221567" y="3636593"/>
                </a:lnTo>
                <a:lnTo>
                  <a:pt x="2216001" y="3637777"/>
                </a:lnTo>
                <a:lnTo>
                  <a:pt x="2210833" y="3639751"/>
                </a:lnTo>
                <a:lnTo>
                  <a:pt x="2204869" y="3640541"/>
                </a:lnTo>
                <a:lnTo>
                  <a:pt x="2199303" y="3641330"/>
                </a:lnTo>
                <a:lnTo>
                  <a:pt x="2193738" y="3641725"/>
                </a:lnTo>
                <a:lnTo>
                  <a:pt x="2187774" y="3641725"/>
                </a:lnTo>
                <a:lnTo>
                  <a:pt x="2181413" y="3641725"/>
                </a:lnTo>
                <a:lnTo>
                  <a:pt x="2175847" y="3641330"/>
                </a:lnTo>
                <a:lnTo>
                  <a:pt x="2170281" y="3640541"/>
                </a:lnTo>
                <a:lnTo>
                  <a:pt x="2164715" y="3639751"/>
                </a:lnTo>
                <a:lnTo>
                  <a:pt x="2159149" y="3637777"/>
                </a:lnTo>
                <a:lnTo>
                  <a:pt x="2153583" y="3636593"/>
                </a:lnTo>
                <a:lnTo>
                  <a:pt x="2148415" y="3634619"/>
                </a:lnTo>
                <a:lnTo>
                  <a:pt x="2143247" y="3633040"/>
                </a:lnTo>
                <a:lnTo>
                  <a:pt x="2138476" y="3630276"/>
                </a:lnTo>
                <a:lnTo>
                  <a:pt x="2133308" y="3627907"/>
                </a:lnTo>
                <a:lnTo>
                  <a:pt x="2128139" y="3625143"/>
                </a:lnTo>
                <a:lnTo>
                  <a:pt x="2123766" y="3622380"/>
                </a:lnTo>
                <a:lnTo>
                  <a:pt x="2118995" y="3619221"/>
                </a:lnTo>
                <a:lnTo>
                  <a:pt x="2115020" y="3615668"/>
                </a:lnTo>
                <a:lnTo>
                  <a:pt x="2110646" y="3612115"/>
                </a:lnTo>
                <a:lnTo>
                  <a:pt x="2106671" y="3608562"/>
                </a:lnTo>
                <a:lnTo>
                  <a:pt x="2103093" y="3604614"/>
                </a:lnTo>
                <a:lnTo>
                  <a:pt x="2099515" y="3600271"/>
                </a:lnTo>
                <a:lnTo>
                  <a:pt x="2096334" y="3596323"/>
                </a:lnTo>
                <a:lnTo>
                  <a:pt x="2092756" y="3591585"/>
                </a:lnTo>
                <a:lnTo>
                  <a:pt x="2089973" y="3587242"/>
                </a:lnTo>
                <a:lnTo>
                  <a:pt x="2087190" y="3582504"/>
                </a:lnTo>
                <a:lnTo>
                  <a:pt x="2084805" y="3577372"/>
                </a:lnTo>
                <a:lnTo>
                  <a:pt x="2082419" y="3572634"/>
                </a:lnTo>
                <a:lnTo>
                  <a:pt x="2080431" y="3567107"/>
                </a:lnTo>
                <a:lnTo>
                  <a:pt x="2078444" y="3561975"/>
                </a:lnTo>
                <a:lnTo>
                  <a:pt x="2077251" y="3556447"/>
                </a:lnTo>
                <a:lnTo>
                  <a:pt x="2076058" y="3550920"/>
                </a:lnTo>
                <a:lnTo>
                  <a:pt x="2074468" y="3545393"/>
                </a:lnTo>
                <a:lnTo>
                  <a:pt x="2073673" y="3539866"/>
                </a:lnTo>
                <a:lnTo>
                  <a:pt x="2073275" y="3534338"/>
                </a:lnTo>
                <a:lnTo>
                  <a:pt x="2073275" y="3528416"/>
                </a:lnTo>
                <a:lnTo>
                  <a:pt x="2073275" y="3522494"/>
                </a:lnTo>
                <a:lnTo>
                  <a:pt x="2073673" y="3516967"/>
                </a:lnTo>
                <a:lnTo>
                  <a:pt x="2074468" y="3511045"/>
                </a:lnTo>
                <a:lnTo>
                  <a:pt x="2076058" y="3505123"/>
                </a:lnTo>
                <a:lnTo>
                  <a:pt x="2077251" y="3499990"/>
                </a:lnTo>
                <a:lnTo>
                  <a:pt x="2078444" y="3494463"/>
                </a:lnTo>
                <a:lnTo>
                  <a:pt x="2080431" y="3488936"/>
                </a:lnTo>
                <a:lnTo>
                  <a:pt x="2082419" y="3484198"/>
                </a:lnTo>
                <a:lnTo>
                  <a:pt x="2084805" y="3479065"/>
                </a:lnTo>
                <a:lnTo>
                  <a:pt x="2087190" y="3474328"/>
                </a:lnTo>
                <a:lnTo>
                  <a:pt x="2089973" y="3469195"/>
                </a:lnTo>
                <a:lnTo>
                  <a:pt x="2092756" y="3464853"/>
                </a:lnTo>
                <a:lnTo>
                  <a:pt x="2096334" y="3460115"/>
                </a:lnTo>
                <a:lnTo>
                  <a:pt x="2099515" y="3456167"/>
                </a:lnTo>
                <a:lnTo>
                  <a:pt x="2103093" y="3451824"/>
                </a:lnTo>
                <a:lnTo>
                  <a:pt x="2106671" y="3448271"/>
                </a:lnTo>
                <a:lnTo>
                  <a:pt x="2110646" y="3443928"/>
                </a:lnTo>
                <a:lnTo>
                  <a:pt x="2115020" y="3440769"/>
                </a:lnTo>
                <a:lnTo>
                  <a:pt x="2118995" y="3437611"/>
                </a:lnTo>
                <a:lnTo>
                  <a:pt x="2123766" y="3434058"/>
                </a:lnTo>
                <a:lnTo>
                  <a:pt x="2128139" y="3431294"/>
                </a:lnTo>
                <a:lnTo>
                  <a:pt x="2133308" y="3428530"/>
                </a:lnTo>
                <a:lnTo>
                  <a:pt x="2138476" y="3425767"/>
                </a:lnTo>
                <a:lnTo>
                  <a:pt x="2143247" y="3423793"/>
                </a:lnTo>
                <a:lnTo>
                  <a:pt x="2148415" y="3421819"/>
                </a:lnTo>
                <a:lnTo>
                  <a:pt x="2153583" y="3419845"/>
                </a:lnTo>
                <a:lnTo>
                  <a:pt x="2159149" y="3418265"/>
                </a:lnTo>
                <a:lnTo>
                  <a:pt x="2164715" y="3417081"/>
                </a:lnTo>
                <a:lnTo>
                  <a:pt x="2170281" y="3415897"/>
                </a:lnTo>
                <a:lnTo>
                  <a:pt x="2175847" y="3415502"/>
                </a:lnTo>
                <a:lnTo>
                  <a:pt x="2181413" y="3415107"/>
                </a:lnTo>
                <a:lnTo>
                  <a:pt x="2187774" y="3414712"/>
                </a:lnTo>
                <a:close/>
                <a:moveTo>
                  <a:pt x="2877146" y="3217862"/>
                </a:moveTo>
                <a:lnTo>
                  <a:pt x="2885867" y="3218259"/>
                </a:lnTo>
                <a:lnTo>
                  <a:pt x="2894191" y="3219051"/>
                </a:lnTo>
                <a:lnTo>
                  <a:pt x="2902515" y="3219844"/>
                </a:lnTo>
                <a:lnTo>
                  <a:pt x="2910840" y="3221430"/>
                </a:lnTo>
                <a:lnTo>
                  <a:pt x="2918768" y="3223412"/>
                </a:lnTo>
                <a:lnTo>
                  <a:pt x="2926696" y="3225394"/>
                </a:lnTo>
                <a:lnTo>
                  <a:pt x="2934624" y="3228169"/>
                </a:lnTo>
                <a:lnTo>
                  <a:pt x="2942156" y="3230943"/>
                </a:lnTo>
                <a:lnTo>
                  <a:pt x="2949291" y="3234511"/>
                </a:lnTo>
                <a:lnTo>
                  <a:pt x="2956426" y="3238079"/>
                </a:lnTo>
                <a:lnTo>
                  <a:pt x="2963561" y="3242043"/>
                </a:lnTo>
                <a:lnTo>
                  <a:pt x="2970300" y="3246403"/>
                </a:lnTo>
                <a:lnTo>
                  <a:pt x="2976643" y="3251160"/>
                </a:lnTo>
                <a:lnTo>
                  <a:pt x="2982985" y="3255917"/>
                </a:lnTo>
                <a:lnTo>
                  <a:pt x="2988931" y="3261070"/>
                </a:lnTo>
                <a:lnTo>
                  <a:pt x="2994481" y="3266620"/>
                </a:lnTo>
                <a:lnTo>
                  <a:pt x="3000030" y="3272169"/>
                </a:lnTo>
                <a:lnTo>
                  <a:pt x="3005580" y="3278512"/>
                </a:lnTo>
                <a:lnTo>
                  <a:pt x="3010337" y="3284458"/>
                </a:lnTo>
                <a:lnTo>
                  <a:pt x="3015093" y="3291196"/>
                </a:lnTo>
                <a:lnTo>
                  <a:pt x="3019057" y="3297935"/>
                </a:lnTo>
                <a:lnTo>
                  <a:pt x="3023418" y="3305070"/>
                </a:lnTo>
                <a:lnTo>
                  <a:pt x="3026986" y="3312206"/>
                </a:lnTo>
                <a:lnTo>
                  <a:pt x="3030553" y="3319341"/>
                </a:lnTo>
                <a:lnTo>
                  <a:pt x="3033328" y="3326873"/>
                </a:lnTo>
                <a:lnTo>
                  <a:pt x="3035706" y="3334404"/>
                </a:lnTo>
                <a:lnTo>
                  <a:pt x="3038085" y="3342332"/>
                </a:lnTo>
                <a:lnTo>
                  <a:pt x="3040067" y="3350657"/>
                </a:lnTo>
                <a:lnTo>
                  <a:pt x="3041652" y="3358585"/>
                </a:lnTo>
                <a:lnTo>
                  <a:pt x="3042445" y="3366909"/>
                </a:lnTo>
                <a:lnTo>
                  <a:pt x="3043238" y="3375630"/>
                </a:lnTo>
                <a:lnTo>
                  <a:pt x="3043238" y="3383954"/>
                </a:lnTo>
                <a:lnTo>
                  <a:pt x="3043238" y="3392675"/>
                </a:lnTo>
                <a:lnTo>
                  <a:pt x="3042445" y="3401000"/>
                </a:lnTo>
                <a:lnTo>
                  <a:pt x="3041652" y="3408928"/>
                </a:lnTo>
                <a:lnTo>
                  <a:pt x="3040067" y="3417252"/>
                </a:lnTo>
                <a:lnTo>
                  <a:pt x="3038085" y="3425180"/>
                </a:lnTo>
                <a:lnTo>
                  <a:pt x="3035706" y="3433108"/>
                </a:lnTo>
                <a:lnTo>
                  <a:pt x="3033328" y="3441036"/>
                </a:lnTo>
                <a:lnTo>
                  <a:pt x="3030553" y="3448568"/>
                </a:lnTo>
                <a:lnTo>
                  <a:pt x="3026986" y="3456100"/>
                </a:lnTo>
                <a:lnTo>
                  <a:pt x="3023418" y="3463235"/>
                </a:lnTo>
                <a:lnTo>
                  <a:pt x="3019057" y="3469974"/>
                </a:lnTo>
                <a:lnTo>
                  <a:pt x="3015093" y="3476712"/>
                </a:lnTo>
                <a:lnTo>
                  <a:pt x="3010337" y="3483451"/>
                </a:lnTo>
                <a:lnTo>
                  <a:pt x="3005580" y="3489794"/>
                </a:lnTo>
                <a:lnTo>
                  <a:pt x="3000030" y="3495343"/>
                </a:lnTo>
                <a:lnTo>
                  <a:pt x="2994481" y="3501289"/>
                </a:lnTo>
                <a:lnTo>
                  <a:pt x="2988931" y="3506442"/>
                </a:lnTo>
                <a:lnTo>
                  <a:pt x="2982985" y="3511992"/>
                </a:lnTo>
                <a:lnTo>
                  <a:pt x="2976643" y="3517145"/>
                </a:lnTo>
                <a:lnTo>
                  <a:pt x="2970300" y="3521506"/>
                </a:lnTo>
                <a:lnTo>
                  <a:pt x="2963561" y="3525866"/>
                </a:lnTo>
                <a:lnTo>
                  <a:pt x="2956426" y="3529830"/>
                </a:lnTo>
                <a:lnTo>
                  <a:pt x="2949291" y="3533794"/>
                </a:lnTo>
                <a:lnTo>
                  <a:pt x="2942156" y="3536965"/>
                </a:lnTo>
                <a:lnTo>
                  <a:pt x="2934624" y="3539740"/>
                </a:lnTo>
                <a:lnTo>
                  <a:pt x="2926696" y="3542515"/>
                </a:lnTo>
                <a:lnTo>
                  <a:pt x="2918768" y="3544893"/>
                </a:lnTo>
                <a:lnTo>
                  <a:pt x="2910840" y="3546479"/>
                </a:lnTo>
                <a:lnTo>
                  <a:pt x="2902515" y="3548065"/>
                </a:lnTo>
                <a:lnTo>
                  <a:pt x="2894191" y="3548857"/>
                </a:lnTo>
                <a:lnTo>
                  <a:pt x="2885867" y="3549650"/>
                </a:lnTo>
                <a:lnTo>
                  <a:pt x="2877146" y="3549650"/>
                </a:lnTo>
                <a:lnTo>
                  <a:pt x="2868821" y="3549650"/>
                </a:lnTo>
                <a:lnTo>
                  <a:pt x="2860101" y="3548857"/>
                </a:lnTo>
                <a:lnTo>
                  <a:pt x="2851776" y="3548065"/>
                </a:lnTo>
                <a:lnTo>
                  <a:pt x="2843848" y="3546479"/>
                </a:lnTo>
                <a:lnTo>
                  <a:pt x="2835524" y="3544893"/>
                </a:lnTo>
                <a:lnTo>
                  <a:pt x="2827992" y="3542515"/>
                </a:lnTo>
                <a:lnTo>
                  <a:pt x="2820460" y="3539740"/>
                </a:lnTo>
                <a:lnTo>
                  <a:pt x="2812929" y="3536965"/>
                </a:lnTo>
                <a:lnTo>
                  <a:pt x="2805397" y="3533794"/>
                </a:lnTo>
                <a:lnTo>
                  <a:pt x="2798262" y="3529830"/>
                </a:lnTo>
                <a:lnTo>
                  <a:pt x="2791127" y="3525866"/>
                </a:lnTo>
                <a:lnTo>
                  <a:pt x="2784784" y="3521506"/>
                </a:lnTo>
                <a:lnTo>
                  <a:pt x="2778045" y="3517145"/>
                </a:lnTo>
                <a:lnTo>
                  <a:pt x="2771703" y="3511992"/>
                </a:lnTo>
                <a:lnTo>
                  <a:pt x="2766153" y="3506442"/>
                </a:lnTo>
                <a:lnTo>
                  <a:pt x="2760207" y="3501289"/>
                </a:lnTo>
                <a:lnTo>
                  <a:pt x="2754261" y="3495343"/>
                </a:lnTo>
                <a:lnTo>
                  <a:pt x="2749505" y="3489794"/>
                </a:lnTo>
                <a:lnTo>
                  <a:pt x="2744351" y="3483451"/>
                </a:lnTo>
                <a:lnTo>
                  <a:pt x="2739991" y="3476712"/>
                </a:lnTo>
                <a:lnTo>
                  <a:pt x="2735234" y="3469974"/>
                </a:lnTo>
                <a:lnTo>
                  <a:pt x="2731666" y="3463235"/>
                </a:lnTo>
                <a:lnTo>
                  <a:pt x="2727702" y="3456100"/>
                </a:lnTo>
                <a:lnTo>
                  <a:pt x="2724531" y="3448568"/>
                </a:lnTo>
                <a:lnTo>
                  <a:pt x="2721756" y="3441036"/>
                </a:lnTo>
                <a:lnTo>
                  <a:pt x="2718982" y="3433108"/>
                </a:lnTo>
                <a:lnTo>
                  <a:pt x="2716603" y="3425180"/>
                </a:lnTo>
                <a:lnTo>
                  <a:pt x="2715018" y="3417252"/>
                </a:lnTo>
                <a:lnTo>
                  <a:pt x="2713432" y="3408928"/>
                </a:lnTo>
                <a:lnTo>
                  <a:pt x="2712639" y="3401000"/>
                </a:lnTo>
                <a:lnTo>
                  <a:pt x="2711450" y="3392675"/>
                </a:lnTo>
                <a:lnTo>
                  <a:pt x="2711450" y="3383954"/>
                </a:lnTo>
                <a:lnTo>
                  <a:pt x="2711450" y="3375630"/>
                </a:lnTo>
                <a:lnTo>
                  <a:pt x="2712639" y="3366909"/>
                </a:lnTo>
                <a:lnTo>
                  <a:pt x="2713432" y="3358585"/>
                </a:lnTo>
                <a:lnTo>
                  <a:pt x="2715018" y="3350657"/>
                </a:lnTo>
                <a:lnTo>
                  <a:pt x="2716603" y="3342332"/>
                </a:lnTo>
                <a:lnTo>
                  <a:pt x="2718982" y="3334404"/>
                </a:lnTo>
                <a:lnTo>
                  <a:pt x="2721756" y="3326873"/>
                </a:lnTo>
                <a:lnTo>
                  <a:pt x="2724531" y="3319341"/>
                </a:lnTo>
                <a:lnTo>
                  <a:pt x="2727702" y="3312206"/>
                </a:lnTo>
                <a:lnTo>
                  <a:pt x="2731666" y="3305070"/>
                </a:lnTo>
                <a:lnTo>
                  <a:pt x="2735234" y="3297935"/>
                </a:lnTo>
                <a:lnTo>
                  <a:pt x="2739991" y="3291196"/>
                </a:lnTo>
                <a:lnTo>
                  <a:pt x="2744351" y="3284458"/>
                </a:lnTo>
                <a:lnTo>
                  <a:pt x="2749505" y="3278512"/>
                </a:lnTo>
                <a:lnTo>
                  <a:pt x="2754261" y="3272169"/>
                </a:lnTo>
                <a:lnTo>
                  <a:pt x="2760207" y="3266620"/>
                </a:lnTo>
                <a:lnTo>
                  <a:pt x="2766153" y="3261070"/>
                </a:lnTo>
                <a:lnTo>
                  <a:pt x="2771703" y="3255917"/>
                </a:lnTo>
                <a:lnTo>
                  <a:pt x="2778045" y="3251160"/>
                </a:lnTo>
                <a:lnTo>
                  <a:pt x="2784784" y="3246403"/>
                </a:lnTo>
                <a:lnTo>
                  <a:pt x="2791127" y="3242043"/>
                </a:lnTo>
                <a:lnTo>
                  <a:pt x="2798262" y="3238079"/>
                </a:lnTo>
                <a:lnTo>
                  <a:pt x="2805397" y="3234511"/>
                </a:lnTo>
                <a:lnTo>
                  <a:pt x="2812929" y="3230943"/>
                </a:lnTo>
                <a:lnTo>
                  <a:pt x="2820460" y="3228169"/>
                </a:lnTo>
                <a:lnTo>
                  <a:pt x="2827992" y="3225394"/>
                </a:lnTo>
                <a:lnTo>
                  <a:pt x="2835524" y="3223412"/>
                </a:lnTo>
                <a:lnTo>
                  <a:pt x="2843848" y="3221430"/>
                </a:lnTo>
                <a:lnTo>
                  <a:pt x="2851776" y="3219844"/>
                </a:lnTo>
                <a:lnTo>
                  <a:pt x="2860101" y="3219051"/>
                </a:lnTo>
                <a:lnTo>
                  <a:pt x="2868821" y="3218259"/>
                </a:lnTo>
                <a:lnTo>
                  <a:pt x="2877146" y="3217862"/>
                </a:lnTo>
                <a:close/>
                <a:moveTo>
                  <a:pt x="1341242" y="3000374"/>
                </a:moveTo>
                <a:lnTo>
                  <a:pt x="410762" y="4429560"/>
                </a:lnTo>
                <a:lnTo>
                  <a:pt x="409572" y="4434325"/>
                </a:lnTo>
                <a:lnTo>
                  <a:pt x="406794" y="4447826"/>
                </a:lnTo>
                <a:lnTo>
                  <a:pt x="404414" y="4458151"/>
                </a:lnTo>
                <a:lnTo>
                  <a:pt x="402430" y="4469667"/>
                </a:lnTo>
                <a:lnTo>
                  <a:pt x="400446" y="4483169"/>
                </a:lnTo>
                <a:lnTo>
                  <a:pt x="398859" y="4498259"/>
                </a:lnTo>
                <a:lnTo>
                  <a:pt x="396875" y="4514937"/>
                </a:lnTo>
                <a:lnTo>
                  <a:pt x="395287" y="4533204"/>
                </a:lnTo>
                <a:lnTo>
                  <a:pt x="394097" y="4552265"/>
                </a:lnTo>
                <a:lnTo>
                  <a:pt x="393700" y="4572915"/>
                </a:lnTo>
                <a:lnTo>
                  <a:pt x="394097" y="4594359"/>
                </a:lnTo>
                <a:lnTo>
                  <a:pt x="394891" y="4616597"/>
                </a:lnTo>
                <a:lnTo>
                  <a:pt x="397271" y="4640026"/>
                </a:lnTo>
                <a:lnTo>
                  <a:pt x="400049" y="4664249"/>
                </a:lnTo>
                <a:lnTo>
                  <a:pt x="401636" y="4676162"/>
                </a:lnTo>
                <a:lnTo>
                  <a:pt x="403620" y="4688870"/>
                </a:lnTo>
                <a:lnTo>
                  <a:pt x="406398" y="4701180"/>
                </a:lnTo>
                <a:lnTo>
                  <a:pt x="409175" y="4713490"/>
                </a:lnTo>
                <a:lnTo>
                  <a:pt x="412350" y="4726198"/>
                </a:lnTo>
                <a:lnTo>
                  <a:pt x="415921" y="4738905"/>
                </a:lnTo>
                <a:lnTo>
                  <a:pt x="419492" y="4752010"/>
                </a:lnTo>
                <a:lnTo>
                  <a:pt x="423857" y="4764320"/>
                </a:lnTo>
                <a:lnTo>
                  <a:pt x="428221" y="4777425"/>
                </a:lnTo>
                <a:lnTo>
                  <a:pt x="433380" y="4790132"/>
                </a:lnTo>
                <a:lnTo>
                  <a:pt x="438538" y="4802839"/>
                </a:lnTo>
                <a:lnTo>
                  <a:pt x="444887" y="4815944"/>
                </a:lnTo>
                <a:lnTo>
                  <a:pt x="451235" y="4828254"/>
                </a:lnTo>
                <a:lnTo>
                  <a:pt x="457584" y="4841359"/>
                </a:lnTo>
                <a:lnTo>
                  <a:pt x="464726" y="4853669"/>
                </a:lnTo>
                <a:lnTo>
                  <a:pt x="472662" y="4866773"/>
                </a:lnTo>
                <a:lnTo>
                  <a:pt x="480995" y="4879084"/>
                </a:lnTo>
                <a:lnTo>
                  <a:pt x="489724" y="4891394"/>
                </a:lnTo>
                <a:lnTo>
                  <a:pt x="498850" y="4903704"/>
                </a:lnTo>
                <a:lnTo>
                  <a:pt x="508770" y="4915618"/>
                </a:lnTo>
                <a:lnTo>
                  <a:pt x="519087" y="4927531"/>
                </a:lnTo>
                <a:lnTo>
                  <a:pt x="530197" y="4939444"/>
                </a:lnTo>
                <a:lnTo>
                  <a:pt x="541704" y="4950960"/>
                </a:lnTo>
                <a:lnTo>
                  <a:pt x="553608" y="4962476"/>
                </a:lnTo>
                <a:lnTo>
                  <a:pt x="566702" y="4973992"/>
                </a:lnTo>
                <a:lnTo>
                  <a:pt x="579796" y="4984714"/>
                </a:lnTo>
                <a:lnTo>
                  <a:pt x="594081" y="4995436"/>
                </a:lnTo>
                <a:lnTo>
                  <a:pt x="609159" y="5005761"/>
                </a:lnTo>
                <a:lnTo>
                  <a:pt x="624237" y="5016085"/>
                </a:lnTo>
                <a:lnTo>
                  <a:pt x="640109" y="5026410"/>
                </a:lnTo>
                <a:lnTo>
                  <a:pt x="657171" y="5035941"/>
                </a:lnTo>
                <a:lnTo>
                  <a:pt x="674630" y="5045074"/>
                </a:lnTo>
                <a:lnTo>
                  <a:pt x="3954917" y="5045074"/>
                </a:lnTo>
                <a:lnTo>
                  <a:pt x="3972376" y="5035941"/>
                </a:lnTo>
                <a:lnTo>
                  <a:pt x="3989041" y="5026410"/>
                </a:lnTo>
                <a:lnTo>
                  <a:pt x="4005310" y="5016085"/>
                </a:lnTo>
                <a:lnTo>
                  <a:pt x="4020785" y="5005761"/>
                </a:lnTo>
                <a:lnTo>
                  <a:pt x="4035069" y="4995436"/>
                </a:lnTo>
                <a:lnTo>
                  <a:pt x="4049354" y="4984714"/>
                </a:lnTo>
                <a:lnTo>
                  <a:pt x="4062448" y="4973992"/>
                </a:lnTo>
                <a:lnTo>
                  <a:pt x="4075543" y="4962476"/>
                </a:lnTo>
                <a:lnTo>
                  <a:pt x="4087446" y="4950960"/>
                </a:lnTo>
                <a:lnTo>
                  <a:pt x="4098953" y="4939444"/>
                </a:lnTo>
                <a:lnTo>
                  <a:pt x="4110063" y="4927531"/>
                </a:lnTo>
                <a:lnTo>
                  <a:pt x="4120777" y="4915618"/>
                </a:lnTo>
                <a:lnTo>
                  <a:pt x="4130300" y="4903704"/>
                </a:lnTo>
                <a:lnTo>
                  <a:pt x="4139823" y="4891394"/>
                </a:lnTo>
                <a:lnTo>
                  <a:pt x="4148552" y="4879084"/>
                </a:lnTo>
                <a:lnTo>
                  <a:pt x="4156488" y="4866773"/>
                </a:lnTo>
                <a:lnTo>
                  <a:pt x="4164424" y="4853669"/>
                </a:lnTo>
                <a:lnTo>
                  <a:pt x="4171566" y="4841359"/>
                </a:lnTo>
                <a:lnTo>
                  <a:pt x="4178312" y="4828254"/>
                </a:lnTo>
                <a:lnTo>
                  <a:pt x="4184661" y="4815944"/>
                </a:lnTo>
                <a:lnTo>
                  <a:pt x="4190613" y="4802839"/>
                </a:lnTo>
                <a:lnTo>
                  <a:pt x="4195771" y="4790132"/>
                </a:lnTo>
                <a:lnTo>
                  <a:pt x="4200929" y="4777425"/>
                </a:lnTo>
                <a:lnTo>
                  <a:pt x="4205294" y="4764320"/>
                </a:lnTo>
                <a:lnTo>
                  <a:pt x="4209659" y="4752010"/>
                </a:lnTo>
                <a:lnTo>
                  <a:pt x="4213627" y="4738905"/>
                </a:lnTo>
                <a:lnTo>
                  <a:pt x="4217197" y="4726198"/>
                </a:lnTo>
                <a:lnTo>
                  <a:pt x="4219975" y="4713490"/>
                </a:lnTo>
                <a:lnTo>
                  <a:pt x="4222753" y="4701180"/>
                </a:lnTo>
                <a:lnTo>
                  <a:pt x="4225530" y="4688870"/>
                </a:lnTo>
                <a:lnTo>
                  <a:pt x="4227514" y="4676162"/>
                </a:lnTo>
                <a:lnTo>
                  <a:pt x="4229498" y="4664249"/>
                </a:lnTo>
                <a:lnTo>
                  <a:pt x="4232673" y="4640026"/>
                </a:lnTo>
                <a:lnTo>
                  <a:pt x="4234259" y="4616597"/>
                </a:lnTo>
                <a:lnTo>
                  <a:pt x="4235450" y="4594359"/>
                </a:lnTo>
                <a:lnTo>
                  <a:pt x="4235450" y="4572915"/>
                </a:lnTo>
                <a:lnTo>
                  <a:pt x="4235053" y="4552265"/>
                </a:lnTo>
                <a:lnTo>
                  <a:pt x="4234259" y="4533204"/>
                </a:lnTo>
                <a:lnTo>
                  <a:pt x="4232673" y="4514937"/>
                </a:lnTo>
                <a:lnTo>
                  <a:pt x="4230689" y="4498259"/>
                </a:lnTo>
                <a:lnTo>
                  <a:pt x="4228705" y="4483169"/>
                </a:lnTo>
                <a:lnTo>
                  <a:pt x="4226721" y="4469667"/>
                </a:lnTo>
                <a:lnTo>
                  <a:pt x="4224737" y="4458151"/>
                </a:lnTo>
                <a:lnTo>
                  <a:pt x="4222356" y="4447826"/>
                </a:lnTo>
                <a:lnTo>
                  <a:pt x="4219578" y="4434325"/>
                </a:lnTo>
                <a:lnTo>
                  <a:pt x="4218388" y="4429560"/>
                </a:lnTo>
                <a:lnTo>
                  <a:pt x="3282826" y="3000490"/>
                </a:lnTo>
                <a:lnTo>
                  <a:pt x="3282951" y="3001367"/>
                </a:lnTo>
                <a:lnTo>
                  <a:pt x="3282554" y="3003754"/>
                </a:lnTo>
                <a:lnTo>
                  <a:pt x="3281761" y="3006140"/>
                </a:lnTo>
                <a:lnTo>
                  <a:pt x="3280173" y="3008526"/>
                </a:lnTo>
                <a:lnTo>
                  <a:pt x="3278189" y="3010913"/>
                </a:lnTo>
                <a:lnTo>
                  <a:pt x="3275015" y="3013299"/>
                </a:lnTo>
                <a:lnTo>
                  <a:pt x="3271841" y="3015685"/>
                </a:lnTo>
                <a:lnTo>
                  <a:pt x="3267476" y="3017674"/>
                </a:lnTo>
                <a:lnTo>
                  <a:pt x="3263111" y="3020458"/>
                </a:lnTo>
                <a:lnTo>
                  <a:pt x="3252398" y="3024832"/>
                </a:lnTo>
                <a:lnTo>
                  <a:pt x="3239304" y="3029605"/>
                </a:lnTo>
                <a:lnTo>
                  <a:pt x="3223829" y="3033582"/>
                </a:lnTo>
                <a:lnTo>
                  <a:pt x="3206370" y="3037957"/>
                </a:lnTo>
                <a:lnTo>
                  <a:pt x="3186927" y="3041934"/>
                </a:lnTo>
                <a:lnTo>
                  <a:pt x="3165897" y="3046309"/>
                </a:lnTo>
                <a:lnTo>
                  <a:pt x="3142486" y="3050286"/>
                </a:lnTo>
                <a:lnTo>
                  <a:pt x="3117091" y="3054263"/>
                </a:lnTo>
                <a:lnTo>
                  <a:pt x="3090109" y="3057843"/>
                </a:lnTo>
                <a:lnTo>
                  <a:pt x="3061143" y="3061024"/>
                </a:lnTo>
                <a:lnTo>
                  <a:pt x="3030987" y="3065001"/>
                </a:lnTo>
                <a:lnTo>
                  <a:pt x="2998847" y="3068183"/>
                </a:lnTo>
                <a:lnTo>
                  <a:pt x="2964722" y="3070967"/>
                </a:lnTo>
                <a:lnTo>
                  <a:pt x="2929804" y="3074149"/>
                </a:lnTo>
                <a:lnTo>
                  <a:pt x="2892903" y="3076933"/>
                </a:lnTo>
                <a:lnTo>
                  <a:pt x="2855207" y="3079319"/>
                </a:lnTo>
                <a:lnTo>
                  <a:pt x="2815528" y="3082103"/>
                </a:lnTo>
                <a:lnTo>
                  <a:pt x="2775055" y="3084489"/>
                </a:lnTo>
                <a:lnTo>
                  <a:pt x="2690141" y="3088069"/>
                </a:lnTo>
                <a:lnTo>
                  <a:pt x="2600862" y="3091648"/>
                </a:lnTo>
                <a:lnTo>
                  <a:pt x="2507615" y="3093637"/>
                </a:lnTo>
                <a:lnTo>
                  <a:pt x="2411195" y="3095227"/>
                </a:lnTo>
                <a:lnTo>
                  <a:pt x="2312393" y="3095625"/>
                </a:lnTo>
                <a:lnTo>
                  <a:pt x="2213195" y="3095227"/>
                </a:lnTo>
                <a:lnTo>
                  <a:pt x="2116774" y="3093637"/>
                </a:lnTo>
                <a:lnTo>
                  <a:pt x="2023924" y="3091648"/>
                </a:lnTo>
                <a:lnTo>
                  <a:pt x="1934645" y="3088069"/>
                </a:lnTo>
                <a:lnTo>
                  <a:pt x="1849731" y="3084489"/>
                </a:lnTo>
                <a:lnTo>
                  <a:pt x="1808862" y="3082103"/>
                </a:lnTo>
                <a:lnTo>
                  <a:pt x="1769579" y="3079319"/>
                </a:lnTo>
                <a:lnTo>
                  <a:pt x="1731884" y="3076933"/>
                </a:lnTo>
                <a:lnTo>
                  <a:pt x="1694982" y="3074149"/>
                </a:lnTo>
                <a:lnTo>
                  <a:pt x="1659667" y="3070967"/>
                </a:lnTo>
                <a:lnTo>
                  <a:pt x="1626336" y="3068183"/>
                </a:lnTo>
                <a:lnTo>
                  <a:pt x="1593799" y="3065001"/>
                </a:lnTo>
                <a:lnTo>
                  <a:pt x="1563643" y="3061024"/>
                </a:lnTo>
                <a:lnTo>
                  <a:pt x="1534677" y="3057843"/>
                </a:lnTo>
                <a:lnTo>
                  <a:pt x="1507298" y="3054263"/>
                </a:lnTo>
                <a:lnTo>
                  <a:pt x="1482300" y="3050286"/>
                </a:lnTo>
                <a:lnTo>
                  <a:pt x="1458889" y="3046309"/>
                </a:lnTo>
                <a:lnTo>
                  <a:pt x="1437462" y="3041934"/>
                </a:lnTo>
                <a:lnTo>
                  <a:pt x="1418019" y="3037957"/>
                </a:lnTo>
                <a:lnTo>
                  <a:pt x="1400561" y="3033582"/>
                </a:lnTo>
                <a:lnTo>
                  <a:pt x="1385086" y="3029605"/>
                </a:lnTo>
                <a:lnTo>
                  <a:pt x="1372388" y="3024832"/>
                </a:lnTo>
                <a:lnTo>
                  <a:pt x="1361675" y="3020458"/>
                </a:lnTo>
                <a:lnTo>
                  <a:pt x="1356913" y="3017674"/>
                </a:lnTo>
                <a:lnTo>
                  <a:pt x="1352945" y="3015685"/>
                </a:lnTo>
                <a:lnTo>
                  <a:pt x="1349374" y="3013299"/>
                </a:lnTo>
                <a:lnTo>
                  <a:pt x="1346597" y="3010913"/>
                </a:lnTo>
                <a:lnTo>
                  <a:pt x="1344613" y="3008526"/>
                </a:lnTo>
                <a:lnTo>
                  <a:pt x="1343025" y="3006140"/>
                </a:lnTo>
                <a:lnTo>
                  <a:pt x="1341835" y="3003754"/>
                </a:lnTo>
                <a:lnTo>
                  <a:pt x="1341438" y="3001367"/>
                </a:lnTo>
                <a:lnTo>
                  <a:pt x="1341580" y="3000374"/>
                </a:lnTo>
                <a:lnTo>
                  <a:pt x="1341242" y="3000374"/>
                </a:lnTo>
                <a:close/>
                <a:moveTo>
                  <a:pt x="1717823" y="0"/>
                </a:moveTo>
                <a:lnTo>
                  <a:pt x="2909343" y="0"/>
                </a:lnTo>
                <a:lnTo>
                  <a:pt x="2919266" y="3571"/>
                </a:lnTo>
                <a:lnTo>
                  <a:pt x="2927601" y="6745"/>
                </a:lnTo>
                <a:lnTo>
                  <a:pt x="2935937" y="11110"/>
                </a:lnTo>
                <a:lnTo>
                  <a:pt x="2946653" y="15872"/>
                </a:lnTo>
                <a:lnTo>
                  <a:pt x="2959354" y="22618"/>
                </a:lnTo>
                <a:lnTo>
                  <a:pt x="2972849" y="30951"/>
                </a:lnTo>
                <a:lnTo>
                  <a:pt x="2987931" y="40871"/>
                </a:lnTo>
                <a:lnTo>
                  <a:pt x="2995870" y="46427"/>
                </a:lnTo>
                <a:lnTo>
                  <a:pt x="3003808" y="52776"/>
                </a:lnTo>
                <a:lnTo>
                  <a:pt x="3011349" y="58728"/>
                </a:lnTo>
                <a:lnTo>
                  <a:pt x="3019684" y="65474"/>
                </a:lnTo>
                <a:lnTo>
                  <a:pt x="3027623" y="72616"/>
                </a:lnTo>
                <a:lnTo>
                  <a:pt x="3035957" y="80553"/>
                </a:lnTo>
                <a:lnTo>
                  <a:pt x="3043896" y="88489"/>
                </a:lnTo>
                <a:lnTo>
                  <a:pt x="3051834" y="97219"/>
                </a:lnTo>
                <a:lnTo>
                  <a:pt x="3059375" y="105949"/>
                </a:lnTo>
                <a:lnTo>
                  <a:pt x="3066917" y="115472"/>
                </a:lnTo>
                <a:lnTo>
                  <a:pt x="3074458" y="125393"/>
                </a:lnTo>
                <a:lnTo>
                  <a:pt x="3080808" y="135313"/>
                </a:lnTo>
                <a:lnTo>
                  <a:pt x="3087556" y="146027"/>
                </a:lnTo>
                <a:lnTo>
                  <a:pt x="3093509" y="157536"/>
                </a:lnTo>
                <a:lnTo>
                  <a:pt x="3099066" y="169439"/>
                </a:lnTo>
                <a:lnTo>
                  <a:pt x="3104226" y="181344"/>
                </a:lnTo>
                <a:lnTo>
                  <a:pt x="3108592" y="194439"/>
                </a:lnTo>
                <a:lnTo>
                  <a:pt x="3112958" y="207534"/>
                </a:lnTo>
                <a:lnTo>
                  <a:pt x="3115339" y="217058"/>
                </a:lnTo>
                <a:lnTo>
                  <a:pt x="3117324" y="226581"/>
                </a:lnTo>
                <a:lnTo>
                  <a:pt x="3119309" y="236502"/>
                </a:lnTo>
                <a:lnTo>
                  <a:pt x="3120499" y="246025"/>
                </a:lnTo>
                <a:lnTo>
                  <a:pt x="3121690" y="256342"/>
                </a:lnTo>
                <a:lnTo>
                  <a:pt x="3122087" y="266263"/>
                </a:lnTo>
                <a:lnTo>
                  <a:pt x="3122484" y="276184"/>
                </a:lnTo>
                <a:lnTo>
                  <a:pt x="3122484" y="286103"/>
                </a:lnTo>
                <a:lnTo>
                  <a:pt x="3121690" y="296024"/>
                </a:lnTo>
                <a:lnTo>
                  <a:pt x="3121293" y="306341"/>
                </a:lnTo>
                <a:lnTo>
                  <a:pt x="3120102" y="316659"/>
                </a:lnTo>
                <a:lnTo>
                  <a:pt x="3118515" y="326976"/>
                </a:lnTo>
                <a:lnTo>
                  <a:pt x="3116530" y="337690"/>
                </a:lnTo>
                <a:lnTo>
                  <a:pt x="3114149" y="348007"/>
                </a:lnTo>
                <a:lnTo>
                  <a:pt x="3111767" y="358325"/>
                </a:lnTo>
                <a:lnTo>
                  <a:pt x="3108592" y="369039"/>
                </a:lnTo>
                <a:lnTo>
                  <a:pt x="3105417" y="379356"/>
                </a:lnTo>
                <a:lnTo>
                  <a:pt x="3101845" y="390466"/>
                </a:lnTo>
                <a:lnTo>
                  <a:pt x="3097479" y="401180"/>
                </a:lnTo>
                <a:lnTo>
                  <a:pt x="3093509" y="411894"/>
                </a:lnTo>
                <a:lnTo>
                  <a:pt x="3088747" y="422609"/>
                </a:lnTo>
                <a:lnTo>
                  <a:pt x="3083587" y="434116"/>
                </a:lnTo>
                <a:lnTo>
                  <a:pt x="3078030" y="444830"/>
                </a:lnTo>
                <a:lnTo>
                  <a:pt x="3072076" y="455940"/>
                </a:lnTo>
                <a:lnTo>
                  <a:pt x="3066123" y="466655"/>
                </a:lnTo>
                <a:lnTo>
                  <a:pt x="3059772" y="477766"/>
                </a:lnTo>
                <a:lnTo>
                  <a:pt x="3052628" y="489274"/>
                </a:lnTo>
                <a:lnTo>
                  <a:pt x="3045483" y="500781"/>
                </a:lnTo>
                <a:lnTo>
                  <a:pt x="3037942" y="511891"/>
                </a:lnTo>
                <a:lnTo>
                  <a:pt x="3030401" y="523400"/>
                </a:lnTo>
                <a:lnTo>
                  <a:pt x="3022066" y="534908"/>
                </a:lnTo>
                <a:lnTo>
                  <a:pt x="3013334" y="546415"/>
                </a:lnTo>
                <a:lnTo>
                  <a:pt x="3013334" y="2104709"/>
                </a:lnTo>
                <a:lnTo>
                  <a:pt x="4604543" y="4495920"/>
                </a:lnTo>
                <a:lnTo>
                  <a:pt x="4606527" y="4504649"/>
                </a:lnTo>
                <a:lnTo>
                  <a:pt x="4608511" y="4511792"/>
                </a:lnTo>
                <a:lnTo>
                  <a:pt x="4612481" y="4530046"/>
                </a:lnTo>
                <a:lnTo>
                  <a:pt x="4614862" y="4542744"/>
                </a:lnTo>
                <a:lnTo>
                  <a:pt x="4617243" y="4558220"/>
                </a:lnTo>
                <a:lnTo>
                  <a:pt x="4619625" y="4575679"/>
                </a:lnTo>
                <a:lnTo>
                  <a:pt x="4622403" y="4595123"/>
                </a:lnTo>
                <a:lnTo>
                  <a:pt x="4624387" y="4616948"/>
                </a:lnTo>
                <a:lnTo>
                  <a:pt x="4625975" y="4639964"/>
                </a:lnTo>
                <a:lnTo>
                  <a:pt x="4627166" y="4664963"/>
                </a:lnTo>
                <a:lnTo>
                  <a:pt x="4627563" y="4691153"/>
                </a:lnTo>
                <a:lnTo>
                  <a:pt x="4627166" y="4718533"/>
                </a:lnTo>
                <a:lnTo>
                  <a:pt x="4626373" y="4733215"/>
                </a:lnTo>
                <a:lnTo>
                  <a:pt x="4625579" y="4747501"/>
                </a:lnTo>
                <a:lnTo>
                  <a:pt x="4624387" y="4762183"/>
                </a:lnTo>
                <a:lnTo>
                  <a:pt x="4623197" y="4777262"/>
                </a:lnTo>
                <a:lnTo>
                  <a:pt x="4621213" y="4792341"/>
                </a:lnTo>
                <a:lnTo>
                  <a:pt x="4618831" y="4807817"/>
                </a:lnTo>
                <a:lnTo>
                  <a:pt x="4616449" y="4823689"/>
                </a:lnTo>
                <a:lnTo>
                  <a:pt x="4614068" y="4839562"/>
                </a:lnTo>
                <a:lnTo>
                  <a:pt x="4610496" y="4855038"/>
                </a:lnTo>
                <a:lnTo>
                  <a:pt x="4606923" y="4870910"/>
                </a:lnTo>
                <a:lnTo>
                  <a:pt x="4602557" y="4887180"/>
                </a:lnTo>
                <a:lnTo>
                  <a:pt x="4598191" y="4903449"/>
                </a:lnTo>
                <a:lnTo>
                  <a:pt x="4593032" y="4919719"/>
                </a:lnTo>
                <a:lnTo>
                  <a:pt x="4587872" y="4935988"/>
                </a:lnTo>
                <a:lnTo>
                  <a:pt x="4581919" y="4952257"/>
                </a:lnTo>
                <a:lnTo>
                  <a:pt x="4575171" y="4968527"/>
                </a:lnTo>
                <a:lnTo>
                  <a:pt x="4568821" y="4985193"/>
                </a:lnTo>
                <a:lnTo>
                  <a:pt x="4560883" y="5001463"/>
                </a:lnTo>
                <a:lnTo>
                  <a:pt x="4552944" y="5017732"/>
                </a:lnTo>
                <a:lnTo>
                  <a:pt x="4544212" y="5033605"/>
                </a:lnTo>
                <a:lnTo>
                  <a:pt x="4535083" y="5049874"/>
                </a:lnTo>
                <a:lnTo>
                  <a:pt x="4525161" y="5066144"/>
                </a:lnTo>
                <a:lnTo>
                  <a:pt x="4514047" y="5082016"/>
                </a:lnTo>
                <a:lnTo>
                  <a:pt x="4503331" y="5097889"/>
                </a:lnTo>
                <a:lnTo>
                  <a:pt x="4491423" y="5112968"/>
                </a:lnTo>
                <a:lnTo>
                  <a:pt x="4478722" y="5128444"/>
                </a:lnTo>
                <a:lnTo>
                  <a:pt x="4465624" y="5143919"/>
                </a:lnTo>
                <a:lnTo>
                  <a:pt x="4451335" y="5158998"/>
                </a:lnTo>
                <a:lnTo>
                  <a:pt x="4437047" y="5173681"/>
                </a:lnTo>
                <a:lnTo>
                  <a:pt x="4421171" y="5188363"/>
                </a:lnTo>
                <a:lnTo>
                  <a:pt x="4404897" y="5202251"/>
                </a:lnTo>
                <a:lnTo>
                  <a:pt x="4387830" y="5216537"/>
                </a:lnTo>
                <a:lnTo>
                  <a:pt x="4369969" y="5230028"/>
                </a:lnTo>
                <a:lnTo>
                  <a:pt x="4351315" y="5243520"/>
                </a:lnTo>
                <a:lnTo>
                  <a:pt x="4331865" y="5256615"/>
                </a:lnTo>
                <a:lnTo>
                  <a:pt x="4311227" y="5268916"/>
                </a:lnTo>
                <a:lnTo>
                  <a:pt x="4290191" y="5281218"/>
                </a:lnTo>
                <a:lnTo>
                  <a:pt x="4267963" y="5293122"/>
                </a:lnTo>
                <a:lnTo>
                  <a:pt x="4255659" y="5299074"/>
                </a:lnTo>
                <a:lnTo>
                  <a:pt x="371507" y="5299074"/>
                </a:lnTo>
                <a:lnTo>
                  <a:pt x="359600" y="5293122"/>
                </a:lnTo>
                <a:lnTo>
                  <a:pt x="337373" y="5281218"/>
                </a:lnTo>
                <a:lnTo>
                  <a:pt x="315940" y="5268916"/>
                </a:lnTo>
                <a:lnTo>
                  <a:pt x="295301" y="5256615"/>
                </a:lnTo>
                <a:lnTo>
                  <a:pt x="275852" y="5243520"/>
                </a:lnTo>
                <a:lnTo>
                  <a:pt x="257197" y="5230028"/>
                </a:lnTo>
                <a:lnTo>
                  <a:pt x="239336" y="5216537"/>
                </a:lnTo>
                <a:lnTo>
                  <a:pt x="222269" y="5202251"/>
                </a:lnTo>
                <a:lnTo>
                  <a:pt x="205996" y="5188363"/>
                </a:lnTo>
                <a:lnTo>
                  <a:pt x="190517" y="5173681"/>
                </a:lnTo>
                <a:lnTo>
                  <a:pt x="175831" y="5158998"/>
                </a:lnTo>
                <a:lnTo>
                  <a:pt x="161939" y="5143919"/>
                </a:lnTo>
                <a:lnTo>
                  <a:pt x="148841" y="5128444"/>
                </a:lnTo>
                <a:lnTo>
                  <a:pt x="135743" y="5112968"/>
                </a:lnTo>
                <a:lnTo>
                  <a:pt x="124233" y="5097889"/>
                </a:lnTo>
                <a:lnTo>
                  <a:pt x="113119" y="5082016"/>
                </a:lnTo>
                <a:lnTo>
                  <a:pt x="102403" y="5066144"/>
                </a:lnTo>
                <a:lnTo>
                  <a:pt x="92480" y="5049874"/>
                </a:lnTo>
                <a:lnTo>
                  <a:pt x="82954" y="5033605"/>
                </a:lnTo>
                <a:lnTo>
                  <a:pt x="74222" y="5017732"/>
                </a:lnTo>
                <a:lnTo>
                  <a:pt x="66284" y="5001463"/>
                </a:lnTo>
                <a:lnTo>
                  <a:pt x="59140" y="4985193"/>
                </a:lnTo>
                <a:lnTo>
                  <a:pt x="51995" y="4968527"/>
                </a:lnTo>
                <a:lnTo>
                  <a:pt x="45248" y="4952257"/>
                </a:lnTo>
                <a:lnTo>
                  <a:pt x="39294" y="4935988"/>
                </a:lnTo>
                <a:lnTo>
                  <a:pt x="34134" y="4919719"/>
                </a:lnTo>
                <a:lnTo>
                  <a:pt x="28975" y="4903449"/>
                </a:lnTo>
                <a:lnTo>
                  <a:pt x="24609" y="4887180"/>
                </a:lnTo>
                <a:lnTo>
                  <a:pt x="20243" y="4870910"/>
                </a:lnTo>
                <a:lnTo>
                  <a:pt x="17067" y="4855038"/>
                </a:lnTo>
                <a:lnTo>
                  <a:pt x="13495" y="4839562"/>
                </a:lnTo>
                <a:lnTo>
                  <a:pt x="10717" y="4823689"/>
                </a:lnTo>
                <a:lnTo>
                  <a:pt x="8335" y="4807817"/>
                </a:lnTo>
                <a:lnTo>
                  <a:pt x="6351" y="4792341"/>
                </a:lnTo>
                <a:lnTo>
                  <a:pt x="4366" y="4777262"/>
                </a:lnTo>
                <a:lnTo>
                  <a:pt x="2779" y="4762183"/>
                </a:lnTo>
                <a:lnTo>
                  <a:pt x="1588" y="4747501"/>
                </a:lnTo>
                <a:lnTo>
                  <a:pt x="794" y="4733215"/>
                </a:lnTo>
                <a:lnTo>
                  <a:pt x="397" y="4718533"/>
                </a:lnTo>
                <a:lnTo>
                  <a:pt x="0" y="4691153"/>
                </a:lnTo>
                <a:lnTo>
                  <a:pt x="397" y="4664963"/>
                </a:lnTo>
                <a:lnTo>
                  <a:pt x="1191" y="4639964"/>
                </a:lnTo>
                <a:lnTo>
                  <a:pt x="2779" y="4616948"/>
                </a:lnTo>
                <a:lnTo>
                  <a:pt x="4763" y="4595123"/>
                </a:lnTo>
                <a:lnTo>
                  <a:pt x="7542" y="4575679"/>
                </a:lnTo>
                <a:lnTo>
                  <a:pt x="9923" y="4558220"/>
                </a:lnTo>
                <a:lnTo>
                  <a:pt x="12304" y="4542744"/>
                </a:lnTo>
                <a:lnTo>
                  <a:pt x="15083" y="4530046"/>
                </a:lnTo>
                <a:lnTo>
                  <a:pt x="19052" y="4511792"/>
                </a:lnTo>
                <a:lnTo>
                  <a:pt x="20640" y="4504649"/>
                </a:lnTo>
                <a:lnTo>
                  <a:pt x="23418" y="4495920"/>
                </a:lnTo>
                <a:lnTo>
                  <a:pt x="1614229" y="2104709"/>
                </a:lnTo>
                <a:lnTo>
                  <a:pt x="1614229" y="546415"/>
                </a:lnTo>
                <a:lnTo>
                  <a:pt x="1605497" y="534908"/>
                </a:lnTo>
                <a:lnTo>
                  <a:pt x="1597559" y="523400"/>
                </a:lnTo>
                <a:lnTo>
                  <a:pt x="1589621" y="511891"/>
                </a:lnTo>
                <a:lnTo>
                  <a:pt x="1582080" y="500781"/>
                </a:lnTo>
                <a:lnTo>
                  <a:pt x="1574539" y="489274"/>
                </a:lnTo>
                <a:lnTo>
                  <a:pt x="1567791" y="477766"/>
                </a:lnTo>
                <a:lnTo>
                  <a:pt x="1561044" y="466655"/>
                </a:lnTo>
                <a:lnTo>
                  <a:pt x="1555090" y="455940"/>
                </a:lnTo>
                <a:lnTo>
                  <a:pt x="1549136" y="444830"/>
                </a:lnTo>
                <a:lnTo>
                  <a:pt x="1543580" y="434116"/>
                </a:lnTo>
                <a:lnTo>
                  <a:pt x="1538817" y="422609"/>
                </a:lnTo>
                <a:lnTo>
                  <a:pt x="1534054" y="411894"/>
                </a:lnTo>
                <a:lnTo>
                  <a:pt x="1529688" y="401180"/>
                </a:lnTo>
                <a:lnTo>
                  <a:pt x="1525322" y="390466"/>
                </a:lnTo>
                <a:lnTo>
                  <a:pt x="1522147" y="379356"/>
                </a:lnTo>
                <a:lnTo>
                  <a:pt x="1518971" y="369039"/>
                </a:lnTo>
                <a:lnTo>
                  <a:pt x="1515796" y="358325"/>
                </a:lnTo>
                <a:lnTo>
                  <a:pt x="1513018" y="348007"/>
                </a:lnTo>
                <a:lnTo>
                  <a:pt x="1511033" y="337690"/>
                </a:lnTo>
                <a:lnTo>
                  <a:pt x="1509049" y="326976"/>
                </a:lnTo>
                <a:lnTo>
                  <a:pt x="1507461" y="316659"/>
                </a:lnTo>
                <a:lnTo>
                  <a:pt x="1506270" y="306341"/>
                </a:lnTo>
                <a:lnTo>
                  <a:pt x="1505476" y="296024"/>
                </a:lnTo>
                <a:lnTo>
                  <a:pt x="1505079" y="286103"/>
                </a:lnTo>
                <a:lnTo>
                  <a:pt x="1505079" y="276184"/>
                </a:lnTo>
                <a:lnTo>
                  <a:pt x="1505079" y="266263"/>
                </a:lnTo>
                <a:lnTo>
                  <a:pt x="1505873" y="256342"/>
                </a:lnTo>
                <a:lnTo>
                  <a:pt x="1506667" y="246025"/>
                </a:lnTo>
                <a:lnTo>
                  <a:pt x="1508255" y="236502"/>
                </a:lnTo>
                <a:lnTo>
                  <a:pt x="1510239" y="226581"/>
                </a:lnTo>
                <a:lnTo>
                  <a:pt x="1512224" y="217058"/>
                </a:lnTo>
                <a:lnTo>
                  <a:pt x="1514208" y="207534"/>
                </a:lnTo>
                <a:lnTo>
                  <a:pt x="1518574" y="194439"/>
                </a:lnTo>
                <a:lnTo>
                  <a:pt x="1522940" y="181344"/>
                </a:lnTo>
                <a:lnTo>
                  <a:pt x="1528497" y="169439"/>
                </a:lnTo>
                <a:lnTo>
                  <a:pt x="1533657" y="157536"/>
                </a:lnTo>
                <a:lnTo>
                  <a:pt x="1540007" y="146027"/>
                </a:lnTo>
                <a:lnTo>
                  <a:pt x="1546358" y="135313"/>
                </a:lnTo>
                <a:lnTo>
                  <a:pt x="1553502" y="125393"/>
                </a:lnTo>
                <a:lnTo>
                  <a:pt x="1560250" y="115472"/>
                </a:lnTo>
                <a:lnTo>
                  <a:pt x="1567791" y="105949"/>
                </a:lnTo>
                <a:lnTo>
                  <a:pt x="1575729" y="97219"/>
                </a:lnTo>
                <a:lnTo>
                  <a:pt x="1583271" y="88489"/>
                </a:lnTo>
                <a:lnTo>
                  <a:pt x="1591606" y="80553"/>
                </a:lnTo>
                <a:lnTo>
                  <a:pt x="1599544" y="72616"/>
                </a:lnTo>
                <a:lnTo>
                  <a:pt x="1607879" y="65474"/>
                </a:lnTo>
                <a:lnTo>
                  <a:pt x="1615817" y="58728"/>
                </a:lnTo>
                <a:lnTo>
                  <a:pt x="1623358" y="52776"/>
                </a:lnTo>
                <a:lnTo>
                  <a:pt x="1631693" y="46427"/>
                </a:lnTo>
                <a:lnTo>
                  <a:pt x="1639235" y="40871"/>
                </a:lnTo>
                <a:lnTo>
                  <a:pt x="1654317" y="30951"/>
                </a:lnTo>
                <a:lnTo>
                  <a:pt x="1668606" y="22618"/>
                </a:lnTo>
                <a:lnTo>
                  <a:pt x="1680910" y="15872"/>
                </a:lnTo>
                <a:lnTo>
                  <a:pt x="1691230" y="11110"/>
                </a:lnTo>
                <a:lnTo>
                  <a:pt x="1699565" y="6745"/>
                </a:lnTo>
                <a:lnTo>
                  <a:pt x="1708297" y="3571"/>
                </a:lnTo>
                <a:lnTo>
                  <a:pt x="1717823"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74" name="MH_Other_3"/>
          <p:cNvSpPr/>
          <p:nvPr>
            <p:custDataLst>
              <p:tags r:id="rId2"/>
            </p:custDataLst>
          </p:nvPr>
        </p:nvSpPr>
        <p:spPr>
          <a:xfrm>
            <a:off x="249393" y="4601227"/>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75" name="KSO_Shape"/>
          <p:cNvSpPr/>
          <p:nvPr/>
        </p:nvSpPr>
        <p:spPr bwMode="auto">
          <a:xfrm>
            <a:off x="479821" y="4920648"/>
            <a:ext cx="591657" cy="557222"/>
          </a:xfrm>
          <a:custGeom>
            <a:avLst/>
            <a:gdLst>
              <a:gd name="T0" fmla="*/ 901314 w 3228"/>
              <a:gd name="T1" fmla="*/ 1694421 h 3037"/>
              <a:gd name="T2" fmla="*/ 0 w 3228"/>
              <a:gd name="T3" fmla="*/ 587496 h 3037"/>
              <a:gd name="T4" fmla="*/ 0 w 3228"/>
              <a:gd name="T5" fmla="*/ 486511 h 3037"/>
              <a:gd name="T6" fmla="*/ 406037 w 3228"/>
              <a:gd name="T7" fmla="*/ 4463 h 3037"/>
              <a:gd name="T8" fmla="*/ 486353 w 3228"/>
              <a:gd name="T9" fmla="*/ 0 h 3037"/>
              <a:gd name="T10" fmla="*/ 901314 w 3228"/>
              <a:gd name="T11" fmla="*/ 218707 h 3037"/>
              <a:gd name="T12" fmla="*/ 1314044 w 3228"/>
              <a:gd name="T13" fmla="*/ 0 h 3037"/>
              <a:gd name="T14" fmla="*/ 1394360 w 3228"/>
              <a:gd name="T15" fmla="*/ 4463 h 3037"/>
              <a:gd name="T16" fmla="*/ 1800397 w 3228"/>
              <a:gd name="T17" fmla="*/ 486511 h 3037"/>
              <a:gd name="T18" fmla="*/ 1800397 w 3228"/>
              <a:gd name="T19" fmla="*/ 587496 h 3037"/>
              <a:gd name="T20" fmla="*/ 901314 w 3228"/>
              <a:gd name="T21" fmla="*/ 1694421 h 3037"/>
              <a:gd name="T22" fmla="*/ 1242653 w 3228"/>
              <a:gd name="T23" fmla="*/ 1124779 h 3037"/>
              <a:gd name="T24" fmla="*/ 1079792 w 3228"/>
              <a:gd name="T25" fmla="*/ 649984 h 3037"/>
              <a:gd name="T26" fmla="*/ 992784 w 3228"/>
              <a:gd name="T27" fmla="*/ 1020446 h 3037"/>
              <a:gd name="T28" fmla="*/ 827692 w 3228"/>
              <a:gd name="T29" fmla="*/ 285100 h 3037"/>
              <a:gd name="T30" fmla="*/ 612960 w 3228"/>
              <a:gd name="T31" fmla="*/ 1047227 h 3037"/>
              <a:gd name="T32" fmla="*/ 334089 w 3228"/>
              <a:gd name="T33" fmla="*/ 1158812 h 3037"/>
              <a:gd name="T34" fmla="*/ 710008 w 3228"/>
              <a:gd name="T35" fmla="*/ 1158812 h 3037"/>
              <a:gd name="T36" fmla="*/ 822672 w 3228"/>
              <a:gd name="T37" fmla="*/ 696292 h 3037"/>
              <a:gd name="T38" fmla="*/ 974378 w 3228"/>
              <a:gd name="T39" fmla="*/ 1401510 h 3037"/>
              <a:gd name="T40" fmla="*/ 1101544 w 3228"/>
              <a:gd name="T41" fmla="*/ 961306 h 3037"/>
              <a:gd name="T42" fmla="*/ 1198591 w 3228"/>
              <a:gd name="T43" fmla="*/ 1229111 h 3037"/>
              <a:gd name="T44" fmla="*/ 1444556 w 3228"/>
              <a:gd name="T45" fmla="*/ 1229111 h 3037"/>
              <a:gd name="T46" fmla="*/ 1242653 w 3228"/>
              <a:gd name="T47" fmla="*/ 1124779 h 303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3228" h="3037">
                <a:moveTo>
                  <a:pt x="1616" y="3037"/>
                </a:moveTo>
                <a:cubicBezTo>
                  <a:pt x="443" y="2227"/>
                  <a:pt x="0" y="1578"/>
                  <a:pt x="0" y="1053"/>
                </a:cubicBezTo>
                <a:cubicBezTo>
                  <a:pt x="0" y="872"/>
                  <a:pt x="0" y="872"/>
                  <a:pt x="0" y="872"/>
                </a:cubicBezTo>
                <a:cubicBezTo>
                  <a:pt x="0" y="322"/>
                  <a:pt x="409" y="37"/>
                  <a:pt x="728" y="8"/>
                </a:cubicBezTo>
                <a:cubicBezTo>
                  <a:pt x="777" y="0"/>
                  <a:pt x="827" y="0"/>
                  <a:pt x="872" y="0"/>
                </a:cubicBezTo>
                <a:cubicBezTo>
                  <a:pt x="1240" y="0"/>
                  <a:pt x="1414" y="153"/>
                  <a:pt x="1616" y="392"/>
                </a:cubicBezTo>
                <a:cubicBezTo>
                  <a:pt x="1814" y="153"/>
                  <a:pt x="1992" y="0"/>
                  <a:pt x="2356" y="0"/>
                </a:cubicBezTo>
                <a:cubicBezTo>
                  <a:pt x="2401" y="0"/>
                  <a:pt x="2451" y="0"/>
                  <a:pt x="2500" y="8"/>
                </a:cubicBezTo>
                <a:cubicBezTo>
                  <a:pt x="2818" y="37"/>
                  <a:pt x="3228" y="322"/>
                  <a:pt x="3228" y="872"/>
                </a:cubicBezTo>
                <a:cubicBezTo>
                  <a:pt x="3228" y="1053"/>
                  <a:pt x="3228" y="1053"/>
                  <a:pt x="3228" y="1053"/>
                </a:cubicBezTo>
                <a:cubicBezTo>
                  <a:pt x="3228" y="1578"/>
                  <a:pt x="2786" y="2227"/>
                  <a:pt x="1616" y="3037"/>
                </a:cubicBezTo>
                <a:close/>
                <a:moveTo>
                  <a:pt x="2228" y="2016"/>
                </a:moveTo>
                <a:cubicBezTo>
                  <a:pt x="1936" y="1165"/>
                  <a:pt x="1936" y="1165"/>
                  <a:pt x="1936" y="1165"/>
                </a:cubicBezTo>
                <a:cubicBezTo>
                  <a:pt x="1780" y="1829"/>
                  <a:pt x="1780" y="1829"/>
                  <a:pt x="1780" y="1829"/>
                </a:cubicBezTo>
                <a:cubicBezTo>
                  <a:pt x="1484" y="511"/>
                  <a:pt x="1484" y="511"/>
                  <a:pt x="1484" y="511"/>
                </a:cubicBezTo>
                <a:cubicBezTo>
                  <a:pt x="1099" y="1877"/>
                  <a:pt x="1099" y="1877"/>
                  <a:pt x="1099" y="1877"/>
                </a:cubicBezTo>
                <a:cubicBezTo>
                  <a:pt x="599" y="2077"/>
                  <a:pt x="599" y="2077"/>
                  <a:pt x="599" y="2077"/>
                </a:cubicBezTo>
                <a:cubicBezTo>
                  <a:pt x="1273" y="2077"/>
                  <a:pt x="1273" y="2077"/>
                  <a:pt x="1273" y="2077"/>
                </a:cubicBezTo>
                <a:cubicBezTo>
                  <a:pt x="1475" y="1248"/>
                  <a:pt x="1475" y="1248"/>
                  <a:pt x="1475" y="1248"/>
                </a:cubicBezTo>
                <a:cubicBezTo>
                  <a:pt x="1747" y="2512"/>
                  <a:pt x="1747" y="2512"/>
                  <a:pt x="1747" y="2512"/>
                </a:cubicBezTo>
                <a:cubicBezTo>
                  <a:pt x="1975" y="1723"/>
                  <a:pt x="1975" y="1723"/>
                  <a:pt x="1975" y="1723"/>
                </a:cubicBezTo>
                <a:cubicBezTo>
                  <a:pt x="2149" y="2203"/>
                  <a:pt x="2149" y="2203"/>
                  <a:pt x="2149" y="2203"/>
                </a:cubicBezTo>
                <a:cubicBezTo>
                  <a:pt x="2590" y="2203"/>
                  <a:pt x="2590" y="2203"/>
                  <a:pt x="2590" y="2203"/>
                </a:cubicBezTo>
                <a:lnTo>
                  <a:pt x="2228" y="2016"/>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76" name="矩形 75"/>
          <p:cNvSpPr/>
          <p:nvPr/>
        </p:nvSpPr>
        <p:spPr>
          <a:xfrm>
            <a:off x="1520271" y="4287195"/>
            <a:ext cx="6642855" cy="16789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1" name="Freeform 322"/>
          <p:cNvSpPr/>
          <p:nvPr/>
        </p:nvSpPr>
        <p:spPr bwMode="auto">
          <a:xfrm>
            <a:off x="968993" y="1961298"/>
            <a:ext cx="3100510" cy="3695700"/>
          </a:xfrm>
          <a:custGeom>
            <a:avLst/>
            <a:gdLst>
              <a:gd name="T0" fmla="*/ 419 w 473"/>
              <a:gd name="T1" fmla="*/ 209 h 564"/>
              <a:gd name="T2" fmla="*/ 1 w 473"/>
              <a:gd name="T3" fmla="*/ 209 h 564"/>
              <a:gd name="T4" fmla="*/ 95 w 473"/>
              <a:gd name="T5" fmla="*/ 411 h 564"/>
              <a:gd name="T6" fmla="*/ 143 w 473"/>
              <a:gd name="T7" fmla="*/ 564 h 564"/>
              <a:gd name="T8" fmla="*/ 117 w 473"/>
              <a:gd name="T9" fmla="*/ 341 h 564"/>
              <a:gd name="T10" fmla="*/ 55 w 473"/>
              <a:gd name="T11" fmla="*/ 257 h 564"/>
              <a:gd name="T12" fmla="*/ 71 w 473"/>
              <a:gd name="T13" fmla="*/ 234 h 564"/>
              <a:gd name="T14" fmla="*/ 28 w 473"/>
              <a:gd name="T15" fmla="*/ 210 h 564"/>
              <a:gd name="T16" fmla="*/ 60 w 473"/>
              <a:gd name="T17" fmla="*/ 156 h 564"/>
              <a:gd name="T18" fmla="*/ 83 w 473"/>
              <a:gd name="T19" fmla="*/ 149 h 564"/>
              <a:gd name="T20" fmla="*/ 66 w 473"/>
              <a:gd name="T21" fmla="*/ 109 h 564"/>
              <a:gd name="T22" fmla="*/ 115 w 473"/>
              <a:gd name="T23" fmla="*/ 83 h 564"/>
              <a:gd name="T24" fmla="*/ 145 w 473"/>
              <a:gd name="T25" fmla="*/ 94 h 564"/>
              <a:gd name="T26" fmla="*/ 142 w 473"/>
              <a:gd name="T27" fmla="*/ 50 h 564"/>
              <a:gd name="T28" fmla="*/ 202 w 473"/>
              <a:gd name="T29" fmla="*/ 55 h 564"/>
              <a:gd name="T30" fmla="*/ 221 w 473"/>
              <a:gd name="T31" fmla="*/ 78 h 564"/>
              <a:gd name="T32" fmla="*/ 244 w 473"/>
              <a:gd name="T33" fmla="*/ 38 h 564"/>
              <a:gd name="T34" fmla="*/ 290 w 473"/>
              <a:gd name="T35" fmla="*/ 80 h 564"/>
              <a:gd name="T36" fmla="*/ 296 w 473"/>
              <a:gd name="T37" fmla="*/ 103 h 564"/>
              <a:gd name="T38" fmla="*/ 319 w 473"/>
              <a:gd name="T39" fmla="*/ 76 h 564"/>
              <a:gd name="T40" fmla="*/ 356 w 473"/>
              <a:gd name="T41" fmla="*/ 169 h 564"/>
              <a:gd name="T42" fmla="*/ 281 w 473"/>
              <a:gd name="T43" fmla="*/ 195 h 564"/>
              <a:gd name="T44" fmla="*/ 260 w 473"/>
              <a:gd name="T45" fmla="*/ 147 h 564"/>
              <a:gd name="T46" fmla="*/ 239 w 473"/>
              <a:gd name="T47" fmla="*/ 177 h 564"/>
              <a:gd name="T48" fmla="*/ 203 w 473"/>
              <a:gd name="T49" fmla="*/ 194 h 564"/>
              <a:gd name="T50" fmla="*/ 170 w 473"/>
              <a:gd name="T51" fmla="*/ 169 h 564"/>
              <a:gd name="T52" fmla="*/ 172 w 473"/>
              <a:gd name="T53" fmla="*/ 198 h 564"/>
              <a:gd name="T54" fmla="*/ 181 w 473"/>
              <a:gd name="T55" fmla="*/ 241 h 564"/>
              <a:gd name="T56" fmla="*/ 140 w 473"/>
              <a:gd name="T57" fmla="*/ 259 h 564"/>
              <a:gd name="T58" fmla="*/ 163 w 473"/>
              <a:gd name="T59" fmla="*/ 278 h 564"/>
              <a:gd name="T60" fmla="*/ 178 w 473"/>
              <a:gd name="T61" fmla="*/ 564 h 564"/>
              <a:gd name="T62" fmla="*/ 315 w 473"/>
              <a:gd name="T63" fmla="*/ 479 h 564"/>
              <a:gd name="T64" fmla="*/ 390 w 473"/>
              <a:gd name="T65" fmla="*/ 460 h 564"/>
              <a:gd name="T66" fmla="*/ 420 w 473"/>
              <a:gd name="T67" fmla="*/ 354 h 564"/>
              <a:gd name="T68" fmla="*/ 450 w 473"/>
              <a:gd name="T69" fmla="*/ 344 h 5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73" h="564">
                <a:moveTo>
                  <a:pt x="467" y="319"/>
                </a:moveTo>
                <a:cubicBezTo>
                  <a:pt x="419" y="209"/>
                  <a:pt x="419" y="209"/>
                  <a:pt x="419" y="209"/>
                </a:cubicBezTo>
                <a:cubicBezTo>
                  <a:pt x="419" y="93"/>
                  <a:pt x="325" y="0"/>
                  <a:pt x="210" y="0"/>
                </a:cubicBezTo>
                <a:cubicBezTo>
                  <a:pt x="94" y="0"/>
                  <a:pt x="0" y="94"/>
                  <a:pt x="1" y="209"/>
                </a:cubicBezTo>
                <a:cubicBezTo>
                  <a:pt x="1" y="275"/>
                  <a:pt x="31" y="334"/>
                  <a:pt x="79" y="372"/>
                </a:cubicBezTo>
                <a:cubicBezTo>
                  <a:pt x="95" y="384"/>
                  <a:pt x="95" y="394"/>
                  <a:pt x="95" y="411"/>
                </a:cubicBezTo>
                <a:cubicBezTo>
                  <a:pt x="95" y="564"/>
                  <a:pt x="95" y="564"/>
                  <a:pt x="95" y="564"/>
                </a:cubicBezTo>
                <a:cubicBezTo>
                  <a:pt x="143" y="564"/>
                  <a:pt x="143" y="564"/>
                  <a:pt x="143" y="564"/>
                </a:cubicBezTo>
                <a:cubicBezTo>
                  <a:pt x="143" y="397"/>
                  <a:pt x="143" y="397"/>
                  <a:pt x="143" y="397"/>
                </a:cubicBezTo>
                <a:cubicBezTo>
                  <a:pt x="143" y="374"/>
                  <a:pt x="131" y="356"/>
                  <a:pt x="117" y="341"/>
                </a:cubicBezTo>
                <a:cubicBezTo>
                  <a:pt x="96" y="320"/>
                  <a:pt x="65" y="307"/>
                  <a:pt x="49" y="285"/>
                </a:cubicBezTo>
                <a:cubicBezTo>
                  <a:pt x="42" y="277"/>
                  <a:pt x="45" y="259"/>
                  <a:pt x="55" y="257"/>
                </a:cubicBezTo>
                <a:cubicBezTo>
                  <a:pt x="76" y="251"/>
                  <a:pt x="76" y="251"/>
                  <a:pt x="76" y="251"/>
                </a:cubicBezTo>
                <a:cubicBezTo>
                  <a:pt x="90" y="247"/>
                  <a:pt x="84" y="232"/>
                  <a:pt x="71" y="234"/>
                </a:cubicBezTo>
                <a:cubicBezTo>
                  <a:pt x="49" y="238"/>
                  <a:pt x="49" y="238"/>
                  <a:pt x="49" y="238"/>
                </a:cubicBezTo>
                <a:cubicBezTo>
                  <a:pt x="32" y="241"/>
                  <a:pt x="26" y="225"/>
                  <a:pt x="28" y="210"/>
                </a:cubicBezTo>
                <a:cubicBezTo>
                  <a:pt x="29" y="194"/>
                  <a:pt x="32" y="179"/>
                  <a:pt x="37" y="164"/>
                </a:cubicBezTo>
                <a:cubicBezTo>
                  <a:pt x="40" y="155"/>
                  <a:pt x="49" y="150"/>
                  <a:pt x="60" y="156"/>
                </a:cubicBezTo>
                <a:cubicBezTo>
                  <a:pt x="74" y="164"/>
                  <a:pt x="74" y="164"/>
                  <a:pt x="74" y="164"/>
                </a:cubicBezTo>
                <a:cubicBezTo>
                  <a:pt x="88" y="172"/>
                  <a:pt x="95" y="157"/>
                  <a:pt x="83" y="149"/>
                </a:cubicBezTo>
                <a:cubicBezTo>
                  <a:pt x="66" y="137"/>
                  <a:pt x="66" y="137"/>
                  <a:pt x="66" y="137"/>
                </a:cubicBezTo>
                <a:cubicBezTo>
                  <a:pt x="55" y="129"/>
                  <a:pt x="61" y="116"/>
                  <a:pt x="66" y="109"/>
                </a:cubicBezTo>
                <a:cubicBezTo>
                  <a:pt x="72" y="101"/>
                  <a:pt x="79" y="94"/>
                  <a:pt x="86" y="87"/>
                </a:cubicBezTo>
                <a:cubicBezTo>
                  <a:pt x="94" y="79"/>
                  <a:pt x="106" y="69"/>
                  <a:pt x="115" y="83"/>
                </a:cubicBezTo>
                <a:cubicBezTo>
                  <a:pt x="129" y="105"/>
                  <a:pt x="129" y="105"/>
                  <a:pt x="129" y="105"/>
                </a:cubicBezTo>
                <a:cubicBezTo>
                  <a:pt x="136" y="116"/>
                  <a:pt x="153" y="107"/>
                  <a:pt x="145" y="94"/>
                </a:cubicBezTo>
                <a:cubicBezTo>
                  <a:pt x="132" y="72"/>
                  <a:pt x="132" y="72"/>
                  <a:pt x="132" y="72"/>
                </a:cubicBezTo>
                <a:cubicBezTo>
                  <a:pt x="124" y="60"/>
                  <a:pt x="136" y="53"/>
                  <a:pt x="142" y="50"/>
                </a:cubicBezTo>
                <a:cubicBezTo>
                  <a:pt x="155" y="45"/>
                  <a:pt x="168" y="41"/>
                  <a:pt x="181" y="39"/>
                </a:cubicBezTo>
                <a:cubicBezTo>
                  <a:pt x="192" y="37"/>
                  <a:pt x="202" y="41"/>
                  <a:pt x="202" y="55"/>
                </a:cubicBezTo>
                <a:cubicBezTo>
                  <a:pt x="202" y="79"/>
                  <a:pt x="202" y="79"/>
                  <a:pt x="202" y="79"/>
                </a:cubicBezTo>
                <a:cubicBezTo>
                  <a:pt x="202" y="95"/>
                  <a:pt x="221" y="95"/>
                  <a:pt x="221" y="78"/>
                </a:cubicBezTo>
                <a:cubicBezTo>
                  <a:pt x="222" y="58"/>
                  <a:pt x="222" y="58"/>
                  <a:pt x="222" y="58"/>
                </a:cubicBezTo>
                <a:cubicBezTo>
                  <a:pt x="222" y="44"/>
                  <a:pt x="228" y="36"/>
                  <a:pt x="244" y="38"/>
                </a:cubicBezTo>
                <a:cubicBezTo>
                  <a:pt x="255" y="40"/>
                  <a:pt x="265" y="43"/>
                  <a:pt x="275" y="46"/>
                </a:cubicBezTo>
                <a:cubicBezTo>
                  <a:pt x="292" y="52"/>
                  <a:pt x="302" y="62"/>
                  <a:pt x="290" y="80"/>
                </a:cubicBezTo>
                <a:cubicBezTo>
                  <a:pt x="282" y="94"/>
                  <a:pt x="282" y="94"/>
                  <a:pt x="282" y="94"/>
                </a:cubicBezTo>
                <a:cubicBezTo>
                  <a:pt x="274" y="106"/>
                  <a:pt x="288" y="116"/>
                  <a:pt x="296" y="103"/>
                </a:cubicBezTo>
                <a:cubicBezTo>
                  <a:pt x="307" y="85"/>
                  <a:pt x="307" y="85"/>
                  <a:pt x="307" y="85"/>
                </a:cubicBezTo>
                <a:cubicBezTo>
                  <a:pt x="310" y="80"/>
                  <a:pt x="314" y="76"/>
                  <a:pt x="319" y="76"/>
                </a:cubicBezTo>
                <a:cubicBezTo>
                  <a:pt x="329" y="76"/>
                  <a:pt x="340" y="84"/>
                  <a:pt x="348" y="93"/>
                </a:cubicBezTo>
                <a:cubicBezTo>
                  <a:pt x="380" y="125"/>
                  <a:pt x="359" y="165"/>
                  <a:pt x="356" y="169"/>
                </a:cubicBezTo>
                <a:cubicBezTo>
                  <a:pt x="340" y="188"/>
                  <a:pt x="319" y="195"/>
                  <a:pt x="294" y="195"/>
                </a:cubicBezTo>
                <a:cubicBezTo>
                  <a:pt x="281" y="195"/>
                  <a:pt x="281" y="195"/>
                  <a:pt x="281" y="195"/>
                </a:cubicBezTo>
                <a:cubicBezTo>
                  <a:pt x="271" y="194"/>
                  <a:pt x="260" y="188"/>
                  <a:pt x="260" y="178"/>
                </a:cubicBezTo>
                <a:cubicBezTo>
                  <a:pt x="260" y="147"/>
                  <a:pt x="260" y="147"/>
                  <a:pt x="260" y="147"/>
                </a:cubicBezTo>
                <a:cubicBezTo>
                  <a:pt x="260" y="135"/>
                  <a:pt x="239" y="132"/>
                  <a:pt x="239" y="147"/>
                </a:cubicBezTo>
                <a:cubicBezTo>
                  <a:pt x="239" y="177"/>
                  <a:pt x="239" y="177"/>
                  <a:pt x="239" y="177"/>
                </a:cubicBezTo>
                <a:cubicBezTo>
                  <a:pt x="239" y="190"/>
                  <a:pt x="234" y="194"/>
                  <a:pt x="220" y="194"/>
                </a:cubicBezTo>
                <a:cubicBezTo>
                  <a:pt x="203" y="194"/>
                  <a:pt x="203" y="194"/>
                  <a:pt x="203" y="194"/>
                </a:cubicBezTo>
                <a:cubicBezTo>
                  <a:pt x="195" y="194"/>
                  <a:pt x="190" y="189"/>
                  <a:pt x="184" y="184"/>
                </a:cubicBezTo>
                <a:cubicBezTo>
                  <a:pt x="170" y="169"/>
                  <a:pt x="170" y="169"/>
                  <a:pt x="170" y="169"/>
                </a:cubicBezTo>
                <a:cubicBezTo>
                  <a:pt x="157" y="156"/>
                  <a:pt x="144" y="171"/>
                  <a:pt x="156" y="183"/>
                </a:cubicBezTo>
                <a:cubicBezTo>
                  <a:pt x="172" y="198"/>
                  <a:pt x="172" y="198"/>
                  <a:pt x="172" y="198"/>
                </a:cubicBezTo>
                <a:cubicBezTo>
                  <a:pt x="179" y="205"/>
                  <a:pt x="181" y="211"/>
                  <a:pt x="181" y="219"/>
                </a:cubicBezTo>
                <a:cubicBezTo>
                  <a:pt x="181" y="241"/>
                  <a:pt x="181" y="241"/>
                  <a:pt x="181" y="241"/>
                </a:cubicBezTo>
                <a:cubicBezTo>
                  <a:pt x="181" y="252"/>
                  <a:pt x="178" y="259"/>
                  <a:pt x="163" y="259"/>
                </a:cubicBezTo>
                <a:cubicBezTo>
                  <a:pt x="140" y="259"/>
                  <a:pt x="140" y="259"/>
                  <a:pt x="140" y="259"/>
                </a:cubicBezTo>
                <a:cubicBezTo>
                  <a:pt x="123" y="259"/>
                  <a:pt x="122" y="279"/>
                  <a:pt x="140" y="279"/>
                </a:cubicBezTo>
                <a:cubicBezTo>
                  <a:pt x="163" y="278"/>
                  <a:pt x="163" y="278"/>
                  <a:pt x="163" y="278"/>
                </a:cubicBezTo>
                <a:cubicBezTo>
                  <a:pt x="173" y="278"/>
                  <a:pt x="180" y="281"/>
                  <a:pt x="180" y="295"/>
                </a:cubicBezTo>
                <a:cubicBezTo>
                  <a:pt x="178" y="564"/>
                  <a:pt x="178" y="564"/>
                  <a:pt x="178" y="564"/>
                </a:cubicBezTo>
                <a:cubicBezTo>
                  <a:pt x="315" y="564"/>
                  <a:pt x="315" y="564"/>
                  <a:pt x="315" y="564"/>
                </a:cubicBezTo>
                <a:cubicBezTo>
                  <a:pt x="315" y="479"/>
                  <a:pt x="315" y="479"/>
                  <a:pt x="315" y="479"/>
                </a:cubicBezTo>
                <a:cubicBezTo>
                  <a:pt x="315" y="465"/>
                  <a:pt x="319" y="460"/>
                  <a:pt x="335" y="460"/>
                </a:cubicBezTo>
                <a:cubicBezTo>
                  <a:pt x="390" y="460"/>
                  <a:pt x="390" y="460"/>
                  <a:pt x="390" y="460"/>
                </a:cubicBezTo>
                <a:cubicBezTo>
                  <a:pt x="411" y="460"/>
                  <a:pt x="420" y="451"/>
                  <a:pt x="420" y="430"/>
                </a:cubicBezTo>
                <a:cubicBezTo>
                  <a:pt x="420" y="354"/>
                  <a:pt x="420" y="354"/>
                  <a:pt x="420" y="354"/>
                </a:cubicBezTo>
                <a:cubicBezTo>
                  <a:pt x="420" y="347"/>
                  <a:pt x="423" y="344"/>
                  <a:pt x="430" y="344"/>
                </a:cubicBezTo>
                <a:cubicBezTo>
                  <a:pt x="450" y="344"/>
                  <a:pt x="450" y="344"/>
                  <a:pt x="450" y="344"/>
                </a:cubicBezTo>
                <a:cubicBezTo>
                  <a:pt x="468" y="344"/>
                  <a:pt x="473" y="335"/>
                  <a:pt x="467" y="319"/>
                </a:cubicBezTo>
                <a:close/>
              </a:path>
            </a:pathLst>
          </a:custGeom>
          <a:solidFill>
            <a:schemeClr val="accent1"/>
          </a:solidFill>
          <a:ln w="25400" cap="flat" cmpd="sng" algn="ctr">
            <a:noFill/>
            <a:prstDash val="solid"/>
          </a:ln>
          <a:effectLst/>
        </p:spPr>
        <p:txBody>
          <a:bodyPr anchor="ctr"/>
          <a:lstStyle/>
          <a:p>
            <a:pPr algn="ctr"/>
            <a:endParaRPr lang="en-AU" kern="0">
              <a:solidFill>
                <a:prstClr val="white"/>
              </a:solidFill>
            </a:endParaRPr>
          </a:p>
        </p:txBody>
      </p:sp>
      <p:sp>
        <p:nvSpPr>
          <p:cNvPr id="11" name="Freeform 41"/>
          <p:cNvSpPr/>
          <p:nvPr/>
        </p:nvSpPr>
        <p:spPr bwMode="auto">
          <a:xfrm>
            <a:off x="5047678" y="2158500"/>
            <a:ext cx="302243" cy="430596"/>
          </a:xfrm>
          <a:custGeom>
            <a:avLst/>
            <a:gdLst>
              <a:gd name="T0" fmla="*/ 59 w 85"/>
              <a:gd name="T1" fmla="*/ 94 h 95"/>
              <a:gd name="T2" fmla="*/ 60 w 85"/>
              <a:gd name="T3" fmla="*/ 94 h 95"/>
              <a:gd name="T4" fmla="*/ 71 w 85"/>
              <a:gd name="T5" fmla="*/ 41 h 95"/>
              <a:gd name="T6" fmla="*/ 78 w 85"/>
              <a:gd name="T7" fmla="*/ 9 h 95"/>
              <a:gd name="T8" fmla="*/ 64 w 85"/>
              <a:gd name="T9" fmla="*/ 0 h 95"/>
              <a:gd name="T10" fmla="*/ 63 w 85"/>
              <a:gd name="T11" fmla="*/ 0 h 95"/>
              <a:gd name="T12" fmla="*/ 50 w 85"/>
              <a:gd name="T13" fmla="*/ 5 h 95"/>
              <a:gd name="T14" fmla="*/ 43 w 85"/>
              <a:gd name="T15" fmla="*/ 9 h 95"/>
              <a:gd name="T16" fmla="*/ 42 w 85"/>
              <a:gd name="T17" fmla="*/ 9 h 95"/>
              <a:gd name="T18" fmla="*/ 30 w 85"/>
              <a:gd name="T19" fmla="*/ 5 h 95"/>
              <a:gd name="T20" fmla="*/ 18 w 85"/>
              <a:gd name="T21" fmla="*/ 0 h 95"/>
              <a:gd name="T22" fmla="*/ 17 w 85"/>
              <a:gd name="T23" fmla="*/ 0 h 95"/>
              <a:gd name="T24" fmla="*/ 4 w 85"/>
              <a:gd name="T25" fmla="*/ 6 h 95"/>
              <a:gd name="T26" fmla="*/ 0 w 85"/>
              <a:gd name="T27" fmla="*/ 16 h 95"/>
              <a:gd name="T28" fmla="*/ 9 w 85"/>
              <a:gd name="T29" fmla="*/ 40 h 95"/>
              <a:gd name="T30" fmla="*/ 21 w 85"/>
              <a:gd name="T31" fmla="*/ 92 h 95"/>
              <a:gd name="T32" fmla="*/ 25 w 85"/>
              <a:gd name="T33" fmla="*/ 95 h 95"/>
              <a:gd name="T34" fmla="*/ 26 w 85"/>
              <a:gd name="T35" fmla="*/ 94 h 95"/>
              <a:gd name="T36" fmla="*/ 30 w 85"/>
              <a:gd name="T37" fmla="*/ 78 h 95"/>
              <a:gd name="T38" fmla="*/ 43 w 85"/>
              <a:gd name="T39" fmla="*/ 53 h 95"/>
              <a:gd name="T40" fmla="*/ 43 w 85"/>
              <a:gd name="T41" fmla="*/ 53 h 95"/>
              <a:gd name="T42" fmla="*/ 54 w 85"/>
              <a:gd name="T43" fmla="*/ 79 h 95"/>
              <a:gd name="T44" fmla="*/ 59 w 85"/>
              <a:gd name="T45" fmla="*/ 9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5" h="95">
                <a:moveTo>
                  <a:pt x="59" y="94"/>
                </a:moveTo>
                <a:cubicBezTo>
                  <a:pt x="59" y="94"/>
                  <a:pt x="59" y="94"/>
                  <a:pt x="60" y="94"/>
                </a:cubicBezTo>
                <a:cubicBezTo>
                  <a:pt x="70" y="92"/>
                  <a:pt x="70" y="50"/>
                  <a:pt x="71" y="41"/>
                </a:cubicBezTo>
                <a:cubicBezTo>
                  <a:pt x="71" y="36"/>
                  <a:pt x="85" y="20"/>
                  <a:pt x="78" y="9"/>
                </a:cubicBezTo>
                <a:cubicBezTo>
                  <a:pt x="74" y="3"/>
                  <a:pt x="69" y="0"/>
                  <a:pt x="64" y="0"/>
                </a:cubicBezTo>
                <a:cubicBezTo>
                  <a:pt x="63" y="0"/>
                  <a:pt x="63" y="0"/>
                  <a:pt x="63" y="0"/>
                </a:cubicBezTo>
                <a:cubicBezTo>
                  <a:pt x="58" y="0"/>
                  <a:pt x="53" y="2"/>
                  <a:pt x="50" y="5"/>
                </a:cubicBezTo>
                <a:cubicBezTo>
                  <a:pt x="48" y="8"/>
                  <a:pt x="45" y="8"/>
                  <a:pt x="43" y="9"/>
                </a:cubicBezTo>
                <a:cubicBezTo>
                  <a:pt x="42" y="9"/>
                  <a:pt x="42" y="9"/>
                  <a:pt x="42" y="9"/>
                </a:cubicBezTo>
                <a:cubicBezTo>
                  <a:pt x="35" y="9"/>
                  <a:pt x="30" y="5"/>
                  <a:pt x="30" y="5"/>
                </a:cubicBezTo>
                <a:cubicBezTo>
                  <a:pt x="28" y="4"/>
                  <a:pt x="24" y="0"/>
                  <a:pt x="18" y="0"/>
                </a:cubicBezTo>
                <a:cubicBezTo>
                  <a:pt x="18" y="0"/>
                  <a:pt x="17" y="0"/>
                  <a:pt x="17" y="0"/>
                </a:cubicBezTo>
                <a:cubicBezTo>
                  <a:pt x="13" y="0"/>
                  <a:pt x="9" y="1"/>
                  <a:pt x="4" y="6"/>
                </a:cubicBezTo>
                <a:cubicBezTo>
                  <a:pt x="1" y="9"/>
                  <a:pt x="0" y="12"/>
                  <a:pt x="0" y="16"/>
                </a:cubicBezTo>
                <a:cubicBezTo>
                  <a:pt x="0" y="25"/>
                  <a:pt x="7" y="36"/>
                  <a:pt x="9" y="40"/>
                </a:cubicBezTo>
                <a:cubicBezTo>
                  <a:pt x="11" y="46"/>
                  <a:pt x="13" y="84"/>
                  <a:pt x="21" y="92"/>
                </a:cubicBezTo>
                <a:cubicBezTo>
                  <a:pt x="23" y="94"/>
                  <a:pt x="24" y="95"/>
                  <a:pt x="25" y="95"/>
                </a:cubicBezTo>
                <a:cubicBezTo>
                  <a:pt x="26" y="95"/>
                  <a:pt x="26" y="95"/>
                  <a:pt x="26" y="94"/>
                </a:cubicBezTo>
                <a:cubicBezTo>
                  <a:pt x="30" y="93"/>
                  <a:pt x="30" y="83"/>
                  <a:pt x="30" y="78"/>
                </a:cubicBezTo>
                <a:cubicBezTo>
                  <a:pt x="29" y="71"/>
                  <a:pt x="31" y="53"/>
                  <a:pt x="43" y="53"/>
                </a:cubicBezTo>
                <a:cubicBezTo>
                  <a:pt x="43" y="53"/>
                  <a:pt x="43" y="53"/>
                  <a:pt x="43" y="53"/>
                </a:cubicBezTo>
                <a:cubicBezTo>
                  <a:pt x="53" y="54"/>
                  <a:pt x="55" y="71"/>
                  <a:pt x="54" y="79"/>
                </a:cubicBezTo>
                <a:cubicBezTo>
                  <a:pt x="52" y="86"/>
                  <a:pt x="54" y="94"/>
                  <a:pt x="59" y="94"/>
                </a:cubicBezTo>
                <a:close/>
              </a:path>
            </a:pathLst>
          </a:custGeom>
          <a:solidFill>
            <a:schemeClr val="accent1"/>
          </a:solidFill>
          <a:ln>
            <a:noFill/>
          </a:ln>
          <a:effectLst/>
        </p:spPr>
        <p:txBody>
          <a:bodyPr vert="horz" wrap="square" lIns="91440" tIns="45720" rIns="91440" bIns="45720" numCol="1" anchor="t" anchorCtr="0" compatLnSpc="1"/>
          <a:lstStyle/>
          <a:p>
            <a:endParaRPr lang="zh-CN" altLang="en-US"/>
          </a:p>
        </p:txBody>
      </p:sp>
      <p:cxnSp>
        <p:nvCxnSpPr>
          <p:cNvPr id="3" name="直接连接符 2"/>
          <p:cNvCxnSpPr/>
          <p:nvPr/>
        </p:nvCxnSpPr>
        <p:spPr>
          <a:xfrm>
            <a:off x="451611" y="5656998"/>
            <a:ext cx="3998794"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矩形 13"/>
          <p:cNvSpPr/>
          <p:nvPr/>
        </p:nvSpPr>
        <p:spPr>
          <a:xfrm>
            <a:off x="286604" y="5738885"/>
            <a:ext cx="4300282" cy="10167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5" name="矩形 14"/>
          <p:cNvSpPr/>
          <p:nvPr/>
        </p:nvSpPr>
        <p:spPr>
          <a:xfrm>
            <a:off x="5603444" y="1824745"/>
            <a:ext cx="6392938" cy="13551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6" name="Freeform 41"/>
          <p:cNvSpPr/>
          <p:nvPr/>
        </p:nvSpPr>
        <p:spPr bwMode="auto">
          <a:xfrm>
            <a:off x="5047678" y="3780603"/>
            <a:ext cx="302243" cy="430596"/>
          </a:xfrm>
          <a:custGeom>
            <a:avLst/>
            <a:gdLst>
              <a:gd name="T0" fmla="*/ 59 w 85"/>
              <a:gd name="T1" fmla="*/ 94 h 95"/>
              <a:gd name="T2" fmla="*/ 60 w 85"/>
              <a:gd name="T3" fmla="*/ 94 h 95"/>
              <a:gd name="T4" fmla="*/ 71 w 85"/>
              <a:gd name="T5" fmla="*/ 41 h 95"/>
              <a:gd name="T6" fmla="*/ 78 w 85"/>
              <a:gd name="T7" fmla="*/ 9 h 95"/>
              <a:gd name="T8" fmla="*/ 64 w 85"/>
              <a:gd name="T9" fmla="*/ 0 h 95"/>
              <a:gd name="T10" fmla="*/ 63 w 85"/>
              <a:gd name="T11" fmla="*/ 0 h 95"/>
              <a:gd name="T12" fmla="*/ 50 w 85"/>
              <a:gd name="T13" fmla="*/ 5 h 95"/>
              <a:gd name="T14" fmla="*/ 43 w 85"/>
              <a:gd name="T15" fmla="*/ 9 h 95"/>
              <a:gd name="T16" fmla="*/ 42 w 85"/>
              <a:gd name="T17" fmla="*/ 9 h 95"/>
              <a:gd name="T18" fmla="*/ 30 w 85"/>
              <a:gd name="T19" fmla="*/ 5 h 95"/>
              <a:gd name="T20" fmla="*/ 18 w 85"/>
              <a:gd name="T21" fmla="*/ 0 h 95"/>
              <a:gd name="T22" fmla="*/ 17 w 85"/>
              <a:gd name="T23" fmla="*/ 0 h 95"/>
              <a:gd name="T24" fmla="*/ 4 w 85"/>
              <a:gd name="T25" fmla="*/ 6 h 95"/>
              <a:gd name="T26" fmla="*/ 0 w 85"/>
              <a:gd name="T27" fmla="*/ 16 h 95"/>
              <a:gd name="T28" fmla="*/ 9 w 85"/>
              <a:gd name="T29" fmla="*/ 40 h 95"/>
              <a:gd name="T30" fmla="*/ 21 w 85"/>
              <a:gd name="T31" fmla="*/ 92 h 95"/>
              <a:gd name="T32" fmla="*/ 25 w 85"/>
              <a:gd name="T33" fmla="*/ 95 h 95"/>
              <a:gd name="T34" fmla="*/ 26 w 85"/>
              <a:gd name="T35" fmla="*/ 94 h 95"/>
              <a:gd name="T36" fmla="*/ 30 w 85"/>
              <a:gd name="T37" fmla="*/ 78 h 95"/>
              <a:gd name="T38" fmla="*/ 43 w 85"/>
              <a:gd name="T39" fmla="*/ 53 h 95"/>
              <a:gd name="T40" fmla="*/ 43 w 85"/>
              <a:gd name="T41" fmla="*/ 53 h 95"/>
              <a:gd name="T42" fmla="*/ 54 w 85"/>
              <a:gd name="T43" fmla="*/ 79 h 95"/>
              <a:gd name="T44" fmla="*/ 59 w 85"/>
              <a:gd name="T45" fmla="*/ 9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5" h="95">
                <a:moveTo>
                  <a:pt x="59" y="94"/>
                </a:moveTo>
                <a:cubicBezTo>
                  <a:pt x="59" y="94"/>
                  <a:pt x="59" y="94"/>
                  <a:pt x="60" y="94"/>
                </a:cubicBezTo>
                <a:cubicBezTo>
                  <a:pt x="70" y="92"/>
                  <a:pt x="70" y="50"/>
                  <a:pt x="71" y="41"/>
                </a:cubicBezTo>
                <a:cubicBezTo>
                  <a:pt x="71" y="36"/>
                  <a:pt x="85" y="20"/>
                  <a:pt x="78" y="9"/>
                </a:cubicBezTo>
                <a:cubicBezTo>
                  <a:pt x="74" y="3"/>
                  <a:pt x="69" y="0"/>
                  <a:pt x="64" y="0"/>
                </a:cubicBezTo>
                <a:cubicBezTo>
                  <a:pt x="63" y="0"/>
                  <a:pt x="63" y="0"/>
                  <a:pt x="63" y="0"/>
                </a:cubicBezTo>
                <a:cubicBezTo>
                  <a:pt x="58" y="0"/>
                  <a:pt x="53" y="2"/>
                  <a:pt x="50" y="5"/>
                </a:cubicBezTo>
                <a:cubicBezTo>
                  <a:pt x="48" y="8"/>
                  <a:pt x="45" y="8"/>
                  <a:pt x="43" y="9"/>
                </a:cubicBezTo>
                <a:cubicBezTo>
                  <a:pt x="42" y="9"/>
                  <a:pt x="42" y="9"/>
                  <a:pt x="42" y="9"/>
                </a:cubicBezTo>
                <a:cubicBezTo>
                  <a:pt x="35" y="9"/>
                  <a:pt x="30" y="5"/>
                  <a:pt x="30" y="5"/>
                </a:cubicBezTo>
                <a:cubicBezTo>
                  <a:pt x="28" y="4"/>
                  <a:pt x="24" y="0"/>
                  <a:pt x="18" y="0"/>
                </a:cubicBezTo>
                <a:cubicBezTo>
                  <a:pt x="18" y="0"/>
                  <a:pt x="17" y="0"/>
                  <a:pt x="17" y="0"/>
                </a:cubicBezTo>
                <a:cubicBezTo>
                  <a:pt x="13" y="0"/>
                  <a:pt x="9" y="1"/>
                  <a:pt x="4" y="6"/>
                </a:cubicBezTo>
                <a:cubicBezTo>
                  <a:pt x="1" y="9"/>
                  <a:pt x="0" y="12"/>
                  <a:pt x="0" y="16"/>
                </a:cubicBezTo>
                <a:cubicBezTo>
                  <a:pt x="0" y="25"/>
                  <a:pt x="7" y="36"/>
                  <a:pt x="9" y="40"/>
                </a:cubicBezTo>
                <a:cubicBezTo>
                  <a:pt x="11" y="46"/>
                  <a:pt x="13" y="84"/>
                  <a:pt x="21" y="92"/>
                </a:cubicBezTo>
                <a:cubicBezTo>
                  <a:pt x="23" y="94"/>
                  <a:pt x="24" y="95"/>
                  <a:pt x="25" y="95"/>
                </a:cubicBezTo>
                <a:cubicBezTo>
                  <a:pt x="26" y="95"/>
                  <a:pt x="26" y="95"/>
                  <a:pt x="26" y="94"/>
                </a:cubicBezTo>
                <a:cubicBezTo>
                  <a:pt x="30" y="93"/>
                  <a:pt x="30" y="83"/>
                  <a:pt x="30" y="78"/>
                </a:cubicBezTo>
                <a:cubicBezTo>
                  <a:pt x="29" y="71"/>
                  <a:pt x="31" y="53"/>
                  <a:pt x="43" y="53"/>
                </a:cubicBezTo>
                <a:cubicBezTo>
                  <a:pt x="43" y="53"/>
                  <a:pt x="43" y="53"/>
                  <a:pt x="43" y="53"/>
                </a:cubicBezTo>
                <a:cubicBezTo>
                  <a:pt x="53" y="54"/>
                  <a:pt x="55" y="71"/>
                  <a:pt x="54" y="79"/>
                </a:cubicBezTo>
                <a:cubicBezTo>
                  <a:pt x="52" y="86"/>
                  <a:pt x="54" y="94"/>
                  <a:pt x="59" y="94"/>
                </a:cubicBezTo>
                <a:close/>
              </a:path>
            </a:pathLst>
          </a:custGeom>
          <a:solidFill>
            <a:schemeClr val="accent1"/>
          </a:solidFill>
          <a:ln>
            <a:noFill/>
          </a:ln>
          <a:effectLst/>
        </p:spPr>
        <p:txBody>
          <a:bodyPr vert="horz" wrap="square" lIns="91440" tIns="45720" rIns="91440" bIns="45720" numCol="1" anchor="t" anchorCtr="0" compatLnSpc="1"/>
          <a:lstStyle/>
          <a:p>
            <a:endParaRPr lang="zh-CN" altLang="en-US"/>
          </a:p>
        </p:txBody>
      </p:sp>
      <p:sp>
        <p:nvSpPr>
          <p:cNvPr id="17" name="矩形 16"/>
          <p:cNvSpPr/>
          <p:nvPr/>
        </p:nvSpPr>
        <p:spPr>
          <a:xfrm>
            <a:off x="5603444" y="3446848"/>
            <a:ext cx="6392938" cy="13551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8" name="Freeform 41"/>
          <p:cNvSpPr/>
          <p:nvPr/>
        </p:nvSpPr>
        <p:spPr bwMode="auto">
          <a:xfrm>
            <a:off x="5047678" y="5402706"/>
            <a:ext cx="302243" cy="430596"/>
          </a:xfrm>
          <a:custGeom>
            <a:avLst/>
            <a:gdLst>
              <a:gd name="T0" fmla="*/ 59 w 85"/>
              <a:gd name="T1" fmla="*/ 94 h 95"/>
              <a:gd name="T2" fmla="*/ 60 w 85"/>
              <a:gd name="T3" fmla="*/ 94 h 95"/>
              <a:gd name="T4" fmla="*/ 71 w 85"/>
              <a:gd name="T5" fmla="*/ 41 h 95"/>
              <a:gd name="T6" fmla="*/ 78 w 85"/>
              <a:gd name="T7" fmla="*/ 9 h 95"/>
              <a:gd name="T8" fmla="*/ 64 w 85"/>
              <a:gd name="T9" fmla="*/ 0 h 95"/>
              <a:gd name="T10" fmla="*/ 63 w 85"/>
              <a:gd name="T11" fmla="*/ 0 h 95"/>
              <a:gd name="T12" fmla="*/ 50 w 85"/>
              <a:gd name="T13" fmla="*/ 5 h 95"/>
              <a:gd name="T14" fmla="*/ 43 w 85"/>
              <a:gd name="T15" fmla="*/ 9 h 95"/>
              <a:gd name="T16" fmla="*/ 42 w 85"/>
              <a:gd name="T17" fmla="*/ 9 h 95"/>
              <a:gd name="T18" fmla="*/ 30 w 85"/>
              <a:gd name="T19" fmla="*/ 5 h 95"/>
              <a:gd name="T20" fmla="*/ 18 w 85"/>
              <a:gd name="T21" fmla="*/ 0 h 95"/>
              <a:gd name="T22" fmla="*/ 17 w 85"/>
              <a:gd name="T23" fmla="*/ 0 h 95"/>
              <a:gd name="T24" fmla="*/ 4 w 85"/>
              <a:gd name="T25" fmla="*/ 6 h 95"/>
              <a:gd name="T26" fmla="*/ 0 w 85"/>
              <a:gd name="T27" fmla="*/ 16 h 95"/>
              <a:gd name="T28" fmla="*/ 9 w 85"/>
              <a:gd name="T29" fmla="*/ 40 h 95"/>
              <a:gd name="T30" fmla="*/ 21 w 85"/>
              <a:gd name="T31" fmla="*/ 92 h 95"/>
              <a:gd name="T32" fmla="*/ 25 w 85"/>
              <a:gd name="T33" fmla="*/ 95 h 95"/>
              <a:gd name="T34" fmla="*/ 26 w 85"/>
              <a:gd name="T35" fmla="*/ 94 h 95"/>
              <a:gd name="T36" fmla="*/ 30 w 85"/>
              <a:gd name="T37" fmla="*/ 78 h 95"/>
              <a:gd name="T38" fmla="*/ 43 w 85"/>
              <a:gd name="T39" fmla="*/ 53 h 95"/>
              <a:gd name="T40" fmla="*/ 43 w 85"/>
              <a:gd name="T41" fmla="*/ 53 h 95"/>
              <a:gd name="T42" fmla="*/ 54 w 85"/>
              <a:gd name="T43" fmla="*/ 79 h 95"/>
              <a:gd name="T44" fmla="*/ 59 w 85"/>
              <a:gd name="T45" fmla="*/ 9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5" h="95">
                <a:moveTo>
                  <a:pt x="59" y="94"/>
                </a:moveTo>
                <a:cubicBezTo>
                  <a:pt x="59" y="94"/>
                  <a:pt x="59" y="94"/>
                  <a:pt x="60" y="94"/>
                </a:cubicBezTo>
                <a:cubicBezTo>
                  <a:pt x="70" y="92"/>
                  <a:pt x="70" y="50"/>
                  <a:pt x="71" y="41"/>
                </a:cubicBezTo>
                <a:cubicBezTo>
                  <a:pt x="71" y="36"/>
                  <a:pt x="85" y="20"/>
                  <a:pt x="78" y="9"/>
                </a:cubicBezTo>
                <a:cubicBezTo>
                  <a:pt x="74" y="3"/>
                  <a:pt x="69" y="0"/>
                  <a:pt x="64" y="0"/>
                </a:cubicBezTo>
                <a:cubicBezTo>
                  <a:pt x="63" y="0"/>
                  <a:pt x="63" y="0"/>
                  <a:pt x="63" y="0"/>
                </a:cubicBezTo>
                <a:cubicBezTo>
                  <a:pt x="58" y="0"/>
                  <a:pt x="53" y="2"/>
                  <a:pt x="50" y="5"/>
                </a:cubicBezTo>
                <a:cubicBezTo>
                  <a:pt x="48" y="8"/>
                  <a:pt x="45" y="8"/>
                  <a:pt x="43" y="9"/>
                </a:cubicBezTo>
                <a:cubicBezTo>
                  <a:pt x="42" y="9"/>
                  <a:pt x="42" y="9"/>
                  <a:pt x="42" y="9"/>
                </a:cubicBezTo>
                <a:cubicBezTo>
                  <a:pt x="35" y="9"/>
                  <a:pt x="30" y="5"/>
                  <a:pt x="30" y="5"/>
                </a:cubicBezTo>
                <a:cubicBezTo>
                  <a:pt x="28" y="4"/>
                  <a:pt x="24" y="0"/>
                  <a:pt x="18" y="0"/>
                </a:cubicBezTo>
                <a:cubicBezTo>
                  <a:pt x="18" y="0"/>
                  <a:pt x="17" y="0"/>
                  <a:pt x="17" y="0"/>
                </a:cubicBezTo>
                <a:cubicBezTo>
                  <a:pt x="13" y="0"/>
                  <a:pt x="9" y="1"/>
                  <a:pt x="4" y="6"/>
                </a:cubicBezTo>
                <a:cubicBezTo>
                  <a:pt x="1" y="9"/>
                  <a:pt x="0" y="12"/>
                  <a:pt x="0" y="16"/>
                </a:cubicBezTo>
                <a:cubicBezTo>
                  <a:pt x="0" y="25"/>
                  <a:pt x="7" y="36"/>
                  <a:pt x="9" y="40"/>
                </a:cubicBezTo>
                <a:cubicBezTo>
                  <a:pt x="11" y="46"/>
                  <a:pt x="13" y="84"/>
                  <a:pt x="21" y="92"/>
                </a:cubicBezTo>
                <a:cubicBezTo>
                  <a:pt x="23" y="94"/>
                  <a:pt x="24" y="95"/>
                  <a:pt x="25" y="95"/>
                </a:cubicBezTo>
                <a:cubicBezTo>
                  <a:pt x="26" y="95"/>
                  <a:pt x="26" y="95"/>
                  <a:pt x="26" y="94"/>
                </a:cubicBezTo>
                <a:cubicBezTo>
                  <a:pt x="30" y="93"/>
                  <a:pt x="30" y="83"/>
                  <a:pt x="30" y="78"/>
                </a:cubicBezTo>
                <a:cubicBezTo>
                  <a:pt x="29" y="71"/>
                  <a:pt x="31" y="53"/>
                  <a:pt x="43" y="53"/>
                </a:cubicBezTo>
                <a:cubicBezTo>
                  <a:pt x="43" y="53"/>
                  <a:pt x="43" y="53"/>
                  <a:pt x="43" y="53"/>
                </a:cubicBezTo>
                <a:cubicBezTo>
                  <a:pt x="53" y="54"/>
                  <a:pt x="55" y="71"/>
                  <a:pt x="54" y="79"/>
                </a:cubicBezTo>
                <a:cubicBezTo>
                  <a:pt x="52" y="86"/>
                  <a:pt x="54" y="94"/>
                  <a:pt x="59" y="94"/>
                </a:cubicBezTo>
                <a:close/>
              </a:path>
            </a:pathLst>
          </a:custGeom>
          <a:solidFill>
            <a:schemeClr val="accent1"/>
          </a:solidFill>
          <a:ln>
            <a:noFill/>
          </a:ln>
          <a:effectLst/>
        </p:spPr>
        <p:txBody>
          <a:bodyPr vert="horz" wrap="square" lIns="91440" tIns="45720" rIns="91440" bIns="45720" numCol="1" anchor="t" anchorCtr="0" compatLnSpc="1"/>
          <a:lstStyle/>
          <a:p>
            <a:endParaRPr lang="zh-CN" altLang="en-US"/>
          </a:p>
        </p:txBody>
      </p:sp>
      <p:sp>
        <p:nvSpPr>
          <p:cNvPr id="19" name="矩形 18"/>
          <p:cNvSpPr/>
          <p:nvPr/>
        </p:nvSpPr>
        <p:spPr>
          <a:xfrm>
            <a:off x="5603444" y="5068951"/>
            <a:ext cx="6392938" cy="13551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6" name="Block Arc 4"/>
          <p:cNvSpPr/>
          <p:nvPr/>
        </p:nvSpPr>
        <p:spPr>
          <a:xfrm flipV="1">
            <a:off x="3691884" y="2280222"/>
            <a:ext cx="2511390" cy="2511391"/>
          </a:xfrm>
          <a:prstGeom prst="blockArc">
            <a:avLst>
              <a:gd name="adj1" fmla="val 10800000"/>
              <a:gd name="adj2" fmla="val 0"/>
              <a:gd name="adj3" fmla="val 795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45">
              <a:solidFill>
                <a:srgbClr val="3D3F3F"/>
              </a:solidFill>
            </a:endParaRPr>
          </a:p>
        </p:txBody>
      </p:sp>
      <p:sp>
        <p:nvSpPr>
          <p:cNvPr id="17" name="Block Arc 4"/>
          <p:cNvSpPr/>
          <p:nvPr/>
        </p:nvSpPr>
        <p:spPr>
          <a:xfrm flipV="1">
            <a:off x="1245113" y="2280222"/>
            <a:ext cx="2511390" cy="2511391"/>
          </a:xfrm>
          <a:prstGeom prst="blockArc">
            <a:avLst>
              <a:gd name="adj1" fmla="val 10800000"/>
              <a:gd name="adj2" fmla="val 0"/>
              <a:gd name="adj3" fmla="val 795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45">
              <a:solidFill>
                <a:srgbClr val="3D3F3F"/>
              </a:solidFill>
            </a:endParaRPr>
          </a:p>
        </p:txBody>
      </p:sp>
      <p:sp>
        <p:nvSpPr>
          <p:cNvPr id="24" name="Block Arc 4"/>
          <p:cNvSpPr/>
          <p:nvPr/>
        </p:nvSpPr>
        <p:spPr>
          <a:xfrm flipV="1">
            <a:off x="8611945" y="2280222"/>
            <a:ext cx="2511390" cy="2511391"/>
          </a:xfrm>
          <a:prstGeom prst="blockArc">
            <a:avLst>
              <a:gd name="adj1" fmla="val 10800000"/>
              <a:gd name="adj2" fmla="val 0"/>
              <a:gd name="adj3" fmla="val 795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45">
              <a:solidFill>
                <a:srgbClr val="3D3F3F"/>
              </a:solidFill>
            </a:endParaRPr>
          </a:p>
        </p:txBody>
      </p:sp>
      <p:sp>
        <p:nvSpPr>
          <p:cNvPr id="25" name="Block Arc 4"/>
          <p:cNvSpPr/>
          <p:nvPr/>
        </p:nvSpPr>
        <p:spPr>
          <a:xfrm flipV="1">
            <a:off x="6165174" y="2280222"/>
            <a:ext cx="2511390" cy="2511391"/>
          </a:xfrm>
          <a:prstGeom prst="blockArc">
            <a:avLst>
              <a:gd name="adj1" fmla="val 10800000"/>
              <a:gd name="adj2" fmla="val 0"/>
              <a:gd name="adj3" fmla="val 795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45">
              <a:solidFill>
                <a:srgbClr val="3D3F3F"/>
              </a:solidFill>
            </a:endParaRPr>
          </a:p>
        </p:txBody>
      </p:sp>
      <p:sp>
        <p:nvSpPr>
          <p:cNvPr id="26" name="MH_Other_3"/>
          <p:cNvSpPr/>
          <p:nvPr>
            <p:custDataLst>
              <p:tags r:id="rId1"/>
            </p:custDataLst>
          </p:nvPr>
        </p:nvSpPr>
        <p:spPr>
          <a:xfrm>
            <a:off x="1974552" y="3263674"/>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27" name="KSO_Shape"/>
          <p:cNvSpPr/>
          <p:nvPr/>
        </p:nvSpPr>
        <p:spPr bwMode="auto">
          <a:xfrm>
            <a:off x="2204980" y="3522971"/>
            <a:ext cx="591657" cy="677470"/>
          </a:xfrm>
          <a:custGeom>
            <a:avLst/>
            <a:gdLst>
              <a:gd name="T0" fmla="*/ 2809875 w 4627563"/>
              <a:gd name="T1" fmla="*/ 4811712 h 5299074"/>
              <a:gd name="T2" fmla="*/ 2745224 w 4627563"/>
              <a:gd name="T3" fmla="*/ 4870449 h 5299074"/>
              <a:gd name="T4" fmla="*/ 2693583 w 4627563"/>
              <a:gd name="T5" fmla="*/ 4799805 h 5299074"/>
              <a:gd name="T6" fmla="*/ 3054173 w 4627563"/>
              <a:gd name="T7" fmla="*/ 4245768 h 5299074"/>
              <a:gd name="T8" fmla="*/ 3143251 w 4627563"/>
              <a:gd name="T9" fmla="*/ 4339034 h 5299074"/>
              <a:gd name="T10" fmla="*/ 3063717 w 4627563"/>
              <a:gd name="T11" fmla="*/ 4441428 h 5299074"/>
              <a:gd name="T12" fmla="*/ 2956345 w 4627563"/>
              <a:gd name="T13" fmla="*/ 4391421 h 5299074"/>
              <a:gd name="T14" fmla="*/ 2973843 w 4627563"/>
              <a:gd name="T15" fmla="*/ 4273946 h 5299074"/>
              <a:gd name="T16" fmla="*/ 3313113 w 4627563"/>
              <a:gd name="T17" fmla="*/ 3781821 h 5299074"/>
              <a:gd name="T18" fmla="*/ 3390107 w 4627563"/>
              <a:gd name="T19" fmla="*/ 3842543 h 5299074"/>
              <a:gd name="T20" fmla="*/ 3397647 w 4627563"/>
              <a:gd name="T21" fmla="*/ 3943746 h 5299074"/>
              <a:gd name="T22" fmla="*/ 3329782 w 4627563"/>
              <a:gd name="T23" fmla="*/ 4014787 h 5299074"/>
              <a:gd name="T24" fmla="*/ 3228578 w 4627563"/>
              <a:gd name="T25" fmla="*/ 4012009 h 5299074"/>
              <a:gd name="T26" fmla="*/ 3164681 w 4627563"/>
              <a:gd name="T27" fmla="*/ 3937793 h 5299074"/>
              <a:gd name="T28" fmla="*/ 3176984 w 4627563"/>
              <a:gd name="T29" fmla="*/ 3837781 h 5299074"/>
              <a:gd name="T30" fmla="*/ 3257153 w 4627563"/>
              <a:gd name="T31" fmla="*/ 3780631 h 5299074"/>
              <a:gd name="T32" fmla="*/ 2749233 w 4627563"/>
              <a:gd name="T33" fmla="*/ 3662481 h 5299074"/>
              <a:gd name="T34" fmla="*/ 2837260 w 4627563"/>
              <a:gd name="T35" fmla="*/ 3818473 h 5299074"/>
              <a:gd name="T36" fmla="*/ 2780558 w 4627563"/>
              <a:gd name="T37" fmla="*/ 3991178 h 5299074"/>
              <a:gd name="T38" fmla="*/ 2616002 w 4627563"/>
              <a:gd name="T39" fmla="*/ 4064000 h 5299074"/>
              <a:gd name="T40" fmla="*/ 2451446 w 4627563"/>
              <a:gd name="T41" fmla="*/ 3991178 h 5299074"/>
              <a:gd name="T42" fmla="*/ 2395140 w 4627563"/>
              <a:gd name="T43" fmla="*/ 3818473 h 5299074"/>
              <a:gd name="T44" fmla="*/ 2483167 w 4627563"/>
              <a:gd name="T45" fmla="*/ 3662481 h 5299074"/>
              <a:gd name="T46" fmla="*/ 2204869 w 4627563"/>
              <a:gd name="T47" fmla="*/ 3415897 h 5299074"/>
              <a:gd name="T48" fmla="*/ 2282395 w 4627563"/>
              <a:gd name="T49" fmla="*/ 3464853 h 5299074"/>
              <a:gd name="T50" fmla="*/ 2298297 w 4627563"/>
              <a:gd name="T51" fmla="*/ 3556447 h 5299074"/>
              <a:gd name="T52" fmla="*/ 2241843 w 4627563"/>
              <a:gd name="T53" fmla="*/ 3627907 h 5299074"/>
              <a:gd name="T54" fmla="*/ 2148415 w 4627563"/>
              <a:gd name="T55" fmla="*/ 3634619 h 5299074"/>
              <a:gd name="T56" fmla="*/ 2082419 w 4627563"/>
              <a:gd name="T57" fmla="*/ 3572634 h 5299074"/>
              <a:gd name="T58" fmla="*/ 2084805 w 4627563"/>
              <a:gd name="T59" fmla="*/ 3479065 h 5299074"/>
              <a:gd name="T60" fmla="*/ 2153583 w 4627563"/>
              <a:gd name="T61" fmla="*/ 3419845 h 5299074"/>
              <a:gd name="T62" fmla="*/ 2956426 w 4627563"/>
              <a:gd name="T63" fmla="*/ 3238079 h 5299074"/>
              <a:gd name="T64" fmla="*/ 3038085 w 4627563"/>
              <a:gd name="T65" fmla="*/ 3342332 h 5299074"/>
              <a:gd name="T66" fmla="*/ 3015093 w 4627563"/>
              <a:gd name="T67" fmla="*/ 3476712 h 5299074"/>
              <a:gd name="T68" fmla="*/ 2902515 w 4627563"/>
              <a:gd name="T69" fmla="*/ 3548065 h 5299074"/>
              <a:gd name="T70" fmla="*/ 2771703 w 4627563"/>
              <a:gd name="T71" fmla="*/ 3511992 h 5299074"/>
              <a:gd name="T72" fmla="*/ 2711450 w 4627563"/>
              <a:gd name="T73" fmla="*/ 3392675 h 5299074"/>
              <a:gd name="T74" fmla="*/ 2760207 w 4627563"/>
              <a:gd name="T75" fmla="*/ 3266620 h 5299074"/>
              <a:gd name="T76" fmla="*/ 1341242 w 4627563"/>
              <a:gd name="T77" fmla="*/ 3000374 h 5299074"/>
              <a:gd name="T78" fmla="*/ 403620 w 4627563"/>
              <a:gd name="T79" fmla="*/ 4688870 h 5299074"/>
              <a:gd name="T80" fmla="*/ 498850 w 4627563"/>
              <a:gd name="T81" fmla="*/ 4903704 h 5299074"/>
              <a:gd name="T82" fmla="*/ 4005310 w 4627563"/>
              <a:gd name="T83" fmla="*/ 5016085 h 5299074"/>
              <a:gd name="T84" fmla="*/ 4184661 w 4627563"/>
              <a:gd name="T85" fmla="*/ 4815944 h 5299074"/>
              <a:gd name="T86" fmla="*/ 4235053 w 4627563"/>
              <a:gd name="T87" fmla="*/ 4552265 h 5299074"/>
              <a:gd name="T88" fmla="*/ 3271841 w 4627563"/>
              <a:gd name="T89" fmla="*/ 3015685 h 5299074"/>
              <a:gd name="T90" fmla="*/ 2892903 w 4627563"/>
              <a:gd name="T91" fmla="*/ 3076933 h 5299074"/>
              <a:gd name="T92" fmla="*/ 1694982 w 4627563"/>
              <a:gd name="T93" fmla="*/ 3074149 h 5299074"/>
              <a:gd name="T94" fmla="*/ 1349374 w 4627563"/>
              <a:gd name="T95" fmla="*/ 3013299 h 5299074"/>
              <a:gd name="T96" fmla="*/ 2995870 w 4627563"/>
              <a:gd name="T97" fmla="*/ 46427 h 5299074"/>
              <a:gd name="T98" fmla="*/ 3112958 w 4627563"/>
              <a:gd name="T99" fmla="*/ 207534 h 5299074"/>
              <a:gd name="T100" fmla="*/ 3105417 w 4627563"/>
              <a:gd name="T101" fmla="*/ 379356 h 5299074"/>
              <a:gd name="T102" fmla="*/ 4604543 w 4627563"/>
              <a:gd name="T103" fmla="*/ 4495920 h 5299074"/>
              <a:gd name="T104" fmla="*/ 4621213 w 4627563"/>
              <a:gd name="T105" fmla="*/ 4792341 h 5299074"/>
              <a:gd name="T106" fmla="*/ 4525161 w 4627563"/>
              <a:gd name="T107" fmla="*/ 5066144 h 5299074"/>
              <a:gd name="T108" fmla="*/ 4255659 w 4627563"/>
              <a:gd name="T109" fmla="*/ 5299074 h 5299074"/>
              <a:gd name="T110" fmla="*/ 113119 w 4627563"/>
              <a:gd name="T111" fmla="*/ 5082016 h 5299074"/>
              <a:gd name="T112" fmla="*/ 8335 w 4627563"/>
              <a:gd name="T113" fmla="*/ 4807817 h 5299074"/>
              <a:gd name="T114" fmla="*/ 20640 w 4627563"/>
              <a:gd name="T115" fmla="*/ 4504649 h 5299074"/>
              <a:gd name="T116" fmla="*/ 1525322 w 4627563"/>
              <a:gd name="T117" fmla="*/ 390466 h 5299074"/>
              <a:gd name="T118" fmla="*/ 1512224 w 4627563"/>
              <a:gd name="T119" fmla="*/ 217058 h 5299074"/>
              <a:gd name="T120" fmla="*/ 1623358 w 4627563"/>
              <a:gd name="T121" fmla="*/ 52776 h 52990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627563" h="5299074">
                <a:moveTo>
                  <a:pt x="2751137" y="4752974"/>
                </a:moveTo>
                <a:lnTo>
                  <a:pt x="2757445" y="4753371"/>
                </a:lnTo>
                <a:lnTo>
                  <a:pt x="2762964" y="4754165"/>
                </a:lnTo>
                <a:lnTo>
                  <a:pt x="2768483" y="4755355"/>
                </a:lnTo>
                <a:lnTo>
                  <a:pt x="2774002" y="4757340"/>
                </a:lnTo>
                <a:lnTo>
                  <a:pt x="2779127" y="4760118"/>
                </a:lnTo>
                <a:lnTo>
                  <a:pt x="2783857" y="4762896"/>
                </a:lnTo>
                <a:lnTo>
                  <a:pt x="2788193" y="4766071"/>
                </a:lnTo>
                <a:lnTo>
                  <a:pt x="2792530" y="4770040"/>
                </a:lnTo>
                <a:lnTo>
                  <a:pt x="2796472" y="4774009"/>
                </a:lnTo>
                <a:lnTo>
                  <a:pt x="2800020" y="4778771"/>
                </a:lnTo>
                <a:lnTo>
                  <a:pt x="2802779" y="4783534"/>
                </a:lnTo>
                <a:lnTo>
                  <a:pt x="2805144" y="4788693"/>
                </a:lnTo>
                <a:lnTo>
                  <a:pt x="2807116" y="4793852"/>
                </a:lnTo>
                <a:lnTo>
                  <a:pt x="2808298" y="4799805"/>
                </a:lnTo>
                <a:lnTo>
                  <a:pt x="2809481" y="4805759"/>
                </a:lnTo>
                <a:lnTo>
                  <a:pt x="2809875" y="4811712"/>
                </a:lnTo>
                <a:lnTo>
                  <a:pt x="2809481" y="4817665"/>
                </a:lnTo>
                <a:lnTo>
                  <a:pt x="2808298" y="4823618"/>
                </a:lnTo>
                <a:lnTo>
                  <a:pt x="2807116" y="4829174"/>
                </a:lnTo>
                <a:lnTo>
                  <a:pt x="2805144" y="4834730"/>
                </a:lnTo>
                <a:lnTo>
                  <a:pt x="2802779" y="4839890"/>
                </a:lnTo>
                <a:lnTo>
                  <a:pt x="2800020" y="4844652"/>
                </a:lnTo>
                <a:lnTo>
                  <a:pt x="2796472" y="4849415"/>
                </a:lnTo>
                <a:lnTo>
                  <a:pt x="2792530" y="4853384"/>
                </a:lnTo>
                <a:lnTo>
                  <a:pt x="2788193" y="4857352"/>
                </a:lnTo>
                <a:lnTo>
                  <a:pt x="2783857" y="4860527"/>
                </a:lnTo>
                <a:lnTo>
                  <a:pt x="2779127" y="4863305"/>
                </a:lnTo>
                <a:lnTo>
                  <a:pt x="2774002" y="4866084"/>
                </a:lnTo>
                <a:lnTo>
                  <a:pt x="2768483" y="4868068"/>
                </a:lnTo>
                <a:lnTo>
                  <a:pt x="2762964" y="4869655"/>
                </a:lnTo>
                <a:lnTo>
                  <a:pt x="2757445" y="4870449"/>
                </a:lnTo>
                <a:lnTo>
                  <a:pt x="2751137" y="4870449"/>
                </a:lnTo>
                <a:lnTo>
                  <a:pt x="2745224" y="4870449"/>
                </a:lnTo>
                <a:lnTo>
                  <a:pt x="2739705" y="4869655"/>
                </a:lnTo>
                <a:lnTo>
                  <a:pt x="2733792" y="4868068"/>
                </a:lnTo>
                <a:lnTo>
                  <a:pt x="2728273" y="4866084"/>
                </a:lnTo>
                <a:lnTo>
                  <a:pt x="2723543" y="4863305"/>
                </a:lnTo>
                <a:lnTo>
                  <a:pt x="2718418" y="4860527"/>
                </a:lnTo>
                <a:lnTo>
                  <a:pt x="2714082" y="4857352"/>
                </a:lnTo>
                <a:lnTo>
                  <a:pt x="2709745" y="4853384"/>
                </a:lnTo>
                <a:lnTo>
                  <a:pt x="2706197" y="4849415"/>
                </a:lnTo>
                <a:lnTo>
                  <a:pt x="2702649" y="4844652"/>
                </a:lnTo>
                <a:lnTo>
                  <a:pt x="2699890" y="4839890"/>
                </a:lnTo>
                <a:lnTo>
                  <a:pt x="2697525" y="4834730"/>
                </a:lnTo>
                <a:lnTo>
                  <a:pt x="2695554" y="4829174"/>
                </a:lnTo>
                <a:lnTo>
                  <a:pt x="2693583" y="4823618"/>
                </a:lnTo>
                <a:lnTo>
                  <a:pt x="2692794" y="4817665"/>
                </a:lnTo>
                <a:lnTo>
                  <a:pt x="2692400" y="4811712"/>
                </a:lnTo>
                <a:lnTo>
                  <a:pt x="2692794" y="4805759"/>
                </a:lnTo>
                <a:lnTo>
                  <a:pt x="2693583" y="4799805"/>
                </a:lnTo>
                <a:lnTo>
                  <a:pt x="2695554" y="4793852"/>
                </a:lnTo>
                <a:lnTo>
                  <a:pt x="2697525" y="4788693"/>
                </a:lnTo>
                <a:lnTo>
                  <a:pt x="2699890" y="4783534"/>
                </a:lnTo>
                <a:lnTo>
                  <a:pt x="2702649" y="4778771"/>
                </a:lnTo>
                <a:lnTo>
                  <a:pt x="2706197" y="4774009"/>
                </a:lnTo>
                <a:lnTo>
                  <a:pt x="2709745" y="4770040"/>
                </a:lnTo>
                <a:lnTo>
                  <a:pt x="2714082" y="4766071"/>
                </a:lnTo>
                <a:lnTo>
                  <a:pt x="2718418" y="4762896"/>
                </a:lnTo>
                <a:lnTo>
                  <a:pt x="2723543" y="4760118"/>
                </a:lnTo>
                <a:lnTo>
                  <a:pt x="2728273" y="4757340"/>
                </a:lnTo>
                <a:lnTo>
                  <a:pt x="2733792" y="4755355"/>
                </a:lnTo>
                <a:lnTo>
                  <a:pt x="2739705" y="4754165"/>
                </a:lnTo>
                <a:lnTo>
                  <a:pt x="2745224" y="4753371"/>
                </a:lnTo>
                <a:lnTo>
                  <a:pt x="2751137" y="4752974"/>
                </a:lnTo>
                <a:close/>
                <a:moveTo>
                  <a:pt x="3043833" y="4244974"/>
                </a:moveTo>
                <a:lnTo>
                  <a:pt x="3049401" y="4245371"/>
                </a:lnTo>
                <a:lnTo>
                  <a:pt x="3054173" y="4245768"/>
                </a:lnTo>
                <a:lnTo>
                  <a:pt x="3059342" y="4246165"/>
                </a:lnTo>
                <a:lnTo>
                  <a:pt x="3063717" y="4246959"/>
                </a:lnTo>
                <a:lnTo>
                  <a:pt x="3073261" y="4249340"/>
                </a:lnTo>
                <a:lnTo>
                  <a:pt x="3082407" y="4252912"/>
                </a:lnTo>
                <a:lnTo>
                  <a:pt x="3091156" y="4256881"/>
                </a:lnTo>
                <a:lnTo>
                  <a:pt x="3099507" y="4262040"/>
                </a:lnTo>
                <a:lnTo>
                  <a:pt x="3107063" y="4267596"/>
                </a:lnTo>
                <a:lnTo>
                  <a:pt x="3114221" y="4273946"/>
                </a:lnTo>
                <a:lnTo>
                  <a:pt x="3120584" y="4281090"/>
                </a:lnTo>
                <a:lnTo>
                  <a:pt x="3126151" y="4289027"/>
                </a:lnTo>
                <a:lnTo>
                  <a:pt x="3131321" y="4296568"/>
                </a:lnTo>
                <a:lnTo>
                  <a:pt x="3135298" y="4305299"/>
                </a:lnTo>
                <a:lnTo>
                  <a:pt x="3138877" y="4314824"/>
                </a:lnTo>
                <a:lnTo>
                  <a:pt x="3141263" y="4324349"/>
                </a:lnTo>
                <a:lnTo>
                  <a:pt x="3142058" y="4329112"/>
                </a:lnTo>
                <a:lnTo>
                  <a:pt x="3142853" y="4334271"/>
                </a:lnTo>
                <a:lnTo>
                  <a:pt x="3143251" y="4339034"/>
                </a:lnTo>
                <a:lnTo>
                  <a:pt x="3143251" y="4344193"/>
                </a:lnTo>
                <a:lnTo>
                  <a:pt x="3143251" y="4348956"/>
                </a:lnTo>
                <a:lnTo>
                  <a:pt x="3142853" y="4354115"/>
                </a:lnTo>
                <a:lnTo>
                  <a:pt x="3142058" y="4359275"/>
                </a:lnTo>
                <a:lnTo>
                  <a:pt x="3141263" y="4364037"/>
                </a:lnTo>
                <a:lnTo>
                  <a:pt x="3138877" y="4373562"/>
                </a:lnTo>
                <a:lnTo>
                  <a:pt x="3135298" y="4382690"/>
                </a:lnTo>
                <a:lnTo>
                  <a:pt x="3131321" y="4391421"/>
                </a:lnTo>
                <a:lnTo>
                  <a:pt x="3126151" y="4399359"/>
                </a:lnTo>
                <a:lnTo>
                  <a:pt x="3120584" y="4407297"/>
                </a:lnTo>
                <a:lnTo>
                  <a:pt x="3114221" y="4414440"/>
                </a:lnTo>
                <a:lnTo>
                  <a:pt x="3107063" y="4420393"/>
                </a:lnTo>
                <a:lnTo>
                  <a:pt x="3099507" y="4426347"/>
                </a:lnTo>
                <a:lnTo>
                  <a:pt x="3091156" y="4431506"/>
                </a:lnTo>
                <a:lnTo>
                  <a:pt x="3082407" y="4435475"/>
                </a:lnTo>
                <a:lnTo>
                  <a:pt x="3073261" y="4438650"/>
                </a:lnTo>
                <a:lnTo>
                  <a:pt x="3063717" y="4441428"/>
                </a:lnTo>
                <a:lnTo>
                  <a:pt x="3059342" y="4442222"/>
                </a:lnTo>
                <a:lnTo>
                  <a:pt x="3054173" y="4442618"/>
                </a:lnTo>
                <a:lnTo>
                  <a:pt x="3049401" y="4443015"/>
                </a:lnTo>
                <a:lnTo>
                  <a:pt x="3043833" y="4443412"/>
                </a:lnTo>
                <a:lnTo>
                  <a:pt x="3038663" y="4443015"/>
                </a:lnTo>
                <a:lnTo>
                  <a:pt x="3033891" y="4442618"/>
                </a:lnTo>
                <a:lnTo>
                  <a:pt x="3028722" y="4442222"/>
                </a:lnTo>
                <a:lnTo>
                  <a:pt x="3023950" y="4441428"/>
                </a:lnTo>
                <a:lnTo>
                  <a:pt x="3014405" y="4438650"/>
                </a:lnTo>
                <a:lnTo>
                  <a:pt x="3005259" y="4435475"/>
                </a:lnTo>
                <a:lnTo>
                  <a:pt x="2996908" y="4431506"/>
                </a:lnTo>
                <a:lnTo>
                  <a:pt x="2988557" y="4426347"/>
                </a:lnTo>
                <a:lnTo>
                  <a:pt x="2981001" y="4420393"/>
                </a:lnTo>
                <a:lnTo>
                  <a:pt x="2973843" y="4414440"/>
                </a:lnTo>
                <a:lnTo>
                  <a:pt x="2967083" y="4407297"/>
                </a:lnTo>
                <a:lnTo>
                  <a:pt x="2961515" y="4399359"/>
                </a:lnTo>
                <a:lnTo>
                  <a:pt x="2956345" y="4391421"/>
                </a:lnTo>
                <a:lnTo>
                  <a:pt x="2952369" y="4382690"/>
                </a:lnTo>
                <a:lnTo>
                  <a:pt x="2948790" y="4373562"/>
                </a:lnTo>
                <a:lnTo>
                  <a:pt x="2946801" y="4364037"/>
                </a:lnTo>
                <a:lnTo>
                  <a:pt x="2945608" y="4359275"/>
                </a:lnTo>
                <a:lnTo>
                  <a:pt x="2945211" y="4354115"/>
                </a:lnTo>
                <a:lnTo>
                  <a:pt x="2944813" y="4348956"/>
                </a:lnTo>
                <a:lnTo>
                  <a:pt x="2944813" y="4344193"/>
                </a:lnTo>
                <a:lnTo>
                  <a:pt x="2944813" y="4339034"/>
                </a:lnTo>
                <a:lnTo>
                  <a:pt x="2945211" y="4334271"/>
                </a:lnTo>
                <a:lnTo>
                  <a:pt x="2945608" y="4329112"/>
                </a:lnTo>
                <a:lnTo>
                  <a:pt x="2946801" y="4324349"/>
                </a:lnTo>
                <a:lnTo>
                  <a:pt x="2948790" y="4314824"/>
                </a:lnTo>
                <a:lnTo>
                  <a:pt x="2952369" y="4305299"/>
                </a:lnTo>
                <a:lnTo>
                  <a:pt x="2956345" y="4296568"/>
                </a:lnTo>
                <a:lnTo>
                  <a:pt x="2961515" y="4289027"/>
                </a:lnTo>
                <a:lnTo>
                  <a:pt x="2967083" y="4281090"/>
                </a:lnTo>
                <a:lnTo>
                  <a:pt x="2973843" y="4273946"/>
                </a:lnTo>
                <a:lnTo>
                  <a:pt x="2981001" y="4267596"/>
                </a:lnTo>
                <a:lnTo>
                  <a:pt x="2988557" y="4262040"/>
                </a:lnTo>
                <a:lnTo>
                  <a:pt x="2996908" y="4256881"/>
                </a:lnTo>
                <a:lnTo>
                  <a:pt x="3005259" y="4252912"/>
                </a:lnTo>
                <a:lnTo>
                  <a:pt x="3014405" y="4249340"/>
                </a:lnTo>
                <a:lnTo>
                  <a:pt x="3023950" y="4246959"/>
                </a:lnTo>
                <a:lnTo>
                  <a:pt x="3028722" y="4246165"/>
                </a:lnTo>
                <a:lnTo>
                  <a:pt x="3033891" y="4245768"/>
                </a:lnTo>
                <a:lnTo>
                  <a:pt x="3038663" y="4245371"/>
                </a:lnTo>
                <a:lnTo>
                  <a:pt x="3043833" y="4244974"/>
                </a:lnTo>
                <a:close/>
                <a:moveTo>
                  <a:pt x="3275806" y="3778249"/>
                </a:moveTo>
                <a:lnTo>
                  <a:pt x="3282157" y="3778249"/>
                </a:lnTo>
                <a:lnTo>
                  <a:pt x="3288507" y="3778249"/>
                </a:lnTo>
                <a:lnTo>
                  <a:pt x="3294460" y="3779043"/>
                </a:lnTo>
                <a:lnTo>
                  <a:pt x="3300810" y="3779440"/>
                </a:lnTo>
                <a:lnTo>
                  <a:pt x="3306763" y="3780631"/>
                </a:lnTo>
                <a:lnTo>
                  <a:pt x="3313113" y="3781821"/>
                </a:lnTo>
                <a:lnTo>
                  <a:pt x="3318669" y="3783806"/>
                </a:lnTo>
                <a:lnTo>
                  <a:pt x="3324622" y="3785790"/>
                </a:lnTo>
                <a:lnTo>
                  <a:pt x="3329782" y="3787774"/>
                </a:lnTo>
                <a:lnTo>
                  <a:pt x="3335338" y="3790156"/>
                </a:lnTo>
                <a:lnTo>
                  <a:pt x="3340894" y="3793331"/>
                </a:lnTo>
                <a:lnTo>
                  <a:pt x="3345657" y="3796109"/>
                </a:lnTo>
                <a:lnTo>
                  <a:pt x="3350816" y="3799284"/>
                </a:lnTo>
                <a:lnTo>
                  <a:pt x="3355579" y="3802856"/>
                </a:lnTo>
                <a:lnTo>
                  <a:pt x="3360341" y="3806427"/>
                </a:lnTo>
                <a:lnTo>
                  <a:pt x="3364707" y="3810396"/>
                </a:lnTo>
                <a:lnTo>
                  <a:pt x="3369072" y="3814365"/>
                </a:lnTo>
                <a:lnTo>
                  <a:pt x="3373041" y="3818731"/>
                </a:lnTo>
                <a:lnTo>
                  <a:pt x="3377010" y="3823096"/>
                </a:lnTo>
                <a:lnTo>
                  <a:pt x="3380582" y="3827859"/>
                </a:lnTo>
                <a:lnTo>
                  <a:pt x="3384154" y="3832621"/>
                </a:lnTo>
                <a:lnTo>
                  <a:pt x="3387329" y="3837781"/>
                </a:lnTo>
                <a:lnTo>
                  <a:pt x="3390107" y="3842543"/>
                </a:lnTo>
                <a:lnTo>
                  <a:pt x="3393282" y="3848099"/>
                </a:lnTo>
                <a:lnTo>
                  <a:pt x="3395663" y="3853656"/>
                </a:lnTo>
                <a:lnTo>
                  <a:pt x="3397647" y="3858815"/>
                </a:lnTo>
                <a:lnTo>
                  <a:pt x="3399235" y="3864768"/>
                </a:lnTo>
                <a:lnTo>
                  <a:pt x="3401219" y="3870324"/>
                </a:lnTo>
                <a:lnTo>
                  <a:pt x="3402807" y="3876278"/>
                </a:lnTo>
                <a:lnTo>
                  <a:pt x="3403601" y="3882628"/>
                </a:lnTo>
                <a:lnTo>
                  <a:pt x="3404394" y="3888978"/>
                </a:lnTo>
                <a:lnTo>
                  <a:pt x="3404791" y="3894931"/>
                </a:lnTo>
                <a:lnTo>
                  <a:pt x="3405188" y="3901281"/>
                </a:lnTo>
                <a:lnTo>
                  <a:pt x="3404791" y="3907631"/>
                </a:lnTo>
                <a:lnTo>
                  <a:pt x="3404394" y="3913584"/>
                </a:lnTo>
                <a:lnTo>
                  <a:pt x="3403601" y="3919934"/>
                </a:lnTo>
                <a:lnTo>
                  <a:pt x="3402807" y="3926284"/>
                </a:lnTo>
                <a:lnTo>
                  <a:pt x="3401219" y="3931840"/>
                </a:lnTo>
                <a:lnTo>
                  <a:pt x="3399235" y="3937793"/>
                </a:lnTo>
                <a:lnTo>
                  <a:pt x="3397647" y="3943746"/>
                </a:lnTo>
                <a:lnTo>
                  <a:pt x="3395663" y="3948906"/>
                </a:lnTo>
                <a:lnTo>
                  <a:pt x="3393282" y="3954462"/>
                </a:lnTo>
                <a:lnTo>
                  <a:pt x="3390107" y="3960018"/>
                </a:lnTo>
                <a:lnTo>
                  <a:pt x="3387329" y="3964781"/>
                </a:lnTo>
                <a:lnTo>
                  <a:pt x="3384154" y="3969940"/>
                </a:lnTo>
                <a:lnTo>
                  <a:pt x="3380582" y="3974703"/>
                </a:lnTo>
                <a:lnTo>
                  <a:pt x="3377010" y="3979465"/>
                </a:lnTo>
                <a:lnTo>
                  <a:pt x="3373041" y="3983831"/>
                </a:lnTo>
                <a:lnTo>
                  <a:pt x="3369072" y="3988197"/>
                </a:lnTo>
                <a:lnTo>
                  <a:pt x="3364707" y="3992165"/>
                </a:lnTo>
                <a:lnTo>
                  <a:pt x="3360341" y="3996134"/>
                </a:lnTo>
                <a:lnTo>
                  <a:pt x="3355579" y="3999706"/>
                </a:lnTo>
                <a:lnTo>
                  <a:pt x="3350816" y="4002881"/>
                </a:lnTo>
                <a:lnTo>
                  <a:pt x="3345657" y="4006453"/>
                </a:lnTo>
                <a:lnTo>
                  <a:pt x="3340894" y="4009231"/>
                </a:lnTo>
                <a:lnTo>
                  <a:pt x="3335338" y="4012009"/>
                </a:lnTo>
                <a:lnTo>
                  <a:pt x="3329782" y="4014787"/>
                </a:lnTo>
                <a:lnTo>
                  <a:pt x="3324622" y="4016772"/>
                </a:lnTo>
                <a:lnTo>
                  <a:pt x="3318669" y="4018756"/>
                </a:lnTo>
                <a:lnTo>
                  <a:pt x="3313113" y="4020343"/>
                </a:lnTo>
                <a:lnTo>
                  <a:pt x="3306763" y="4021534"/>
                </a:lnTo>
                <a:lnTo>
                  <a:pt x="3300810" y="4023122"/>
                </a:lnTo>
                <a:lnTo>
                  <a:pt x="3294460" y="4023518"/>
                </a:lnTo>
                <a:lnTo>
                  <a:pt x="3288507" y="4024312"/>
                </a:lnTo>
                <a:lnTo>
                  <a:pt x="3282157" y="4024312"/>
                </a:lnTo>
                <a:lnTo>
                  <a:pt x="3275806" y="4024312"/>
                </a:lnTo>
                <a:lnTo>
                  <a:pt x="3269853" y="4023518"/>
                </a:lnTo>
                <a:lnTo>
                  <a:pt x="3263503" y="4023122"/>
                </a:lnTo>
                <a:lnTo>
                  <a:pt x="3257153" y="4021534"/>
                </a:lnTo>
                <a:lnTo>
                  <a:pt x="3251597" y="4020343"/>
                </a:lnTo>
                <a:lnTo>
                  <a:pt x="3245644" y="4018756"/>
                </a:lnTo>
                <a:lnTo>
                  <a:pt x="3239691" y="4016772"/>
                </a:lnTo>
                <a:lnTo>
                  <a:pt x="3234531" y="4014787"/>
                </a:lnTo>
                <a:lnTo>
                  <a:pt x="3228578" y="4012009"/>
                </a:lnTo>
                <a:lnTo>
                  <a:pt x="3223419" y="4009231"/>
                </a:lnTo>
                <a:lnTo>
                  <a:pt x="3218259" y="4006453"/>
                </a:lnTo>
                <a:lnTo>
                  <a:pt x="3213100" y="4002881"/>
                </a:lnTo>
                <a:lnTo>
                  <a:pt x="3208734" y="3999706"/>
                </a:lnTo>
                <a:lnTo>
                  <a:pt x="3203972" y="3996134"/>
                </a:lnTo>
                <a:lnTo>
                  <a:pt x="3199606" y="3992165"/>
                </a:lnTo>
                <a:lnTo>
                  <a:pt x="3195241" y="3988197"/>
                </a:lnTo>
                <a:lnTo>
                  <a:pt x="3191272" y="3983831"/>
                </a:lnTo>
                <a:lnTo>
                  <a:pt x="3186906" y="3979465"/>
                </a:lnTo>
                <a:lnTo>
                  <a:pt x="3183731" y="3974703"/>
                </a:lnTo>
                <a:lnTo>
                  <a:pt x="3180159" y="3969940"/>
                </a:lnTo>
                <a:lnTo>
                  <a:pt x="3176984" y="3964781"/>
                </a:lnTo>
                <a:lnTo>
                  <a:pt x="3174206" y="3960018"/>
                </a:lnTo>
                <a:lnTo>
                  <a:pt x="3171428" y="3954462"/>
                </a:lnTo>
                <a:lnTo>
                  <a:pt x="3168650" y="3948906"/>
                </a:lnTo>
                <a:lnTo>
                  <a:pt x="3166666" y="3943746"/>
                </a:lnTo>
                <a:lnTo>
                  <a:pt x="3164681" y="3937793"/>
                </a:lnTo>
                <a:lnTo>
                  <a:pt x="3163094" y="3931840"/>
                </a:lnTo>
                <a:lnTo>
                  <a:pt x="3161506" y="3926284"/>
                </a:lnTo>
                <a:lnTo>
                  <a:pt x="3160316" y="3919934"/>
                </a:lnTo>
                <a:lnTo>
                  <a:pt x="3159522" y="3913584"/>
                </a:lnTo>
                <a:lnTo>
                  <a:pt x="3159125" y="3907631"/>
                </a:lnTo>
                <a:lnTo>
                  <a:pt x="3159125" y="3901281"/>
                </a:lnTo>
                <a:lnTo>
                  <a:pt x="3159125" y="3894931"/>
                </a:lnTo>
                <a:lnTo>
                  <a:pt x="3159522" y="3888978"/>
                </a:lnTo>
                <a:lnTo>
                  <a:pt x="3160316" y="3882628"/>
                </a:lnTo>
                <a:lnTo>
                  <a:pt x="3161506" y="3876278"/>
                </a:lnTo>
                <a:lnTo>
                  <a:pt x="3163094" y="3870324"/>
                </a:lnTo>
                <a:lnTo>
                  <a:pt x="3164681" y="3864768"/>
                </a:lnTo>
                <a:lnTo>
                  <a:pt x="3166666" y="3858815"/>
                </a:lnTo>
                <a:lnTo>
                  <a:pt x="3168650" y="3853656"/>
                </a:lnTo>
                <a:lnTo>
                  <a:pt x="3171428" y="3848099"/>
                </a:lnTo>
                <a:lnTo>
                  <a:pt x="3174206" y="3842543"/>
                </a:lnTo>
                <a:lnTo>
                  <a:pt x="3176984" y="3837781"/>
                </a:lnTo>
                <a:lnTo>
                  <a:pt x="3180159" y="3832621"/>
                </a:lnTo>
                <a:lnTo>
                  <a:pt x="3183731" y="3827859"/>
                </a:lnTo>
                <a:lnTo>
                  <a:pt x="3186906" y="3823096"/>
                </a:lnTo>
                <a:lnTo>
                  <a:pt x="3191272" y="3818731"/>
                </a:lnTo>
                <a:lnTo>
                  <a:pt x="3195241" y="3814365"/>
                </a:lnTo>
                <a:lnTo>
                  <a:pt x="3199606" y="3810396"/>
                </a:lnTo>
                <a:lnTo>
                  <a:pt x="3203972" y="3806427"/>
                </a:lnTo>
                <a:lnTo>
                  <a:pt x="3208734" y="3802856"/>
                </a:lnTo>
                <a:lnTo>
                  <a:pt x="3213100" y="3799284"/>
                </a:lnTo>
                <a:lnTo>
                  <a:pt x="3218259" y="3796109"/>
                </a:lnTo>
                <a:lnTo>
                  <a:pt x="3223419" y="3793331"/>
                </a:lnTo>
                <a:lnTo>
                  <a:pt x="3228578" y="3790156"/>
                </a:lnTo>
                <a:lnTo>
                  <a:pt x="3234531" y="3787774"/>
                </a:lnTo>
                <a:lnTo>
                  <a:pt x="3239691" y="3785790"/>
                </a:lnTo>
                <a:lnTo>
                  <a:pt x="3245644" y="3783806"/>
                </a:lnTo>
                <a:lnTo>
                  <a:pt x="3251597" y="3781821"/>
                </a:lnTo>
                <a:lnTo>
                  <a:pt x="3257153" y="3780631"/>
                </a:lnTo>
                <a:lnTo>
                  <a:pt x="3263503" y="3779440"/>
                </a:lnTo>
                <a:lnTo>
                  <a:pt x="3269853" y="3779043"/>
                </a:lnTo>
                <a:lnTo>
                  <a:pt x="3275806" y="3778249"/>
                </a:lnTo>
                <a:close/>
                <a:moveTo>
                  <a:pt x="2616002" y="3617912"/>
                </a:moveTo>
                <a:lnTo>
                  <a:pt x="2627501" y="3618310"/>
                </a:lnTo>
                <a:lnTo>
                  <a:pt x="2638603" y="3619106"/>
                </a:lnTo>
                <a:lnTo>
                  <a:pt x="2650103" y="3620300"/>
                </a:lnTo>
                <a:lnTo>
                  <a:pt x="2660809" y="3622688"/>
                </a:lnTo>
                <a:lnTo>
                  <a:pt x="2671515" y="3625075"/>
                </a:lnTo>
                <a:lnTo>
                  <a:pt x="2682221" y="3627861"/>
                </a:lnTo>
                <a:lnTo>
                  <a:pt x="2692134" y="3631840"/>
                </a:lnTo>
                <a:lnTo>
                  <a:pt x="2702840" y="3635422"/>
                </a:lnTo>
                <a:lnTo>
                  <a:pt x="2712356" y="3640197"/>
                </a:lnTo>
                <a:lnTo>
                  <a:pt x="2722269" y="3644972"/>
                </a:lnTo>
                <a:lnTo>
                  <a:pt x="2731389" y="3650543"/>
                </a:lnTo>
                <a:lnTo>
                  <a:pt x="2740509" y="3656114"/>
                </a:lnTo>
                <a:lnTo>
                  <a:pt x="2749233" y="3662481"/>
                </a:lnTo>
                <a:lnTo>
                  <a:pt x="2757560" y="3669246"/>
                </a:lnTo>
                <a:lnTo>
                  <a:pt x="2765490" y="3676011"/>
                </a:lnTo>
                <a:lnTo>
                  <a:pt x="2773421" y="3683174"/>
                </a:lnTo>
                <a:lnTo>
                  <a:pt x="2780558" y="3691133"/>
                </a:lnTo>
                <a:lnTo>
                  <a:pt x="2787299" y="3699092"/>
                </a:lnTo>
                <a:lnTo>
                  <a:pt x="2794040" y="3707448"/>
                </a:lnTo>
                <a:lnTo>
                  <a:pt x="2800384" y="3716203"/>
                </a:lnTo>
                <a:lnTo>
                  <a:pt x="2805935" y="3725355"/>
                </a:lnTo>
                <a:lnTo>
                  <a:pt x="2811487" y="3734906"/>
                </a:lnTo>
                <a:lnTo>
                  <a:pt x="2816245" y="3744456"/>
                </a:lnTo>
                <a:lnTo>
                  <a:pt x="2821003" y="3754007"/>
                </a:lnTo>
                <a:lnTo>
                  <a:pt x="2824572" y="3764751"/>
                </a:lnTo>
                <a:lnTo>
                  <a:pt x="2828537" y="3775098"/>
                </a:lnTo>
                <a:lnTo>
                  <a:pt x="2831313" y="3785444"/>
                </a:lnTo>
                <a:lnTo>
                  <a:pt x="2833692" y="3796188"/>
                </a:lnTo>
                <a:lnTo>
                  <a:pt x="2835674" y="3806933"/>
                </a:lnTo>
                <a:lnTo>
                  <a:pt x="2837260" y="3818473"/>
                </a:lnTo>
                <a:lnTo>
                  <a:pt x="2838053" y="3829615"/>
                </a:lnTo>
                <a:lnTo>
                  <a:pt x="2838450" y="3841155"/>
                </a:lnTo>
                <a:lnTo>
                  <a:pt x="2838053" y="3852297"/>
                </a:lnTo>
                <a:lnTo>
                  <a:pt x="2837260" y="3864236"/>
                </a:lnTo>
                <a:lnTo>
                  <a:pt x="2835674" y="3874980"/>
                </a:lnTo>
                <a:lnTo>
                  <a:pt x="2833692" y="3886122"/>
                </a:lnTo>
                <a:lnTo>
                  <a:pt x="2831313" y="3896866"/>
                </a:lnTo>
                <a:lnTo>
                  <a:pt x="2828537" y="3907611"/>
                </a:lnTo>
                <a:lnTo>
                  <a:pt x="2824572" y="3917957"/>
                </a:lnTo>
                <a:lnTo>
                  <a:pt x="2821003" y="3927906"/>
                </a:lnTo>
                <a:lnTo>
                  <a:pt x="2816245" y="3937854"/>
                </a:lnTo>
                <a:lnTo>
                  <a:pt x="2811487" y="3947405"/>
                </a:lnTo>
                <a:lnTo>
                  <a:pt x="2805935" y="3956557"/>
                </a:lnTo>
                <a:lnTo>
                  <a:pt x="2800384" y="3965710"/>
                </a:lnTo>
                <a:lnTo>
                  <a:pt x="2794040" y="3974464"/>
                </a:lnTo>
                <a:lnTo>
                  <a:pt x="2787299" y="3982821"/>
                </a:lnTo>
                <a:lnTo>
                  <a:pt x="2780558" y="3991178"/>
                </a:lnTo>
                <a:lnTo>
                  <a:pt x="2773421" y="3998738"/>
                </a:lnTo>
                <a:lnTo>
                  <a:pt x="2765490" y="4006299"/>
                </a:lnTo>
                <a:lnTo>
                  <a:pt x="2757560" y="4013064"/>
                </a:lnTo>
                <a:lnTo>
                  <a:pt x="2749233" y="4019829"/>
                </a:lnTo>
                <a:lnTo>
                  <a:pt x="2740509" y="4026196"/>
                </a:lnTo>
                <a:lnTo>
                  <a:pt x="2731389" y="4032165"/>
                </a:lnTo>
                <a:lnTo>
                  <a:pt x="2722269" y="4037338"/>
                </a:lnTo>
                <a:lnTo>
                  <a:pt x="2712356" y="4042114"/>
                </a:lnTo>
                <a:lnTo>
                  <a:pt x="2702840" y="4046491"/>
                </a:lnTo>
                <a:lnTo>
                  <a:pt x="2692134" y="4050868"/>
                </a:lnTo>
                <a:lnTo>
                  <a:pt x="2682221" y="4054052"/>
                </a:lnTo>
                <a:lnTo>
                  <a:pt x="2671515" y="4056837"/>
                </a:lnTo>
                <a:lnTo>
                  <a:pt x="2660809" y="4059623"/>
                </a:lnTo>
                <a:lnTo>
                  <a:pt x="2650103" y="4061613"/>
                </a:lnTo>
                <a:lnTo>
                  <a:pt x="2638603" y="4062806"/>
                </a:lnTo>
                <a:lnTo>
                  <a:pt x="2627501" y="4063602"/>
                </a:lnTo>
                <a:lnTo>
                  <a:pt x="2616002" y="4064000"/>
                </a:lnTo>
                <a:lnTo>
                  <a:pt x="2604503" y="4063602"/>
                </a:lnTo>
                <a:lnTo>
                  <a:pt x="2593400" y="4062806"/>
                </a:lnTo>
                <a:lnTo>
                  <a:pt x="2582297" y="4061613"/>
                </a:lnTo>
                <a:lnTo>
                  <a:pt x="2571195" y="4059623"/>
                </a:lnTo>
                <a:lnTo>
                  <a:pt x="2560489" y="4056837"/>
                </a:lnTo>
                <a:lnTo>
                  <a:pt x="2549783" y="4054052"/>
                </a:lnTo>
                <a:lnTo>
                  <a:pt x="2539473" y="4050868"/>
                </a:lnTo>
                <a:lnTo>
                  <a:pt x="2529560" y="4046491"/>
                </a:lnTo>
                <a:lnTo>
                  <a:pt x="2519647" y="4042114"/>
                </a:lnTo>
                <a:lnTo>
                  <a:pt x="2510131" y="4037338"/>
                </a:lnTo>
                <a:lnTo>
                  <a:pt x="2501011" y="4032165"/>
                </a:lnTo>
                <a:lnTo>
                  <a:pt x="2491891" y="4026196"/>
                </a:lnTo>
                <a:lnTo>
                  <a:pt x="2483167" y="4019829"/>
                </a:lnTo>
                <a:lnTo>
                  <a:pt x="2474841" y="4013064"/>
                </a:lnTo>
                <a:lnTo>
                  <a:pt x="2466514" y="4006299"/>
                </a:lnTo>
                <a:lnTo>
                  <a:pt x="2458980" y="3998738"/>
                </a:lnTo>
                <a:lnTo>
                  <a:pt x="2451446" y="3991178"/>
                </a:lnTo>
                <a:lnTo>
                  <a:pt x="2444308" y="3982821"/>
                </a:lnTo>
                <a:lnTo>
                  <a:pt x="2437964" y="3974464"/>
                </a:lnTo>
                <a:lnTo>
                  <a:pt x="2431620" y="3965710"/>
                </a:lnTo>
                <a:lnTo>
                  <a:pt x="2425672" y="3956557"/>
                </a:lnTo>
                <a:lnTo>
                  <a:pt x="2420914" y="3947405"/>
                </a:lnTo>
                <a:lnTo>
                  <a:pt x="2415759" y="3937854"/>
                </a:lnTo>
                <a:lnTo>
                  <a:pt x="2411397" y="3927906"/>
                </a:lnTo>
                <a:lnTo>
                  <a:pt x="2407035" y="3917957"/>
                </a:lnTo>
                <a:lnTo>
                  <a:pt x="2403863" y="3907611"/>
                </a:lnTo>
                <a:lnTo>
                  <a:pt x="2400691" y="3896866"/>
                </a:lnTo>
                <a:lnTo>
                  <a:pt x="2398312" y="3886122"/>
                </a:lnTo>
                <a:lnTo>
                  <a:pt x="2396329" y="3874980"/>
                </a:lnTo>
                <a:lnTo>
                  <a:pt x="2395140" y="3864236"/>
                </a:lnTo>
                <a:lnTo>
                  <a:pt x="2394347" y="3852297"/>
                </a:lnTo>
                <a:lnTo>
                  <a:pt x="2393950" y="3841155"/>
                </a:lnTo>
                <a:lnTo>
                  <a:pt x="2394347" y="3829615"/>
                </a:lnTo>
                <a:lnTo>
                  <a:pt x="2395140" y="3818473"/>
                </a:lnTo>
                <a:lnTo>
                  <a:pt x="2396329" y="3806933"/>
                </a:lnTo>
                <a:lnTo>
                  <a:pt x="2398312" y="3796188"/>
                </a:lnTo>
                <a:lnTo>
                  <a:pt x="2400691" y="3785444"/>
                </a:lnTo>
                <a:lnTo>
                  <a:pt x="2403863" y="3775098"/>
                </a:lnTo>
                <a:lnTo>
                  <a:pt x="2407035" y="3764751"/>
                </a:lnTo>
                <a:lnTo>
                  <a:pt x="2411397" y="3754007"/>
                </a:lnTo>
                <a:lnTo>
                  <a:pt x="2415759" y="3744456"/>
                </a:lnTo>
                <a:lnTo>
                  <a:pt x="2420914" y="3734906"/>
                </a:lnTo>
                <a:lnTo>
                  <a:pt x="2425672" y="3725355"/>
                </a:lnTo>
                <a:lnTo>
                  <a:pt x="2431620" y="3716203"/>
                </a:lnTo>
                <a:lnTo>
                  <a:pt x="2437964" y="3707448"/>
                </a:lnTo>
                <a:lnTo>
                  <a:pt x="2444308" y="3699092"/>
                </a:lnTo>
                <a:lnTo>
                  <a:pt x="2451446" y="3691133"/>
                </a:lnTo>
                <a:lnTo>
                  <a:pt x="2458980" y="3683174"/>
                </a:lnTo>
                <a:lnTo>
                  <a:pt x="2466514" y="3676011"/>
                </a:lnTo>
                <a:lnTo>
                  <a:pt x="2474841" y="3669246"/>
                </a:lnTo>
                <a:lnTo>
                  <a:pt x="2483167" y="3662481"/>
                </a:lnTo>
                <a:lnTo>
                  <a:pt x="2491891" y="3656114"/>
                </a:lnTo>
                <a:lnTo>
                  <a:pt x="2501011" y="3650543"/>
                </a:lnTo>
                <a:lnTo>
                  <a:pt x="2510131" y="3644972"/>
                </a:lnTo>
                <a:lnTo>
                  <a:pt x="2519647" y="3640197"/>
                </a:lnTo>
                <a:lnTo>
                  <a:pt x="2529560" y="3635422"/>
                </a:lnTo>
                <a:lnTo>
                  <a:pt x="2539473" y="3631840"/>
                </a:lnTo>
                <a:lnTo>
                  <a:pt x="2549783" y="3627861"/>
                </a:lnTo>
                <a:lnTo>
                  <a:pt x="2560489" y="3625075"/>
                </a:lnTo>
                <a:lnTo>
                  <a:pt x="2571195" y="3622688"/>
                </a:lnTo>
                <a:lnTo>
                  <a:pt x="2582297" y="3620300"/>
                </a:lnTo>
                <a:lnTo>
                  <a:pt x="2593400" y="3619106"/>
                </a:lnTo>
                <a:lnTo>
                  <a:pt x="2604503" y="3618310"/>
                </a:lnTo>
                <a:lnTo>
                  <a:pt x="2616002" y="3617912"/>
                </a:lnTo>
                <a:close/>
                <a:moveTo>
                  <a:pt x="2187774" y="3414712"/>
                </a:moveTo>
                <a:lnTo>
                  <a:pt x="2193738" y="3415107"/>
                </a:lnTo>
                <a:lnTo>
                  <a:pt x="2199303" y="3415502"/>
                </a:lnTo>
                <a:lnTo>
                  <a:pt x="2204869" y="3415897"/>
                </a:lnTo>
                <a:lnTo>
                  <a:pt x="2210833" y="3417081"/>
                </a:lnTo>
                <a:lnTo>
                  <a:pt x="2216001" y="3418265"/>
                </a:lnTo>
                <a:lnTo>
                  <a:pt x="2221567" y="3419845"/>
                </a:lnTo>
                <a:lnTo>
                  <a:pt x="2227133" y="3421819"/>
                </a:lnTo>
                <a:lnTo>
                  <a:pt x="2231904" y="3423793"/>
                </a:lnTo>
                <a:lnTo>
                  <a:pt x="2237470" y="3425767"/>
                </a:lnTo>
                <a:lnTo>
                  <a:pt x="2241843" y="3428530"/>
                </a:lnTo>
                <a:lnTo>
                  <a:pt x="2247011" y="3431294"/>
                </a:lnTo>
                <a:lnTo>
                  <a:pt x="2251384" y="3434058"/>
                </a:lnTo>
                <a:lnTo>
                  <a:pt x="2256155" y="3437611"/>
                </a:lnTo>
                <a:lnTo>
                  <a:pt x="2260131" y="3440769"/>
                </a:lnTo>
                <a:lnTo>
                  <a:pt x="2264504" y="3443928"/>
                </a:lnTo>
                <a:lnTo>
                  <a:pt x="2268480" y="3448271"/>
                </a:lnTo>
                <a:lnTo>
                  <a:pt x="2272455" y="3451824"/>
                </a:lnTo>
                <a:lnTo>
                  <a:pt x="2275636" y="3456167"/>
                </a:lnTo>
                <a:lnTo>
                  <a:pt x="2278816" y="3460115"/>
                </a:lnTo>
                <a:lnTo>
                  <a:pt x="2282395" y="3464853"/>
                </a:lnTo>
                <a:lnTo>
                  <a:pt x="2285178" y="3469195"/>
                </a:lnTo>
                <a:lnTo>
                  <a:pt x="2288358" y="3474328"/>
                </a:lnTo>
                <a:lnTo>
                  <a:pt x="2290743" y="3479065"/>
                </a:lnTo>
                <a:lnTo>
                  <a:pt x="2292731" y="3484198"/>
                </a:lnTo>
                <a:lnTo>
                  <a:pt x="2294719" y="3488936"/>
                </a:lnTo>
                <a:lnTo>
                  <a:pt x="2296707" y="3494463"/>
                </a:lnTo>
                <a:lnTo>
                  <a:pt x="2298297" y="3499990"/>
                </a:lnTo>
                <a:lnTo>
                  <a:pt x="2299490" y="3505123"/>
                </a:lnTo>
                <a:lnTo>
                  <a:pt x="2300683" y="3511045"/>
                </a:lnTo>
                <a:lnTo>
                  <a:pt x="2301478" y="3516967"/>
                </a:lnTo>
                <a:lnTo>
                  <a:pt x="2301875" y="3522494"/>
                </a:lnTo>
                <a:lnTo>
                  <a:pt x="2301875" y="3528416"/>
                </a:lnTo>
                <a:lnTo>
                  <a:pt x="2301875" y="3534338"/>
                </a:lnTo>
                <a:lnTo>
                  <a:pt x="2301478" y="3539866"/>
                </a:lnTo>
                <a:lnTo>
                  <a:pt x="2300683" y="3545393"/>
                </a:lnTo>
                <a:lnTo>
                  <a:pt x="2299490" y="3550920"/>
                </a:lnTo>
                <a:lnTo>
                  <a:pt x="2298297" y="3556447"/>
                </a:lnTo>
                <a:lnTo>
                  <a:pt x="2296707" y="3561975"/>
                </a:lnTo>
                <a:lnTo>
                  <a:pt x="2294719" y="3567107"/>
                </a:lnTo>
                <a:lnTo>
                  <a:pt x="2292731" y="3572634"/>
                </a:lnTo>
                <a:lnTo>
                  <a:pt x="2290743" y="3577372"/>
                </a:lnTo>
                <a:lnTo>
                  <a:pt x="2288358" y="3582504"/>
                </a:lnTo>
                <a:lnTo>
                  <a:pt x="2285178" y="3587242"/>
                </a:lnTo>
                <a:lnTo>
                  <a:pt x="2282395" y="3591585"/>
                </a:lnTo>
                <a:lnTo>
                  <a:pt x="2278816" y="3596323"/>
                </a:lnTo>
                <a:lnTo>
                  <a:pt x="2275636" y="3600271"/>
                </a:lnTo>
                <a:lnTo>
                  <a:pt x="2272455" y="3604614"/>
                </a:lnTo>
                <a:lnTo>
                  <a:pt x="2268480" y="3608562"/>
                </a:lnTo>
                <a:lnTo>
                  <a:pt x="2264504" y="3612115"/>
                </a:lnTo>
                <a:lnTo>
                  <a:pt x="2260131" y="3615668"/>
                </a:lnTo>
                <a:lnTo>
                  <a:pt x="2256155" y="3619221"/>
                </a:lnTo>
                <a:lnTo>
                  <a:pt x="2251384" y="3622380"/>
                </a:lnTo>
                <a:lnTo>
                  <a:pt x="2247011" y="3625143"/>
                </a:lnTo>
                <a:lnTo>
                  <a:pt x="2241843" y="3627907"/>
                </a:lnTo>
                <a:lnTo>
                  <a:pt x="2237470" y="3630276"/>
                </a:lnTo>
                <a:lnTo>
                  <a:pt x="2231904" y="3633040"/>
                </a:lnTo>
                <a:lnTo>
                  <a:pt x="2227133" y="3634619"/>
                </a:lnTo>
                <a:lnTo>
                  <a:pt x="2221567" y="3636593"/>
                </a:lnTo>
                <a:lnTo>
                  <a:pt x="2216001" y="3637777"/>
                </a:lnTo>
                <a:lnTo>
                  <a:pt x="2210833" y="3639751"/>
                </a:lnTo>
                <a:lnTo>
                  <a:pt x="2204869" y="3640541"/>
                </a:lnTo>
                <a:lnTo>
                  <a:pt x="2199303" y="3641330"/>
                </a:lnTo>
                <a:lnTo>
                  <a:pt x="2193738" y="3641725"/>
                </a:lnTo>
                <a:lnTo>
                  <a:pt x="2187774" y="3641725"/>
                </a:lnTo>
                <a:lnTo>
                  <a:pt x="2181413" y="3641725"/>
                </a:lnTo>
                <a:lnTo>
                  <a:pt x="2175847" y="3641330"/>
                </a:lnTo>
                <a:lnTo>
                  <a:pt x="2170281" y="3640541"/>
                </a:lnTo>
                <a:lnTo>
                  <a:pt x="2164715" y="3639751"/>
                </a:lnTo>
                <a:lnTo>
                  <a:pt x="2159149" y="3637777"/>
                </a:lnTo>
                <a:lnTo>
                  <a:pt x="2153583" y="3636593"/>
                </a:lnTo>
                <a:lnTo>
                  <a:pt x="2148415" y="3634619"/>
                </a:lnTo>
                <a:lnTo>
                  <a:pt x="2143247" y="3633040"/>
                </a:lnTo>
                <a:lnTo>
                  <a:pt x="2138476" y="3630276"/>
                </a:lnTo>
                <a:lnTo>
                  <a:pt x="2133308" y="3627907"/>
                </a:lnTo>
                <a:lnTo>
                  <a:pt x="2128139" y="3625143"/>
                </a:lnTo>
                <a:lnTo>
                  <a:pt x="2123766" y="3622380"/>
                </a:lnTo>
                <a:lnTo>
                  <a:pt x="2118995" y="3619221"/>
                </a:lnTo>
                <a:lnTo>
                  <a:pt x="2115020" y="3615668"/>
                </a:lnTo>
                <a:lnTo>
                  <a:pt x="2110646" y="3612115"/>
                </a:lnTo>
                <a:lnTo>
                  <a:pt x="2106671" y="3608562"/>
                </a:lnTo>
                <a:lnTo>
                  <a:pt x="2103093" y="3604614"/>
                </a:lnTo>
                <a:lnTo>
                  <a:pt x="2099515" y="3600271"/>
                </a:lnTo>
                <a:lnTo>
                  <a:pt x="2096334" y="3596323"/>
                </a:lnTo>
                <a:lnTo>
                  <a:pt x="2092756" y="3591585"/>
                </a:lnTo>
                <a:lnTo>
                  <a:pt x="2089973" y="3587242"/>
                </a:lnTo>
                <a:lnTo>
                  <a:pt x="2087190" y="3582504"/>
                </a:lnTo>
                <a:lnTo>
                  <a:pt x="2084805" y="3577372"/>
                </a:lnTo>
                <a:lnTo>
                  <a:pt x="2082419" y="3572634"/>
                </a:lnTo>
                <a:lnTo>
                  <a:pt x="2080431" y="3567107"/>
                </a:lnTo>
                <a:lnTo>
                  <a:pt x="2078444" y="3561975"/>
                </a:lnTo>
                <a:lnTo>
                  <a:pt x="2077251" y="3556447"/>
                </a:lnTo>
                <a:lnTo>
                  <a:pt x="2076058" y="3550920"/>
                </a:lnTo>
                <a:lnTo>
                  <a:pt x="2074468" y="3545393"/>
                </a:lnTo>
                <a:lnTo>
                  <a:pt x="2073673" y="3539866"/>
                </a:lnTo>
                <a:lnTo>
                  <a:pt x="2073275" y="3534338"/>
                </a:lnTo>
                <a:lnTo>
                  <a:pt x="2073275" y="3528416"/>
                </a:lnTo>
                <a:lnTo>
                  <a:pt x="2073275" y="3522494"/>
                </a:lnTo>
                <a:lnTo>
                  <a:pt x="2073673" y="3516967"/>
                </a:lnTo>
                <a:lnTo>
                  <a:pt x="2074468" y="3511045"/>
                </a:lnTo>
                <a:lnTo>
                  <a:pt x="2076058" y="3505123"/>
                </a:lnTo>
                <a:lnTo>
                  <a:pt x="2077251" y="3499990"/>
                </a:lnTo>
                <a:lnTo>
                  <a:pt x="2078444" y="3494463"/>
                </a:lnTo>
                <a:lnTo>
                  <a:pt x="2080431" y="3488936"/>
                </a:lnTo>
                <a:lnTo>
                  <a:pt x="2082419" y="3484198"/>
                </a:lnTo>
                <a:lnTo>
                  <a:pt x="2084805" y="3479065"/>
                </a:lnTo>
                <a:lnTo>
                  <a:pt x="2087190" y="3474328"/>
                </a:lnTo>
                <a:lnTo>
                  <a:pt x="2089973" y="3469195"/>
                </a:lnTo>
                <a:lnTo>
                  <a:pt x="2092756" y="3464853"/>
                </a:lnTo>
                <a:lnTo>
                  <a:pt x="2096334" y="3460115"/>
                </a:lnTo>
                <a:lnTo>
                  <a:pt x="2099515" y="3456167"/>
                </a:lnTo>
                <a:lnTo>
                  <a:pt x="2103093" y="3451824"/>
                </a:lnTo>
                <a:lnTo>
                  <a:pt x="2106671" y="3448271"/>
                </a:lnTo>
                <a:lnTo>
                  <a:pt x="2110646" y="3443928"/>
                </a:lnTo>
                <a:lnTo>
                  <a:pt x="2115020" y="3440769"/>
                </a:lnTo>
                <a:lnTo>
                  <a:pt x="2118995" y="3437611"/>
                </a:lnTo>
                <a:lnTo>
                  <a:pt x="2123766" y="3434058"/>
                </a:lnTo>
                <a:lnTo>
                  <a:pt x="2128139" y="3431294"/>
                </a:lnTo>
                <a:lnTo>
                  <a:pt x="2133308" y="3428530"/>
                </a:lnTo>
                <a:lnTo>
                  <a:pt x="2138476" y="3425767"/>
                </a:lnTo>
                <a:lnTo>
                  <a:pt x="2143247" y="3423793"/>
                </a:lnTo>
                <a:lnTo>
                  <a:pt x="2148415" y="3421819"/>
                </a:lnTo>
                <a:lnTo>
                  <a:pt x="2153583" y="3419845"/>
                </a:lnTo>
                <a:lnTo>
                  <a:pt x="2159149" y="3418265"/>
                </a:lnTo>
                <a:lnTo>
                  <a:pt x="2164715" y="3417081"/>
                </a:lnTo>
                <a:lnTo>
                  <a:pt x="2170281" y="3415897"/>
                </a:lnTo>
                <a:lnTo>
                  <a:pt x="2175847" y="3415502"/>
                </a:lnTo>
                <a:lnTo>
                  <a:pt x="2181413" y="3415107"/>
                </a:lnTo>
                <a:lnTo>
                  <a:pt x="2187774" y="3414712"/>
                </a:lnTo>
                <a:close/>
                <a:moveTo>
                  <a:pt x="2877146" y="3217862"/>
                </a:moveTo>
                <a:lnTo>
                  <a:pt x="2885867" y="3218259"/>
                </a:lnTo>
                <a:lnTo>
                  <a:pt x="2894191" y="3219051"/>
                </a:lnTo>
                <a:lnTo>
                  <a:pt x="2902515" y="3219844"/>
                </a:lnTo>
                <a:lnTo>
                  <a:pt x="2910840" y="3221430"/>
                </a:lnTo>
                <a:lnTo>
                  <a:pt x="2918768" y="3223412"/>
                </a:lnTo>
                <a:lnTo>
                  <a:pt x="2926696" y="3225394"/>
                </a:lnTo>
                <a:lnTo>
                  <a:pt x="2934624" y="3228169"/>
                </a:lnTo>
                <a:lnTo>
                  <a:pt x="2942156" y="3230943"/>
                </a:lnTo>
                <a:lnTo>
                  <a:pt x="2949291" y="3234511"/>
                </a:lnTo>
                <a:lnTo>
                  <a:pt x="2956426" y="3238079"/>
                </a:lnTo>
                <a:lnTo>
                  <a:pt x="2963561" y="3242043"/>
                </a:lnTo>
                <a:lnTo>
                  <a:pt x="2970300" y="3246403"/>
                </a:lnTo>
                <a:lnTo>
                  <a:pt x="2976643" y="3251160"/>
                </a:lnTo>
                <a:lnTo>
                  <a:pt x="2982985" y="3255917"/>
                </a:lnTo>
                <a:lnTo>
                  <a:pt x="2988931" y="3261070"/>
                </a:lnTo>
                <a:lnTo>
                  <a:pt x="2994481" y="3266620"/>
                </a:lnTo>
                <a:lnTo>
                  <a:pt x="3000030" y="3272169"/>
                </a:lnTo>
                <a:lnTo>
                  <a:pt x="3005580" y="3278512"/>
                </a:lnTo>
                <a:lnTo>
                  <a:pt x="3010337" y="3284458"/>
                </a:lnTo>
                <a:lnTo>
                  <a:pt x="3015093" y="3291196"/>
                </a:lnTo>
                <a:lnTo>
                  <a:pt x="3019057" y="3297935"/>
                </a:lnTo>
                <a:lnTo>
                  <a:pt x="3023418" y="3305070"/>
                </a:lnTo>
                <a:lnTo>
                  <a:pt x="3026986" y="3312206"/>
                </a:lnTo>
                <a:lnTo>
                  <a:pt x="3030553" y="3319341"/>
                </a:lnTo>
                <a:lnTo>
                  <a:pt x="3033328" y="3326873"/>
                </a:lnTo>
                <a:lnTo>
                  <a:pt x="3035706" y="3334404"/>
                </a:lnTo>
                <a:lnTo>
                  <a:pt x="3038085" y="3342332"/>
                </a:lnTo>
                <a:lnTo>
                  <a:pt x="3040067" y="3350657"/>
                </a:lnTo>
                <a:lnTo>
                  <a:pt x="3041652" y="3358585"/>
                </a:lnTo>
                <a:lnTo>
                  <a:pt x="3042445" y="3366909"/>
                </a:lnTo>
                <a:lnTo>
                  <a:pt x="3043238" y="3375630"/>
                </a:lnTo>
                <a:lnTo>
                  <a:pt x="3043238" y="3383954"/>
                </a:lnTo>
                <a:lnTo>
                  <a:pt x="3043238" y="3392675"/>
                </a:lnTo>
                <a:lnTo>
                  <a:pt x="3042445" y="3401000"/>
                </a:lnTo>
                <a:lnTo>
                  <a:pt x="3041652" y="3408928"/>
                </a:lnTo>
                <a:lnTo>
                  <a:pt x="3040067" y="3417252"/>
                </a:lnTo>
                <a:lnTo>
                  <a:pt x="3038085" y="3425180"/>
                </a:lnTo>
                <a:lnTo>
                  <a:pt x="3035706" y="3433108"/>
                </a:lnTo>
                <a:lnTo>
                  <a:pt x="3033328" y="3441036"/>
                </a:lnTo>
                <a:lnTo>
                  <a:pt x="3030553" y="3448568"/>
                </a:lnTo>
                <a:lnTo>
                  <a:pt x="3026986" y="3456100"/>
                </a:lnTo>
                <a:lnTo>
                  <a:pt x="3023418" y="3463235"/>
                </a:lnTo>
                <a:lnTo>
                  <a:pt x="3019057" y="3469974"/>
                </a:lnTo>
                <a:lnTo>
                  <a:pt x="3015093" y="3476712"/>
                </a:lnTo>
                <a:lnTo>
                  <a:pt x="3010337" y="3483451"/>
                </a:lnTo>
                <a:lnTo>
                  <a:pt x="3005580" y="3489794"/>
                </a:lnTo>
                <a:lnTo>
                  <a:pt x="3000030" y="3495343"/>
                </a:lnTo>
                <a:lnTo>
                  <a:pt x="2994481" y="3501289"/>
                </a:lnTo>
                <a:lnTo>
                  <a:pt x="2988931" y="3506442"/>
                </a:lnTo>
                <a:lnTo>
                  <a:pt x="2982985" y="3511992"/>
                </a:lnTo>
                <a:lnTo>
                  <a:pt x="2976643" y="3517145"/>
                </a:lnTo>
                <a:lnTo>
                  <a:pt x="2970300" y="3521506"/>
                </a:lnTo>
                <a:lnTo>
                  <a:pt x="2963561" y="3525866"/>
                </a:lnTo>
                <a:lnTo>
                  <a:pt x="2956426" y="3529830"/>
                </a:lnTo>
                <a:lnTo>
                  <a:pt x="2949291" y="3533794"/>
                </a:lnTo>
                <a:lnTo>
                  <a:pt x="2942156" y="3536965"/>
                </a:lnTo>
                <a:lnTo>
                  <a:pt x="2934624" y="3539740"/>
                </a:lnTo>
                <a:lnTo>
                  <a:pt x="2926696" y="3542515"/>
                </a:lnTo>
                <a:lnTo>
                  <a:pt x="2918768" y="3544893"/>
                </a:lnTo>
                <a:lnTo>
                  <a:pt x="2910840" y="3546479"/>
                </a:lnTo>
                <a:lnTo>
                  <a:pt x="2902515" y="3548065"/>
                </a:lnTo>
                <a:lnTo>
                  <a:pt x="2894191" y="3548857"/>
                </a:lnTo>
                <a:lnTo>
                  <a:pt x="2885867" y="3549650"/>
                </a:lnTo>
                <a:lnTo>
                  <a:pt x="2877146" y="3549650"/>
                </a:lnTo>
                <a:lnTo>
                  <a:pt x="2868821" y="3549650"/>
                </a:lnTo>
                <a:lnTo>
                  <a:pt x="2860101" y="3548857"/>
                </a:lnTo>
                <a:lnTo>
                  <a:pt x="2851776" y="3548065"/>
                </a:lnTo>
                <a:lnTo>
                  <a:pt x="2843848" y="3546479"/>
                </a:lnTo>
                <a:lnTo>
                  <a:pt x="2835524" y="3544893"/>
                </a:lnTo>
                <a:lnTo>
                  <a:pt x="2827992" y="3542515"/>
                </a:lnTo>
                <a:lnTo>
                  <a:pt x="2820460" y="3539740"/>
                </a:lnTo>
                <a:lnTo>
                  <a:pt x="2812929" y="3536965"/>
                </a:lnTo>
                <a:lnTo>
                  <a:pt x="2805397" y="3533794"/>
                </a:lnTo>
                <a:lnTo>
                  <a:pt x="2798262" y="3529830"/>
                </a:lnTo>
                <a:lnTo>
                  <a:pt x="2791127" y="3525866"/>
                </a:lnTo>
                <a:lnTo>
                  <a:pt x="2784784" y="3521506"/>
                </a:lnTo>
                <a:lnTo>
                  <a:pt x="2778045" y="3517145"/>
                </a:lnTo>
                <a:lnTo>
                  <a:pt x="2771703" y="3511992"/>
                </a:lnTo>
                <a:lnTo>
                  <a:pt x="2766153" y="3506442"/>
                </a:lnTo>
                <a:lnTo>
                  <a:pt x="2760207" y="3501289"/>
                </a:lnTo>
                <a:lnTo>
                  <a:pt x="2754261" y="3495343"/>
                </a:lnTo>
                <a:lnTo>
                  <a:pt x="2749505" y="3489794"/>
                </a:lnTo>
                <a:lnTo>
                  <a:pt x="2744351" y="3483451"/>
                </a:lnTo>
                <a:lnTo>
                  <a:pt x="2739991" y="3476712"/>
                </a:lnTo>
                <a:lnTo>
                  <a:pt x="2735234" y="3469974"/>
                </a:lnTo>
                <a:lnTo>
                  <a:pt x="2731666" y="3463235"/>
                </a:lnTo>
                <a:lnTo>
                  <a:pt x="2727702" y="3456100"/>
                </a:lnTo>
                <a:lnTo>
                  <a:pt x="2724531" y="3448568"/>
                </a:lnTo>
                <a:lnTo>
                  <a:pt x="2721756" y="3441036"/>
                </a:lnTo>
                <a:lnTo>
                  <a:pt x="2718982" y="3433108"/>
                </a:lnTo>
                <a:lnTo>
                  <a:pt x="2716603" y="3425180"/>
                </a:lnTo>
                <a:lnTo>
                  <a:pt x="2715018" y="3417252"/>
                </a:lnTo>
                <a:lnTo>
                  <a:pt x="2713432" y="3408928"/>
                </a:lnTo>
                <a:lnTo>
                  <a:pt x="2712639" y="3401000"/>
                </a:lnTo>
                <a:lnTo>
                  <a:pt x="2711450" y="3392675"/>
                </a:lnTo>
                <a:lnTo>
                  <a:pt x="2711450" y="3383954"/>
                </a:lnTo>
                <a:lnTo>
                  <a:pt x="2711450" y="3375630"/>
                </a:lnTo>
                <a:lnTo>
                  <a:pt x="2712639" y="3366909"/>
                </a:lnTo>
                <a:lnTo>
                  <a:pt x="2713432" y="3358585"/>
                </a:lnTo>
                <a:lnTo>
                  <a:pt x="2715018" y="3350657"/>
                </a:lnTo>
                <a:lnTo>
                  <a:pt x="2716603" y="3342332"/>
                </a:lnTo>
                <a:lnTo>
                  <a:pt x="2718982" y="3334404"/>
                </a:lnTo>
                <a:lnTo>
                  <a:pt x="2721756" y="3326873"/>
                </a:lnTo>
                <a:lnTo>
                  <a:pt x="2724531" y="3319341"/>
                </a:lnTo>
                <a:lnTo>
                  <a:pt x="2727702" y="3312206"/>
                </a:lnTo>
                <a:lnTo>
                  <a:pt x="2731666" y="3305070"/>
                </a:lnTo>
                <a:lnTo>
                  <a:pt x="2735234" y="3297935"/>
                </a:lnTo>
                <a:lnTo>
                  <a:pt x="2739991" y="3291196"/>
                </a:lnTo>
                <a:lnTo>
                  <a:pt x="2744351" y="3284458"/>
                </a:lnTo>
                <a:lnTo>
                  <a:pt x="2749505" y="3278512"/>
                </a:lnTo>
                <a:lnTo>
                  <a:pt x="2754261" y="3272169"/>
                </a:lnTo>
                <a:lnTo>
                  <a:pt x="2760207" y="3266620"/>
                </a:lnTo>
                <a:lnTo>
                  <a:pt x="2766153" y="3261070"/>
                </a:lnTo>
                <a:lnTo>
                  <a:pt x="2771703" y="3255917"/>
                </a:lnTo>
                <a:lnTo>
                  <a:pt x="2778045" y="3251160"/>
                </a:lnTo>
                <a:lnTo>
                  <a:pt x="2784784" y="3246403"/>
                </a:lnTo>
                <a:lnTo>
                  <a:pt x="2791127" y="3242043"/>
                </a:lnTo>
                <a:lnTo>
                  <a:pt x="2798262" y="3238079"/>
                </a:lnTo>
                <a:lnTo>
                  <a:pt x="2805397" y="3234511"/>
                </a:lnTo>
                <a:lnTo>
                  <a:pt x="2812929" y="3230943"/>
                </a:lnTo>
                <a:lnTo>
                  <a:pt x="2820460" y="3228169"/>
                </a:lnTo>
                <a:lnTo>
                  <a:pt x="2827992" y="3225394"/>
                </a:lnTo>
                <a:lnTo>
                  <a:pt x="2835524" y="3223412"/>
                </a:lnTo>
                <a:lnTo>
                  <a:pt x="2843848" y="3221430"/>
                </a:lnTo>
                <a:lnTo>
                  <a:pt x="2851776" y="3219844"/>
                </a:lnTo>
                <a:lnTo>
                  <a:pt x="2860101" y="3219051"/>
                </a:lnTo>
                <a:lnTo>
                  <a:pt x="2868821" y="3218259"/>
                </a:lnTo>
                <a:lnTo>
                  <a:pt x="2877146" y="3217862"/>
                </a:lnTo>
                <a:close/>
                <a:moveTo>
                  <a:pt x="1341242" y="3000374"/>
                </a:moveTo>
                <a:lnTo>
                  <a:pt x="410762" y="4429560"/>
                </a:lnTo>
                <a:lnTo>
                  <a:pt x="409572" y="4434325"/>
                </a:lnTo>
                <a:lnTo>
                  <a:pt x="406794" y="4447826"/>
                </a:lnTo>
                <a:lnTo>
                  <a:pt x="404414" y="4458151"/>
                </a:lnTo>
                <a:lnTo>
                  <a:pt x="402430" y="4469667"/>
                </a:lnTo>
                <a:lnTo>
                  <a:pt x="400446" y="4483169"/>
                </a:lnTo>
                <a:lnTo>
                  <a:pt x="398859" y="4498259"/>
                </a:lnTo>
                <a:lnTo>
                  <a:pt x="396875" y="4514937"/>
                </a:lnTo>
                <a:lnTo>
                  <a:pt x="395287" y="4533204"/>
                </a:lnTo>
                <a:lnTo>
                  <a:pt x="394097" y="4552265"/>
                </a:lnTo>
                <a:lnTo>
                  <a:pt x="393700" y="4572915"/>
                </a:lnTo>
                <a:lnTo>
                  <a:pt x="394097" y="4594359"/>
                </a:lnTo>
                <a:lnTo>
                  <a:pt x="394891" y="4616597"/>
                </a:lnTo>
                <a:lnTo>
                  <a:pt x="397271" y="4640026"/>
                </a:lnTo>
                <a:lnTo>
                  <a:pt x="400049" y="4664249"/>
                </a:lnTo>
                <a:lnTo>
                  <a:pt x="401636" y="4676162"/>
                </a:lnTo>
                <a:lnTo>
                  <a:pt x="403620" y="4688870"/>
                </a:lnTo>
                <a:lnTo>
                  <a:pt x="406398" y="4701180"/>
                </a:lnTo>
                <a:lnTo>
                  <a:pt x="409175" y="4713490"/>
                </a:lnTo>
                <a:lnTo>
                  <a:pt x="412350" y="4726198"/>
                </a:lnTo>
                <a:lnTo>
                  <a:pt x="415921" y="4738905"/>
                </a:lnTo>
                <a:lnTo>
                  <a:pt x="419492" y="4752010"/>
                </a:lnTo>
                <a:lnTo>
                  <a:pt x="423857" y="4764320"/>
                </a:lnTo>
                <a:lnTo>
                  <a:pt x="428221" y="4777425"/>
                </a:lnTo>
                <a:lnTo>
                  <a:pt x="433380" y="4790132"/>
                </a:lnTo>
                <a:lnTo>
                  <a:pt x="438538" y="4802839"/>
                </a:lnTo>
                <a:lnTo>
                  <a:pt x="444887" y="4815944"/>
                </a:lnTo>
                <a:lnTo>
                  <a:pt x="451235" y="4828254"/>
                </a:lnTo>
                <a:lnTo>
                  <a:pt x="457584" y="4841359"/>
                </a:lnTo>
                <a:lnTo>
                  <a:pt x="464726" y="4853669"/>
                </a:lnTo>
                <a:lnTo>
                  <a:pt x="472662" y="4866773"/>
                </a:lnTo>
                <a:lnTo>
                  <a:pt x="480995" y="4879084"/>
                </a:lnTo>
                <a:lnTo>
                  <a:pt x="489724" y="4891394"/>
                </a:lnTo>
                <a:lnTo>
                  <a:pt x="498850" y="4903704"/>
                </a:lnTo>
                <a:lnTo>
                  <a:pt x="508770" y="4915618"/>
                </a:lnTo>
                <a:lnTo>
                  <a:pt x="519087" y="4927531"/>
                </a:lnTo>
                <a:lnTo>
                  <a:pt x="530197" y="4939444"/>
                </a:lnTo>
                <a:lnTo>
                  <a:pt x="541704" y="4950960"/>
                </a:lnTo>
                <a:lnTo>
                  <a:pt x="553608" y="4962476"/>
                </a:lnTo>
                <a:lnTo>
                  <a:pt x="566702" y="4973992"/>
                </a:lnTo>
                <a:lnTo>
                  <a:pt x="579796" y="4984714"/>
                </a:lnTo>
                <a:lnTo>
                  <a:pt x="594081" y="4995436"/>
                </a:lnTo>
                <a:lnTo>
                  <a:pt x="609159" y="5005761"/>
                </a:lnTo>
                <a:lnTo>
                  <a:pt x="624237" y="5016085"/>
                </a:lnTo>
                <a:lnTo>
                  <a:pt x="640109" y="5026410"/>
                </a:lnTo>
                <a:lnTo>
                  <a:pt x="657171" y="5035941"/>
                </a:lnTo>
                <a:lnTo>
                  <a:pt x="674630" y="5045074"/>
                </a:lnTo>
                <a:lnTo>
                  <a:pt x="3954917" y="5045074"/>
                </a:lnTo>
                <a:lnTo>
                  <a:pt x="3972376" y="5035941"/>
                </a:lnTo>
                <a:lnTo>
                  <a:pt x="3989041" y="5026410"/>
                </a:lnTo>
                <a:lnTo>
                  <a:pt x="4005310" y="5016085"/>
                </a:lnTo>
                <a:lnTo>
                  <a:pt x="4020785" y="5005761"/>
                </a:lnTo>
                <a:lnTo>
                  <a:pt x="4035069" y="4995436"/>
                </a:lnTo>
                <a:lnTo>
                  <a:pt x="4049354" y="4984714"/>
                </a:lnTo>
                <a:lnTo>
                  <a:pt x="4062448" y="4973992"/>
                </a:lnTo>
                <a:lnTo>
                  <a:pt x="4075543" y="4962476"/>
                </a:lnTo>
                <a:lnTo>
                  <a:pt x="4087446" y="4950960"/>
                </a:lnTo>
                <a:lnTo>
                  <a:pt x="4098953" y="4939444"/>
                </a:lnTo>
                <a:lnTo>
                  <a:pt x="4110063" y="4927531"/>
                </a:lnTo>
                <a:lnTo>
                  <a:pt x="4120777" y="4915618"/>
                </a:lnTo>
                <a:lnTo>
                  <a:pt x="4130300" y="4903704"/>
                </a:lnTo>
                <a:lnTo>
                  <a:pt x="4139823" y="4891394"/>
                </a:lnTo>
                <a:lnTo>
                  <a:pt x="4148552" y="4879084"/>
                </a:lnTo>
                <a:lnTo>
                  <a:pt x="4156488" y="4866773"/>
                </a:lnTo>
                <a:lnTo>
                  <a:pt x="4164424" y="4853669"/>
                </a:lnTo>
                <a:lnTo>
                  <a:pt x="4171566" y="4841359"/>
                </a:lnTo>
                <a:lnTo>
                  <a:pt x="4178312" y="4828254"/>
                </a:lnTo>
                <a:lnTo>
                  <a:pt x="4184661" y="4815944"/>
                </a:lnTo>
                <a:lnTo>
                  <a:pt x="4190613" y="4802839"/>
                </a:lnTo>
                <a:lnTo>
                  <a:pt x="4195771" y="4790132"/>
                </a:lnTo>
                <a:lnTo>
                  <a:pt x="4200929" y="4777425"/>
                </a:lnTo>
                <a:lnTo>
                  <a:pt x="4205294" y="4764320"/>
                </a:lnTo>
                <a:lnTo>
                  <a:pt x="4209659" y="4752010"/>
                </a:lnTo>
                <a:lnTo>
                  <a:pt x="4213627" y="4738905"/>
                </a:lnTo>
                <a:lnTo>
                  <a:pt x="4217197" y="4726198"/>
                </a:lnTo>
                <a:lnTo>
                  <a:pt x="4219975" y="4713490"/>
                </a:lnTo>
                <a:lnTo>
                  <a:pt x="4222753" y="4701180"/>
                </a:lnTo>
                <a:lnTo>
                  <a:pt x="4225530" y="4688870"/>
                </a:lnTo>
                <a:lnTo>
                  <a:pt x="4227514" y="4676162"/>
                </a:lnTo>
                <a:lnTo>
                  <a:pt x="4229498" y="4664249"/>
                </a:lnTo>
                <a:lnTo>
                  <a:pt x="4232673" y="4640026"/>
                </a:lnTo>
                <a:lnTo>
                  <a:pt x="4234259" y="4616597"/>
                </a:lnTo>
                <a:lnTo>
                  <a:pt x="4235450" y="4594359"/>
                </a:lnTo>
                <a:lnTo>
                  <a:pt x="4235450" y="4572915"/>
                </a:lnTo>
                <a:lnTo>
                  <a:pt x="4235053" y="4552265"/>
                </a:lnTo>
                <a:lnTo>
                  <a:pt x="4234259" y="4533204"/>
                </a:lnTo>
                <a:lnTo>
                  <a:pt x="4232673" y="4514937"/>
                </a:lnTo>
                <a:lnTo>
                  <a:pt x="4230689" y="4498259"/>
                </a:lnTo>
                <a:lnTo>
                  <a:pt x="4228705" y="4483169"/>
                </a:lnTo>
                <a:lnTo>
                  <a:pt x="4226721" y="4469667"/>
                </a:lnTo>
                <a:lnTo>
                  <a:pt x="4224737" y="4458151"/>
                </a:lnTo>
                <a:lnTo>
                  <a:pt x="4222356" y="4447826"/>
                </a:lnTo>
                <a:lnTo>
                  <a:pt x="4219578" y="4434325"/>
                </a:lnTo>
                <a:lnTo>
                  <a:pt x="4218388" y="4429560"/>
                </a:lnTo>
                <a:lnTo>
                  <a:pt x="3282826" y="3000490"/>
                </a:lnTo>
                <a:lnTo>
                  <a:pt x="3282951" y="3001367"/>
                </a:lnTo>
                <a:lnTo>
                  <a:pt x="3282554" y="3003754"/>
                </a:lnTo>
                <a:lnTo>
                  <a:pt x="3281761" y="3006140"/>
                </a:lnTo>
                <a:lnTo>
                  <a:pt x="3280173" y="3008526"/>
                </a:lnTo>
                <a:lnTo>
                  <a:pt x="3278189" y="3010913"/>
                </a:lnTo>
                <a:lnTo>
                  <a:pt x="3275015" y="3013299"/>
                </a:lnTo>
                <a:lnTo>
                  <a:pt x="3271841" y="3015685"/>
                </a:lnTo>
                <a:lnTo>
                  <a:pt x="3267476" y="3017674"/>
                </a:lnTo>
                <a:lnTo>
                  <a:pt x="3263111" y="3020458"/>
                </a:lnTo>
                <a:lnTo>
                  <a:pt x="3252398" y="3024832"/>
                </a:lnTo>
                <a:lnTo>
                  <a:pt x="3239304" y="3029605"/>
                </a:lnTo>
                <a:lnTo>
                  <a:pt x="3223829" y="3033582"/>
                </a:lnTo>
                <a:lnTo>
                  <a:pt x="3206370" y="3037957"/>
                </a:lnTo>
                <a:lnTo>
                  <a:pt x="3186927" y="3041934"/>
                </a:lnTo>
                <a:lnTo>
                  <a:pt x="3165897" y="3046309"/>
                </a:lnTo>
                <a:lnTo>
                  <a:pt x="3142486" y="3050286"/>
                </a:lnTo>
                <a:lnTo>
                  <a:pt x="3117091" y="3054263"/>
                </a:lnTo>
                <a:lnTo>
                  <a:pt x="3090109" y="3057843"/>
                </a:lnTo>
                <a:lnTo>
                  <a:pt x="3061143" y="3061024"/>
                </a:lnTo>
                <a:lnTo>
                  <a:pt x="3030987" y="3065001"/>
                </a:lnTo>
                <a:lnTo>
                  <a:pt x="2998847" y="3068183"/>
                </a:lnTo>
                <a:lnTo>
                  <a:pt x="2964722" y="3070967"/>
                </a:lnTo>
                <a:lnTo>
                  <a:pt x="2929804" y="3074149"/>
                </a:lnTo>
                <a:lnTo>
                  <a:pt x="2892903" y="3076933"/>
                </a:lnTo>
                <a:lnTo>
                  <a:pt x="2855207" y="3079319"/>
                </a:lnTo>
                <a:lnTo>
                  <a:pt x="2815528" y="3082103"/>
                </a:lnTo>
                <a:lnTo>
                  <a:pt x="2775055" y="3084489"/>
                </a:lnTo>
                <a:lnTo>
                  <a:pt x="2690141" y="3088069"/>
                </a:lnTo>
                <a:lnTo>
                  <a:pt x="2600862" y="3091648"/>
                </a:lnTo>
                <a:lnTo>
                  <a:pt x="2507615" y="3093637"/>
                </a:lnTo>
                <a:lnTo>
                  <a:pt x="2411195" y="3095227"/>
                </a:lnTo>
                <a:lnTo>
                  <a:pt x="2312393" y="3095625"/>
                </a:lnTo>
                <a:lnTo>
                  <a:pt x="2213195" y="3095227"/>
                </a:lnTo>
                <a:lnTo>
                  <a:pt x="2116774" y="3093637"/>
                </a:lnTo>
                <a:lnTo>
                  <a:pt x="2023924" y="3091648"/>
                </a:lnTo>
                <a:lnTo>
                  <a:pt x="1934645" y="3088069"/>
                </a:lnTo>
                <a:lnTo>
                  <a:pt x="1849731" y="3084489"/>
                </a:lnTo>
                <a:lnTo>
                  <a:pt x="1808862" y="3082103"/>
                </a:lnTo>
                <a:lnTo>
                  <a:pt x="1769579" y="3079319"/>
                </a:lnTo>
                <a:lnTo>
                  <a:pt x="1731884" y="3076933"/>
                </a:lnTo>
                <a:lnTo>
                  <a:pt x="1694982" y="3074149"/>
                </a:lnTo>
                <a:lnTo>
                  <a:pt x="1659667" y="3070967"/>
                </a:lnTo>
                <a:lnTo>
                  <a:pt x="1626336" y="3068183"/>
                </a:lnTo>
                <a:lnTo>
                  <a:pt x="1593799" y="3065001"/>
                </a:lnTo>
                <a:lnTo>
                  <a:pt x="1563643" y="3061024"/>
                </a:lnTo>
                <a:lnTo>
                  <a:pt x="1534677" y="3057843"/>
                </a:lnTo>
                <a:lnTo>
                  <a:pt x="1507298" y="3054263"/>
                </a:lnTo>
                <a:lnTo>
                  <a:pt x="1482300" y="3050286"/>
                </a:lnTo>
                <a:lnTo>
                  <a:pt x="1458889" y="3046309"/>
                </a:lnTo>
                <a:lnTo>
                  <a:pt x="1437462" y="3041934"/>
                </a:lnTo>
                <a:lnTo>
                  <a:pt x="1418019" y="3037957"/>
                </a:lnTo>
                <a:lnTo>
                  <a:pt x="1400561" y="3033582"/>
                </a:lnTo>
                <a:lnTo>
                  <a:pt x="1385086" y="3029605"/>
                </a:lnTo>
                <a:lnTo>
                  <a:pt x="1372388" y="3024832"/>
                </a:lnTo>
                <a:lnTo>
                  <a:pt x="1361675" y="3020458"/>
                </a:lnTo>
                <a:lnTo>
                  <a:pt x="1356913" y="3017674"/>
                </a:lnTo>
                <a:lnTo>
                  <a:pt x="1352945" y="3015685"/>
                </a:lnTo>
                <a:lnTo>
                  <a:pt x="1349374" y="3013299"/>
                </a:lnTo>
                <a:lnTo>
                  <a:pt x="1346597" y="3010913"/>
                </a:lnTo>
                <a:lnTo>
                  <a:pt x="1344613" y="3008526"/>
                </a:lnTo>
                <a:lnTo>
                  <a:pt x="1343025" y="3006140"/>
                </a:lnTo>
                <a:lnTo>
                  <a:pt x="1341835" y="3003754"/>
                </a:lnTo>
                <a:lnTo>
                  <a:pt x="1341438" y="3001367"/>
                </a:lnTo>
                <a:lnTo>
                  <a:pt x="1341580" y="3000374"/>
                </a:lnTo>
                <a:lnTo>
                  <a:pt x="1341242" y="3000374"/>
                </a:lnTo>
                <a:close/>
                <a:moveTo>
                  <a:pt x="1717823" y="0"/>
                </a:moveTo>
                <a:lnTo>
                  <a:pt x="2909343" y="0"/>
                </a:lnTo>
                <a:lnTo>
                  <a:pt x="2919266" y="3571"/>
                </a:lnTo>
                <a:lnTo>
                  <a:pt x="2927601" y="6745"/>
                </a:lnTo>
                <a:lnTo>
                  <a:pt x="2935937" y="11110"/>
                </a:lnTo>
                <a:lnTo>
                  <a:pt x="2946653" y="15872"/>
                </a:lnTo>
                <a:lnTo>
                  <a:pt x="2959354" y="22618"/>
                </a:lnTo>
                <a:lnTo>
                  <a:pt x="2972849" y="30951"/>
                </a:lnTo>
                <a:lnTo>
                  <a:pt x="2987931" y="40871"/>
                </a:lnTo>
                <a:lnTo>
                  <a:pt x="2995870" y="46427"/>
                </a:lnTo>
                <a:lnTo>
                  <a:pt x="3003808" y="52776"/>
                </a:lnTo>
                <a:lnTo>
                  <a:pt x="3011349" y="58728"/>
                </a:lnTo>
                <a:lnTo>
                  <a:pt x="3019684" y="65474"/>
                </a:lnTo>
                <a:lnTo>
                  <a:pt x="3027623" y="72616"/>
                </a:lnTo>
                <a:lnTo>
                  <a:pt x="3035957" y="80553"/>
                </a:lnTo>
                <a:lnTo>
                  <a:pt x="3043896" y="88489"/>
                </a:lnTo>
                <a:lnTo>
                  <a:pt x="3051834" y="97219"/>
                </a:lnTo>
                <a:lnTo>
                  <a:pt x="3059375" y="105949"/>
                </a:lnTo>
                <a:lnTo>
                  <a:pt x="3066917" y="115472"/>
                </a:lnTo>
                <a:lnTo>
                  <a:pt x="3074458" y="125393"/>
                </a:lnTo>
                <a:lnTo>
                  <a:pt x="3080808" y="135313"/>
                </a:lnTo>
                <a:lnTo>
                  <a:pt x="3087556" y="146027"/>
                </a:lnTo>
                <a:lnTo>
                  <a:pt x="3093509" y="157536"/>
                </a:lnTo>
                <a:lnTo>
                  <a:pt x="3099066" y="169439"/>
                </a:lnTo>
                <a:lnTo>
                  <a:pt x="3104226" y="181344"/>
                </a:lnTo>
                <a:lnTo>
                  <a:pt x="3108592" y="194439"/>
                </a:lnTo>
                <a:lnTo>
                  <a:pt x="3112958" y="207534"/>
                </a:lnTo>
                <a:lnTo>
                  <a:pt x="3115339" y="217058"/>
                </a:lnTo>
                <a:lnTo>
                  <a:pt x="3117324" y="226581"/>
                </a:lnTo>
                <a:lnTo>
                  <a:pt x="3119309" y="236502"/>
                </a:lnTo>
                <a:lnTo>
                  <a:pt x="3120499" y="246025"/>
                </a:lnTo>
                <a:lnTo>
                  <a:pt x="3121690" y="256342"/>
                </a:lnTo>
                <a:lnTo>
                  <a:pt x="3122087" y="266263"/>
                </a:lnTo>
                <a:lnTo>
                  <a:pt x="3122484" y="276184"/>
                </a:lnTo>
                <a:lnTo>
                  <a:pt x="3122484" y="286103"/>
                </a:lnTo>
                <a:lnTo>
                  <a:pt x="3121690" y="296024"/>
                </a:lnTo>
                <a:lnTo>
                  <a:pt x="3121293" y="306341"/>
                </a:lnTo>
                <a:lnTo>
                  <a:pt x="3120102" y="316659"/>
                </a:lnTo>
                <a:lnTo>
                  <a:pt x="3118515" y="326976"/>
                </a:lnTo>
                <a:lnTo>
                  <a:pt x="3116530" y="337690"/>
                </a:lnTo>
                <a:lnTo>
                  <a:pt x="3114149" y="348007"/>
                </a:lnTo>
                <a:lnTo>
                  <a:pt x="3111767" y="358325"/>
                </a:lnTo>
                <a:lnTo>
                  <a:pt x="3108592" y="369039"/>
                </a:lnTo>
                <a:lnTo>
                  <a:pt x="3105417" y="379356"/>
                </a:lnTo>
                <a:lnTo>
                  <a:pt x="3101845" y="390466"/>
                </a:lnTo>
                <a:lnTo>
                  <a:pt x="3097479" y="401180"/>
                </a:lnTo>
                <a:lnTo>
                  <a:pt x="3093509" y="411894"/>
                </a:lnTo>
                <a:lnTo>
                  <a:pt x="3088747" y="422609"/>
                </a:lnTo>
                <a:lnTo>
                  <a:pt x="3083587" y="434116"/>
                </a:lnTo>
                <a:lnTo>
                  <a:pt x="3078030" y="444830"/>
                </a:lnTo>
                <a:lnTo>
                  <a:pt x="3072076" y="455940"/>
                </a:lnTo>
                <a:lnTo>
                  <a:pt x="3066123" y="466655"/>
                </a:lnTo>
                <a:lnTo>
                  <a:pt x="3059772" y="477766"/>
                </a:lnTo>
                <a:lnTo>
                  <a:pt x="3052628" y="489274"/>
                </a:lnTo>
                <a:lnTo>
                  <a:pt x="3045483" y="500781"/>
                </a:lnTo>
                <a:lnTo>
                  <a:pt x="3037942" y="511891"/>
                </a:lnTo>
                <a:lnTo>
                  <a:pt x="3030401" y="523400"/>
                </a:lnTo>
                <a:lnTo>
                  <a:pt x="3022066" y="534908"/>
                </a:lnTo>
                <a:lnTo>
                  <a:pt x="3013334" y="546415"/>
                </a:lnTo>
                <a:lnTo>
                  <a:pt x="3013334" y="2104709"/>
                </a:lnTo>
                <a:lnTo>
                  <a:pt x="4604543" y="4495920"/>
                </a:lnTo>
                <a:lnTo>
                  <a:pt x="4606527" y="4504649"/>
                </a:lnTo>
                <a:lnTo>
                  <a:pt x="4608511" y="4511792"/>
                </a:lnTo>
                <a:lnTo>
                  <a:pt x="4612481" y="4530046"/>
                </a:lnTo>
                <a:lnTo>
                  <a:pt x="4614862" y="4542744"/>
                </a:lnTo>
                <a:lnTo>
                  <a:pt x="4617243" y="4558220"/>
                </a:lnTo>
                <a:lnTo>
                  <a:pt x="4619625" y="4575679"/>
                </a:lnTo>
                <a:lnTo>
                  <a:pt x="4622403" y="4595123"/>
                </a:lnTo>
                <a:lnTo>
                  <a:pt x="4624387" y="4616948"/>
                </a:lnTo>
                <a:lnTo>
                  <a:pt x="4625975" y="4639964"/>
                </a:lnTo>
                <a:lnTo>
                  <a:pt x="4627166" y="4664963"/>
                </a:lnTo>
                <a:lnTo>
                  <a:pt x="4627563" y="4691153"/>
                </a:lnTo>
                <a:lnTo>
                  <a:pt x="4627166" y="4718533"/>
                </a:lnTo>
                <a:lnTo>
                  <a:pt x="4626373" y="4733215"/>
                </a:lnTo>
                <a:lnTo>
                  <a:pt x="4625579" y="4747501"/>
                </a:lnTo>
                <a:lnTo>
                  <a:pt x="4624387" y="4762183"/>
                </a:lnTo>
                <a:lnTo>
                  <a:pt x="4623197" y="4777262"/>
                </a:lnTo>
                <a:lnTo>
                  <a:pt x="4621213" y="4792341"/>
                </a:lnTo>
                <a:lnTo>
                  <a:pt x="4618831" y="4807817"/>
                </a:lnTo>
                <a:lnTo>
                  <a:pt x="4616449" y="4823689"/>
                </a:lnTo>
                <a:lnTo>
                  <a:pt x="4614068" y="4839562"/>
                </a:lnTo>
                <a:lnTo>
                  <a:pt x="4610496" y="4855038"/>
                </a:lnTo>
                <a:lnTo>
                  <a:pt x="4606923" y="4870910"/>
                </a:lnTo>
                <a:lnTo>
                  <a:pt x="4602557" y="4887180"/>
                </a:lnTo>
                <a:lnTo>
                  <a:pt x="4598191" y="4903449"/>
                </a:lnTo>
                <a:lnTo>
                  <a:pt x="4593032" y="4919719"/>
                </a:lnTo>
                <a:lnTo>
                  <a:pt x="4587872" y="4935988"/>
                </a:lnTo>
                <a:lnTo>
                  <a:pt x="4581919" y="4952257"/>
                </a:lnTo>
                <a:lnTo>
                  <a:pt x="4575171" y="4968527"/>
                </a:lnTo>
                <a:lnTo>
                  <a:pt x="4568821" y="4985193"/>
                </a:lnTo>
                <a:lnTo>
                  <a:pt x="4560883" y="5001463"/>
                </a:lnTo>
                <a:lnTo>
                  <a:pt x="4552944" y="5017732"/>
                </a:lnTo>
                <a:lnTo>
                  <a:pt x="4544212" y="5033605"/>
                </a:lnTo>
                <a:lnTo>
                  <a:pt x="4535083" y="5049874"/>
                </a:lnTo>
                <a:lnTo>
                  <a:pt x="4525161" y="5066144"/>
                </a:lnTo>
                <a:lnTo>
                  <a:pt x="4514047" y="5082016"/>
                </a:lnTo>
                <a:lnTo>
                  <a:pt x="4503331" y="5097889"/>
                </a:lnTo>
                <a:lnTo>
                  <a:pt x="4491423" y="5112968"/>
                </a:lnTo>
                <a:lnTo>
                  <a:pt x="4478722" y="5128444"/>
                </a:lnTo>
                <a:lnTo>
                  <a:pt x="4465624" y="5143919"/>
                </a:lnTo>
                <a:lnTo>
                  <a:pt x="4451335" y="5158998"/>
                </a:lnTo>
                <a:lnTo>
                  <a:pt x="4437047" y="5173681"/>
                </a:lnTo>
                <a:lnTo>
                  <a:pt x="4421171" y="5188363"/>
                </a:lnTo>
                <a:lnTo>
                  <a:pt x="4404897" y="5202251"/>
                </a:lnTo>
                <a:lnTo>
                  <a:pt x="4387830" y="5216537"/>
                </a:lnTo>
                <a:lnTo>
                  <a:pt x="4369969" y="5230028"/>
                </a:lnTo>
                <a:lnTo>
                  <a:pt x="4351315" y="5243520"/>
                </a:lnTo>
                <a:lnTo>
                  <a:pt x="4331865" y="5256615"/>
                </a:lnTo>
                <a:lnTo>
                  <a:pt x="4311227" y="5268916"/>
                </a:lnTo>
                <a:lnTo>
                  <a:pt x="4290191" y="5281218"/>
                </a:lnTo>
                <a:lnTo>
                  <a:pt x="4267963" y="5293122"/>
                </a:lnTo>
                <a:lnTo>
                  <a:pt x="4255659" y="5299074"/>
                </a:lnTo>
                <a:lnTo>
                  <a:pt x="371507" y="5299074"/>
                </a:lnTo>
                <a:lnTo>
                  <a:pt x="359600" y="5293122"/>
                </a:lnTo>
                <a:lnTo>
                  <a:pt x="337373" y="5281218"/>
                </a:lnTo>
                <a:lnTo>
                  <a:pt x="315940" y="5268916"/>
                </a:lnTo>
                <a:lnTo>
                  <a:pt x="295301" y="5256615"/>
                </a:lnTo>
                <a:lnTo>
                  <a:pt x="275852" y="5243520"/>
                </a:lnTo>
                <a:lnTo>
                  <a:pt x="257197" y="5230028"/>
                </a:lnTo>
                <a:lnTo>
                  <a:pt x="239336" y="5216537"/>
                </a:lnTo>
                <a:lnTo>
                  <a:pt x="222269" y="5202251"/>
                </a:lnTo>
                <a:lnTo>
                  <a:pt x="205996" y="5188363"/>
                </a:lnTo>
                <a:lnTo>
                  <a:pt x="190517" y="5173681"/>
                </a:lnTo>
                <a:lnTo>
                  <a:pt x="175831" y="5158998"/>
                </a:lnTo>
                <a:lnTo>
                  <a:pt x="161939" y="5143919"/>
                </a:lnTo>
                <a:lnTo>
                  <a:pt x="148841" y="5128444"/>
                </a:lnTo>
                <a:lnTo>
                  <a:pt x="135743" y="5112968"/>
                </a:lnTo>
                <a:lnTo>
                  <a:pt x="124233" y="5097889"/>
                </a:lnTo>
                <a:lnTo>
                  <a:pt x="113119" y="5082016"/>
                </a:lnTo>
                <a:lnTo>
                  <a:pt x="102403" y="5066144"/>
                </a:lnTo>
                <a:lnTo>
                  <a:pt x="92480" y="5049874"/>
                </a:lnTo>
                <a:lnTo>
                  <a:pt x="82954" y="5033605"/>
                </a:lnTo>
                <a:lnTo>
                  <a:pt x="74222" y="5017732"/>
                </a:lnTo>
                <a:lnTo>
                  <a:pt x="66284" y="5001463"/>
                </a:lnTo>
                <a:lnTo>
                  <a:pt x="59140" y="4985193"/>
                </a:lnTo>
                <a:lnTo>
                  <a:pt x="51995" y="4968527"/>
                </a:lnTo>
                <a:lnTo>
                  <a:pt x="45248" y="4952257"/>
                </a:lnTo>
                <a:lnTo>
                  <a:pt x="39294" y="4935988"/>
                </a:lnTo>
                <a:lnTo>
                  <a:pt x="34134" y="4919719"/>
                </a:lnTo>
                <a:lnTo>
                  <a:pt x="28975" y="4903449"/>
                </a:lnTo>
                <a:lnTo>
                  <a:pt x="24609" y="4887180"/>
                </a:lnTo>
                <a:lnTo>
                  <a:pt x="20243" y="4870910"/>
                </a:lnTo>
                <a:lnTo>
                  <a:pt x="17067" y="4855038"/>
                </a:lnTo>
                <a:lnTo>
                  <a:pt x="13495" y="4839562"/>
                </a:lnTo>
                <a:lnTo>
                  <a:pt x="10717" y="4823689"/>
                </a:lnTo>
                <a:lnTo>
                  <a:pt x="8335" y="4807817"/>
                </a:lnTo>
                <a:lnTo>
                  <a:pt x="6351" y="4792341"/>
                </a:lnTo>
                <a:lnTo>
                  <a:pt x="4366" y="4777262"/>
                </a:lnTo>
                <a:lnTo>
                  <a:pt x="2779" y="4762183"/>
                </a:lnTo>
                <a:lnTo>
                  <a:pt x="1588" y="4747501"/>
                </a:lnTo>
                <a:lnTo>
                  <a:pt x="794" y="4733215"/>
                </a:lnTo>
                <a:lnTo>
                  <a:pt x="397" y="4718533"/>
                </a:lnTo>
                <a:lnTo>
                  <a:pt x="0" y="4691153"/>
                </a:lnTo>
                <a:lnTo>
                  <a:pt x="397" y="4664963"/>
                </a:lnTo>
                <a:lnTo>
                  <a:pt x="1191" y="4639964"/>
                </a:lnTo>
                <a:lnTo>
                  <a:pt x="2779" y="4616948"/>
                </a:lnTo>
                <a:lnTo>
                  <a:pt x="4763" y="4595123"/>
                </a:lnTo>
                <a:lnTo>
                  <a:pt x="7542" y="4575679"/>
                </a:lnTo>
                <a:lnTo>
                  <a:pt x="9923" y="4558220"/>
                </a:lnTo>
                <a:lnTo>
                  <a:pt x="12304" y="4542744"/>
                </a:lnTo>
                <a:lnTo>
                  <a:pt x="15083" y="4530046"/>
                </a:lnTo>
                <a:lnTo>
                  <a:pt x="19052" y="4511792"/>
                </a:lnTo>
                <a:lnTo>
                  <a:pt x="20640" y="4504649"/>
                </a:lnTo>
                <a:lnTo>
                  <a:pt x="23418" y="4495920"/>
                </a:lnTo>
                <a:lnTo>
                  <a:pt x="1614229" y="2104709"/>
                </a:lnTo>
                <a:lnTo>
                  <a:pt x="1614229" y="546415"/>
                </a:lnTo>
                <a:lnTo>
                  <a:pt x="1605497" y="534908"/>
                </a:lnTo>
                <a:lnTo>
                  <a:pt x="1597559" y="523400"/>
                </a:lnTo>
                <a:lnTo>
                  <a:pt x="1589621" y="511891"/>
                </a:lnTo>
                <a:lnTo>
                  <a:pt x="1582080" y="500781"/>
                </a:lnTo>
                <a:lnTo>
                  <a:pt x="1574539" y="489274"/>
                </a:lnTo>
                <a:lnTo>
                  <a:pt x="1567791" y="477766"/>
                </a:lnTo>
                <a:lnTo>
                  <a:pt x="1561044" y="466655"/>
                </a:lnTo>
                <a:lnTo>
                  <a:pt x="1555090" y="455940"/>
                </a:lnTo>
                <a:lnTo>
                  <a:pt x="1549136" y="444830"/>
                </a:lnTo>
                <a:lnTo>
                  <a:pt x="1543580" y="434116"/>
                </a:lnTo>
                <a:lnTo>
                  <a:pt x="1538817" y="422609"/>
                </a:lnTo>
                <a:lnTo>
                  <a:pt x="1534054" y="411894"/>
                </a:lnTo>
                <a:lnTo>
                  <a:pt x="1529688" y="401180"/>
                </a:lnTo>
                <a:lnTo>
                  <a:pt x="1525322" y="390466"/>
                </a:lnTo>
                <a:lnTo>
                  <a:pt x="1522147" y="379356"/>
                </a:lnTo>
                <a:lnTo>
                  <a:pt x="1518971" y="369039"/>
                </a:lnTo>
                <a:lnTo>
                  <a:pt x="1515796" y="358325"/>
                </a:lnTo>
                <a:lnTo>
                  <a:pt x="1513018" y="348007"/>
                </a:lnTo>
                <a:lnTo>
                  <a:pt x="1511033" y="337690"/>
                </a:lnTo>
                <a:lnTo>
                  <a:pt x="1509049" y="326976"/>
                </a:lnTo>
                <a:lnTo>
                  <a:pt x="1507461" y="316659"/>
                </a:lnTo>
                <a:lnTo>
                  <a:pt x="1506270" y="306341"/>
                </a:lnTo>
                <a:lnTo>
                  <a:pt x="1505476" y="296024"/>
                </a:lnTo>
                <a:lnTo>
                  <a:pt x="1505079" y="286103"/>
                </a:lnTo>
                <a:lnTo>
                  <a:pt x="1505079" y="276184"/>
                </a:lnTo>
                <a:lnTo>
                  <a:pt x="1505079" y="266263"/>
                </a:lnTo>
                <a:lnTo>
                  <a:pt x="1505873" y="256342"/>
                </a:lnTo>
                <a:lnTo>
                  <a:pt x="1506667" y="246025"/>
                </a:lnTo>
                <a:lnTo>
                  <a:pt x="1508255" y="236502"/>
                </a:lnTo>
                <a:lnTo>
                  <a:pt x="1510239" y="226581"/>
                </a:lnTo>
                <a:lnTo>
                  <a:pt x="1512224" y="217058"/>
                </a:lnTo>
                <a:lnTo>
                  <a:pt x="1514208" y="207534"/>
                </a:lnTo>
                <a:lnTo>
                  <a:pt x="1518574" y="194439"/>
                </a:lnTo>
                <a:lnTo>
                  <a:pt x="1522940" y="181344"/>
                </a:lnTo>
                <a:lnTo>
                  <a:pt x="1528497" y="169439"/>
                </a:lnTo>
                <a:lnTo>
                  <a:pt x="1533657" y="157536"/>
                </a:lnTo>
                <a:lnTo>
                  <a:pt x="1540007" y="146027"/>
                </a:lnTo>
                <a:lnTo>
                  <a:pt x="1546358" y="135313"/>
                </a:lnTo>
                <a:lnTo>
                  <a:pt x="1553502" y="125393"/>
                </a:lnTo>
                <a:lnTo>
                  <a:pt x="1560250" y="115472"/>
                </a:lnTo>
                <a:lnTo>
                  <a:pt x="1567791" y="105949"/>
                </a:lnTo>
                <a:lnTo>
                  <a:pt x="1575729" y="97219"/>
                </a:lnTo>
                <a:lnTo>
                  <a:pt x="1583271" y="88489"/>
                </a:lnTo>
                <a:lnTo>
                  <a:pt x="1591606" y="80553"/>
                </a:lnTo>
                <a:lnTo>
                  <a:pt x="1599544" y="72616"/>
                </a:lnTo>
                <a:lnTo>
                  <a:pt x="1607879" y="65474"/>
                </a:lnTo>
                <a:lnTo>
                  <a:pt x="1615817" y="58728"/>
                </a:lnTo>
                <a:lnTo>
                  <a:pt x="1623358" y="52776"/>
                </a:lnTo>
                <a:lnTo>
                  <a:pt x="1631693" y="46427"/>
                </a:lnTo>
                <a:lnTo>
                  <a:pt x="1639235" y="40871"/>
                </a:lnTo>
                <a:lnTo>
                  <a:pt x="1654317" y="30951"/>
                </a:lnTo>
                <a:lnTo>
                  <a:pt x="1668606" y="22618"/>
                </a:lnTo>
                <a:lnTo>
                  <a:pt x="1680910" y="15872"/>
                </a:lnTo>
                <a:lnTo>
                  <a:pt x="1691230" y="11110"/>
                </a:lnTo>
                <a:lnTo>
                  <a:pt x="1699565" y="6745"/>
                </a:lnTo>
                <a:lnTo>
                  <a:pt x="1708297" y="3571"/>
                </a:lnTo>
                <a:lnTo>
                  <a:pt x="1717823"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29" name="MH_Other_3"/>
          <p:cNvSpPr/>
          <p:nvPr>
            <p:custDataLst>
              <p:tags r:id="rId2"/>
            </p:custDataLst>
          </p:nvPr>
        </p:nvSpPr>
        <p:spPr>
          <a:xfrm>
            <a:off x="4415533" y="3263674"/>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39" name="MH_Other_3"/>
          <p:cNvSpPr/>
          <p:nvPr>
            <p:custDataLst>
              <p:tags r:id="rId3"/>
            </p:custDataLst>
          </p:nvPr>
        </p:nvSpPr>
        <p:spPr>
          <a:xfrm>
            <a:off x="6856514" y="3263674"/>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43" name="MH_Other_3"/>
          <p:cNvSpPr/>
          <p:nvPr>
            <p:custDataLst>
              <p:tags r:id="rId4"/>
            </p:custDataLst>
          </p:nvPr>
        </p:nvSpPr>
        <p:spPr>
          <a:xfrm>
            <a:off x="9297495" y="3263674"/>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45" name="KSO_Shape"/>
          <p:cNvSpPr/>
          <p:nvPr/>
        </p:nvSpPr>
        <p:spPr bwMode="auto">
          <a:xfrm>
            <a:off x="4645961" y="3583095"/>
            <a:ext cx="591657" cy="557222"/>
          </a:xfrm>
          <a:custGeom>
            <a:avLst/>
            <a:gdLst>
              <a:gd name="T0" fmla="*/ 901314 w 3228"/>
              <a:gd name="T1" fmla="*/ 1694421 h 3037"/>
              <a:gd name="T2" fmla="*/ 0 w 3228"/>
              <a:gd name="T3" fmla="*/ 587496 h 3037"/>
              <a:gd name="T4" fmla="*/ 0 w 3228"/>
              <a:gd name="T5" fmla="*/ 486511 h 3037"/>
              <a:gd name="T6" fmla="*/ 406037 w 3228"/>
              <a:gd name="T7" fmla="*/ 4463 h 3037"/>
              <a:gd name="T8" fmla="*/ 486353 w 3228"/>
              <a:gd name="T9" fmla="*/ 0 h 3037"/>
              <a:gd name="T10" fmla="*/ 901314 w 3228"/>
              <a:gd name="T11" fmla="*/ 218707 h 3037"/>
              <a:gd name="T12" fmla="*/ 1314044 w 3228"/>
              <a:gd name="T13" fmla="*/ 0 h 3037"/>
              <a:gd name="T14" fmla="*/ 1394360 w 3228"/>
              <a:gd name="T15" fmla="*/ 4463 h 3037"/>
              <a:gd name="T16" fmla="*/ 1800397 w 3228"/>
              <a:gd name="T17" fmla="*/ 486511 h 3037"/>
              <a:gd name="T18" fmla="*/ 1800397 w 3228"/>
              <a:gd name="T19" fmla="*/ 587496 h 3037"/>
              <a:gd name="T20" fmla="*/ 901314 w 3228"/>
              <a:gd name="T21" fmla="*/ 1694421 h 3037"/>
              <a:gd name="T22" fmla="*/ 1242653 w 3228"/>
              <a:gd name="T23" fmla="*/ 1124779 h 3037"/>
              <a:gd name="T24" fmla="*/ 1079792 w 3228"/>
              <a:gd name="T25" fmla="*/ 649984 h 3037"/>
              <a:gd name="T26" fmla="*/ 992784 w 3228"/>
              <a:gd name="T27" fmla="*/ 1020446 h 3037"/>
              <a:gd name="T28" fmla="*/ 827692 w 3228"/>
              <a:gd name="T29" fmla="*/ 285100 h 3037"/>
              <a:gd name="T30" fmla="*/ 612960 w 3228"/>
              <a:gd name="T31" fmla="*/ 1047227 h 3037"/>
              <a:gd name="T32" fmla="*/ 334089 w 3228"/>
              <a:gd name="T33" fmla="*/ 1158812 h 3037"/>
              <a:gd name="T34" fmla="*/ 710008 w 3228"/>
              <a:gd name="T35" fmla="*/ 1158812 h 3037"/>
              <a:gd name="T36" fmla="*/ 822672 w 3228"/>
              <a:gd name="T37" fmla="*/ 696292 h 3037"/>
              <a:gd name="T38" fmla="*/ 974378 w 3228"/>
              <a:gd name="T39" fmla="*/ 1401510 h 3037"/>
              <a:gd name="T40" fmla="*/ 1101544 w 3228"/>
              <a:gd name="T41" fmla="*/ 961306 h 3037"/>
              <a:gd name="T42" fmla="*/ 1198591 w 3228"/>
              <a:gd name="T43" fmla="*/ 1229111 h 3037"/>
              <a:gd name="T44" fmla="*/ 1444556 w 3228"/>
              <a:gd name="T45" fmla="*/ 1229111 h 3037"/>
              <a:gd name="T46" fmla="*/ 1242653 w 3228"/>
              <a:gd name="T47" fmla="*/ 1124779 h 303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3228" h="3037">
                <a:moveTo>
                  <a:pt x="1616" y="3037"/>
                </a:moveTo>
                <a:cubicBezTo>
                  <a:pt x="443" y="2227"/>
                  <a:pt x="0" y="1578"/>
                  <a:pt x="0" y="1053"/>
                </a:cubicBezTo>
                <a:cubicBezTo>
                  <a:pt x="0" y="872"/>
                  <a:pt x="0" y="872"/>
                  <a:pt x="0" y="872"/>
                </a:cubicBezTo>
                <a:cubicBezTo>
                  <a:pt x="0" y="322"/>
                  <a:pt x="409" y="37"/>
                  <a:pt x="728" y="8"/>
                </a:cubicBezTo>
                <a:cubicBezTo>
                  <a:pt x="777" y="0"/>
                  <a:pt x="827" y="0"/>
                  <a:pt x="872" y="0"/>
                </a:cubicBezTo>
                <a:cubicBezTo>
                  <a:pt x="1240" y="0"/>
                  <a:pt x="1414" y="153"/>
                  <a:pt x="1616" y="392"/>
                </a:cubicBezTo>
                <a:cubicBezTo>
                  <a:pt x="1814" y="153"/>
                  <a:pt x="1992" y="0"/>
                  <a:pt x="2356" y="0"/>
                </a:cubicBezTo>
                <a:cubicBezTo>
                  <a:pt x="2401" y="0"/>
                  <a:pt x="2451" y="0"/>
                  <a:pt x="2500" y="8"/>
                </a:cubicBezTo>
                <a:cubicBezTo>
                  <a:pt x="2818" y="37"/>
                  <a:pt x="3228" y="322"/>
                  <a:pt x="3228" y="872"/>
                </a:cubicBezTo>
                <a:cubicBezTo>
                  <a:pt x="3228" y="1053"/>
                  <a:pt x="3228" y="1053"/>
                  <a:pt x="3228" y="1053"/>
                </a:cubicBezTo>
                <a:cubicBezTo>
                  <a:pt x="3228" y="1578"/>
                  <a:pt x="2786" y="2227"/>
                  <a:pt x="1616" y="3037"/>
                </a:cubicBezTo>
                <a:close/>
                <a:moveTo>
                  <a:pt x="2228" y="2016"/>
                </a:moveTo>
                <a:cubicBezTo>
                  <a:pt x="1936" y="1165"/>
                  <a:pt x="1936" y="1165"/>
                  <a:pt x="1936" y="1165"/>
                </a:cubicBezTo>
                <a:cubicBezTo>
                  <a:pt x="1780" y="1829"/>
                  <a:pt x="1780" y="1829"/>
                  <a:pt x="1780" y="1829"/>
                </a:cubicBezTo>
                <a:cubicBezTo>
                  <a:pt x="1484" y="511"/>
                  <a:pt x="1484" y="511"/>
                  <a:pt x="1484" y="511"/>
                </a:cubicBezTo>
                <a:cubicBezTo>
                  <a:pt x="1099" y="1877"/>
                  <a:pt x="1099" y="1877"/>
                  <a:pt x="1099" y="1877"/>
                </a:cubicBezTo>
                <a:cubicBezTo>
                  <a:pt x="599" y="2077"/>
                  <a:pt x="599" y="2077"/>
                  <a:pt x="599" y="2077"/>
                </a:cubicBezTo>
                <a:cubicBezTo>
                  <a:pt x="1273" y="2077"/>
                  <a:pt x="1273" y="2077"/>
                  <a:pt x="1273" y="2077"/>
                </a:cubicBezTo>
                <a:cubicBezTo>
                  <a:pt x="1475" y="1248"/>
                  <a:pt x="1475" y="1248"/>
                  <a:pt x="1475" y="1248"/>
                </a:cubicBezTo>
                <a:cubicBezTo>
                  <a:pt x="1747" y="2512"/>
                  <a:pt x="1747" y="2512"/>
                  <a:pt x="1747" y="2512"/>
                </a:cubicBezTo>
                <a:cubicBezTo>
                  <a:pt x="1975" y="1723"/>
                  <a:pt x="1975" y="1723"/>
                  <a:pt x="1975" y="1723"/>
                </a:cubicBezTo>
                <a:cubicBezTo>
                  <a:pt x="2149" y="2203"/>
                  <a:pt x="2149" y="2203"/>
                  <a:pt x="2149" y="2203"/>
                </a:cubicBezTo>
                <a:cubicBezTo>
                  <a:pt x="2590" y="2203"/>
                  <a:pt x="2590" y="2203"/>
                  <a:pt x="2590" y="2203"/>
                </a:cubicBezTo>
                <a:lnTo>
                  <a:pt x="2228" y="2016"/>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46" name="KSO_Shape"/>
          <p:cNvSpPr/>
          <p:nvPr/>
        </p:nvSpPr>
        <p:spPr bwMode="auto">
          <a:xfrm>
            <a:off x="7086942" y="3561644"/>
            <a:ext cx="591657" cy="600124"/>
          </a:xfrm>
          <a:custGeom>
            <a:avLst/>
            <a:gdLst>
              <a:gd name="T0" fmla="*/ 1628324 w 3235"/>
              <a:gd name="T1" fmla="*/ 943562 h 3280"/>
              <a:gd name="T2" fmla="*/ 889923 w 3235"/>
              <a:gd name="T3" fmla="*/ 1681834 h 3280"/>
              <a:gd name="T4" fmla="*/ 715343 w 3235"/>
              <a:gd name="T5" fmla="*/ 1780637 h 3280"/>
              <a:gd name="T6" fmla="*/ 789457 w 3235"/>
              <a:gd name="T7" fmla="*/ 1662623 h 3280"/>
              <a:gd name="T8" fmla="*/ 847651 w 3235"/>
              <a:gd name="T9" fmla="*/ 1618711 h 3280"/>
              <a:gd name="T10" fmla="*/ 1231948 w 3235"/>
              <a:gd name="T11" fmla="*/ 1234480 h 3280"/>
              <a:gd name="T12" fmla="*/ 978861 w 3235"/>
              <a:gd name="T13" fmla="*/ 981436 h 3280"/>
              <a:gd name="T14" fmla="*/ 1348336 w 3235"/>
              <a:gd name="T15" fmla="*/ 612574 h 3280"/>
              <a:gd name="T16" fmla="*/ 1348336 w 3235"/>
              <a:gd name="T17" fmla="*/ 536277 h 3280"/>
              <a:gd name="T18" fmla="*/ 1271476 w 3235"/>
              <a:gd name="T19" fmla="*/ 536277 h 3280"/>
              <a:gd name="T20" fmla="*/ 902550 w 3235"/>
              <a:gd name="T21" fmla="*/ 905139 h 3280"/>
              <a:gd name="T22" fmla="*/ 828436 w 3235"/>
              <a:gd name="T23" fmla="*/ 831037 h 3280"/>
              <a:gd name="T24" fmla="*/ 828436 w 3235"/>
              <a:gd name="T25" fmla="*/ 674051 h 3280"/>
              <a:gd name="T26" fmla="*/ 1093601 w 3235"/>
              <a:gd name="T27" fmla="*/ 408932 h 3280"/>
              <a:gd name="T28" fmla="*/ 1628324 w 3235"/>
              <a:gd name="T29" fmla="*/ 408932 h 3280"/>
              <a:gd name="T30" fmla="*/ 1628324 w 3235"/>
              <a:gd name="T31" fmla="*/ 943562 h 3280"/>
              <a:gd name="T32" fmla="*/ 828436 w 3235"/>
              <a:gd name="T33" fmla="*/ 1132384 h 3280"/>
              <a:gd name="T34" fmla="*/ 828436 w 3235"/>
              <a:gd name="T35" fmla="*/ 979240 h 3280"/>
              <a:gd name="T36" fmla="*/ 902550 w 3235"/>
              <a:gd name="T37" fmla="*/ 905139 h 3280"/>
              <a:gd name="T38" fmla="*/ 978861 w 3235"/>
              <a:gd name="T39" fmla="*/ 981436 h 3280"/>
              <a:gd name="T40" fmla="*/ 828436 w 3235"/>
              <a:gd name="T41" fmla="*/ 1132384 h 3280"/>
              <a:gd name="T42" fmla="*/ 378259 w 3235"/>
              <a:gd name="T43" fmla="*/ 1800397 h 3280"/>
              <a:gd name="T44" fmla="*/ 0 w 3235"/>
              <a:gd name="T45" fmla="*/ 1422204 h 3280"/>
              <a:gd name="T46" fmla="*/ 0 w 3235"/>
              <a:gd name="T47" fmla="*/ 378193 h 3280"/>
              <a:gd name="T48" fmla="*/ 378259 w 3235"/>
              <a:gd name="T49" fmla="*/ 0 h 3280"/>
              <a:gd name="T50" fmla="*/ 756517 w 3235"/>
              <a:gd name="T51" fmla="*/ 378193 h 3280"/>
              <a:gd name="T52" fmla="*/ 756517 w 3235"/>
              <a:gd name="T53" fmla="*/ 1422204 h 3280"/>
              <a:gd name="T54" fmla="*/ 378259 w 3235"/>
              <a:gd name="T55" fmla="*/ 1800397 h 3280"/>
              <a:gd name="T56" fmla="*/ 682403 w 3235"/>
              <a:gd name="T57" fmla="*/ 393013 h 3280"/>
              <a:gd name="T58" fmla="*/ 378259 w 3235"/>
              <a:gd name="T59" fmla="*/ 94960 h 3280"/>
              <a:gd name="T60" fmla="*/ 71370 w 3235"/>
              <a:gd name="T61" fmla="*/ 393013 h 3280"/>
              <a:gd name="T62" fmla="*/ 71370 w 3235"/>
              <a:gd name="T63" fmla="*/ 936426 h 3280"/>
              <a:gd name="T64" fmla="*/ 216305 w 3235"/>
              <a:gd name="T65" fmla="*/ 936426 h 3280"/>
              <a:gd name="T66" fmla="*/ 216305 w 3235"/>
              <a:gd name="T67" fmla="*/ 1458431 h 3280"/>
              <a:gd name="T68" fmla="*/ 270106 w 3235"/>
              <a:gd name="T69" fmla="*/ 1512224 h 3280"/>
              <a:gd name="T70" fmla="*/ 324457 w 3235"/>
              <a:gd name="T71" fmla="*/ 1458431 h 3280"/>
              <a:gd name="T72" fmla="*/ 324457 w 3235"/>
              <a:gd name="T73" fmla="*/ 936426 h 3280"/>
              <a:gd name="T74" fmla="*/ 682403 w 3235"/>
              <a:gd name="T75" fmla="*/ 936426 h 3280"/>
              <a:gd name="T76" fmla="*/ 682403 w 3235"/>
              <a:gd name="T77" fmla="*/ 393013 h 3280"/>
              <a:gd name="T78" fmla="*/ 270106 w 3235"/>
              <a:gd name="T79" fmla="*/ 360079 h 3280"/>
              <a:gd name="T80" fmla="*/ 324457 w 3235"/>
              <a:gd name="T81" fmla="*/ 413872 h 3280"/>
              <a:gd name="T82" fmla="*/ 324457 w 3235"/>
              <a:gd name="T83" fmla="*/ 936426 h 3280"/>
              <a:gd name="T84" fmla="*/ 216305 w 3235"/>
              <a:gd name="T85" fmla="*/ 936426 h 3280"/>
              <a:gd name="T86" fmla="*/ 216305 w 3235"/>
              <a:gd name="T87" fmla="*/ 413872 h 3280"/>
              <a:gd name="T88" fmla="*/ 270106 w 3235"/>
              <a:gd name="T89" fmla="*/ 360079 h 328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235" h="3280">
                <a:moveTo>
                  <a:pt x="2966" y="1719"/>
                </a:moveTo>
                <a:cubicBezTo>
                  <a:pt x="1621" y="3064"/>
                  <a:pt x="1621" y="3064"/>
                  <a:pt x="1621" y="3064"/>
                </a:cubicBezTo>
                <a:cubicBezTo>
                  <a:pt x="1530" y="3155"/>
                  <a:pt x="1420" y="3214"/>
                  <a:pt x="1303" y="3244"/>
                </a:cubicBezTo>
                <a:cubicBezTo>
                  <a:pt x="1359" y="3180"/>
                  <a:pt x="1404" y="3107"/>
                  <a:pt x="1438" y="3029"/>
                </a:cubicBezTo>
                <a:cubicBezTo>
                  <a:pt x="1476" y="3007"/>
                  <a:pt x="1512" y="2981"/>
                  <a:pt x="1544" y="2949"/>
                </a:cubicBezTo>
                <a:cubicBezTo>
                  <a:pt x="2244" y="2249"/>
                  <a:pt x="2244" y="2249"/>
                  <a:pt x="2244" y="2249"/>
                </a:cubicBezTo>
                <a:cubicBezTo>
                  <a:pt x="1783" y="1788"/>
                  <a:pt x="1783" y="1788"/>
                  <a:pt x="1783" y="1788"/>
                </a:cubicBezTo>
                <a:cubicBezTo>
                  <a:pt x="2456" y="1116"/>
                  <a:pt x="2456" y="1116"/>
                  <a:pt x="2456" y="1116"/>
                </a:cubicBezTo>
                <a:cubicBezTo>
                  <a:pt x="2494" y="1078"/>
                  <a:pt x="2494" y="1015"/>
                  <a:pt x="2456" y="977"/>
                </a:cubicBezTo>
                <a:cubicBezTo>
                  <a:pt x="2417" y="938"/>
                  <a:pt x="2355" y="938"/>
                  <a:pt x="2316" y="977"/>
                </a:cubicBezTo>
                <a:cubicBezTo>
                  <a:pt x="1644" y="1649"/>
                  <a:pt x="1644" y="1649"/>
                  <a:pt x="1644" y="1649"/>
                </a:cubicBezTo>
                <a:cubicBezTo>
                  <a:pt x="1509" y="1514"/>
                  <a:pt x="1509" y="1514"/>
                  <a:pt x="1509" y="1514"/>
                </a:cubicBezTo>
                <a:cubicBezTo>
                  <a:pt x="1509" y="1228"/>
                  <a:pt x="1509" y="1228"/>
                  <a:pt x="1509" y="1228"/>
                </a:cubicBezTo>
                <a:cubicBezTo>
                  <a:pt x="1992" y="745"/>
                  <a:pt x="1992" y="745"/>
                  <a:pt x="1992" y="745"/>
                </a:cubicBezTo>
                <a:cubicBezTo>
                  <a:pt x="2261" y="476"/>
                  <a:pt x="2697" y="476"/>
                  <a:pt x="2966" y="745"/>
                </a:cubicBezTo>
                <a:cubicBezTo>
                  <a:pt x="3235" y="1014"/>
                  <a:pt x="3235" y="1450"/>
                  <a:pt x="2966" y="1719"/>
                </a:cubicBezTo>
                <a:close/>
                <a:moveTo>
                  <a:pt x="1509" y="2063"/>
                </a:moveTo>
                <a:cubicBezTo>
                  <a:pt x="1509" y="1784"/>
                  <a:pt x="1509" y="1784"/>
                  <a:pt x="1509" y="1784"/>
                </a:cubicBezTo>
                <a:cubicBezTo>
                  <a:pt x="1644" y="1649"/>
                  <a:pt x="1644" y="1649"/>
                  <a:pt x="1644" y="1649"/>
                </a:cubicBezTo>
                <a:cubicBezTo>
                  <a:pt x="1783" y="1788"/>
                  <a:pt x="1783" y="1788"/>
                  <a:pt x="1783" y="1788"/>
                </a:cubicBezTo>
                <a:lnTo>
                  <a:pt x="1509" y="2063"/>
                </a:lnTo>
                <a:close/>
                <a:moveTo>
                  <a:pt x="689" y="3280"/>
                </a:moveTo>
                <a:cubicBezTo>
                  <a:pt x="309" y="3280"/>
                  <a:pt x="0" y="2971"/>
                  <a:pt x="0" y="2591"/>
                </a:cubicBezTo>
                <a:cubicBezTo>
                  <a:pt x="0" y="689"/>
                  <a:pt x="0" y="689"/>
                  <a:pt x="0" y="689"/>
                </a:cubicBezTo>
                <a:cubicBezTo>
                  <a:pt x="0" y="308"/>
                  <a:pt x="309" y="0"/>
                  <a:pt x="689" y="0"/>
                </a:cubicBezTo>
                <a:cubicBezTo>
                  <a:pt x="1069" y="0"/>
                  <a:pt x="1378" y="308"/>
                  <a:pt x="1378" y="689"/>
                </a:cubicBezTo>
                <a:cubicBezTo>
                  <a:pt x="1378" y="2591"/>
                  <a:pt x="1378" y="2591"/>
                  <a:pt x="1378" y="2591"/>
                </a:cubicBezTo>
                <a:cubicBezTo>
                  <a:pt x="1378" y="2971"/>
                  <a:pt x="1069" y="3280"/>
                  <a:pt x="689" y="3280"/>
                </a:cubicBezTo>
                <a:close/>
                <a:moveTo>
                  <a:pt x="1243" y="716"/>
                </a:moveTo>
                <a:cubicBezTo>
                  <a:pt x="1243" y="416"/>
                  <a:pt x="989" y="173"/>
                  <a:pt x="689" y="173"/>
                </a:cubicBezTo>
                <a:cubicBezTo>
                  <a:pt x="389" y="173"/>
                  <a:pt x="130" y="416"/>
                  <a:pt x="130" y="716"/>
                </a:cubicBezTo>
                <a:cubicBezTo>
                  <a:pt x="130" y="1706"/>
                  <a:pt x="130" y="1706"/>
                  <a:pt x="130" y="1706"/>
                </a:cubicBezTo>
                <a:cubicBezTo>
                  <a:pt x="394" y="1706"/>
                  <a:pt x="394" y="1706"/>
                  <a:pt x="394" y="1706"/>
                </a:cubicBezTo>
                <a:cubicBezTo>
                  <a:pt x="394" y="2657"/>
                  <a:pt x="394" y="2657"/>
                  <a:pt x="394" y="2657"/>
                </a:cubicBezTo>
                <a:cubicBezTo>
                  <a:pt x="394" y="2711"/>
                  <a:pt x="438" y="2755"/>
                  <a:pt x="492" y="2755"/>
                </a:cubicBezTo>
                <a:cubicBezTo>
                  <a:pt x="547" y="2755"/>
                  <a:pt x="591" y="2711"/>
                  <a:pt x="591" y="2657"/>
                </a:cubicBezTo>
                <a:cubicBezTo>
                  <a:pt x="591" y="1706"/>
                  <a:pt x="591" y="1706"/>
                  <a:pt x="591" y="1706"/>
                </a:cubicBezTo>
                <a:cubicBezTo>
                  <a:pt x="1243" y="1706"/>
                  <a:pt x="1243" y="1706"/>
                  <a:pt x="1243" y="1706"/>
                </a:cubicBezTo>
                <a:lnTo>
                  <a:pt x="1243" y="716"/>
                </a:lnTo>
                <a:close/>
                <a:moveTo>
                  <a:pt x="492" y="656"/>
                </a:moveTo>
                <a:cubicBezTo>
                  <a:pt x="547" y="656"/>
                  <a:pt x="591" y="700"/>
                  <a:pt x="591" y="754"/>
                </a:cubicBezTo>
                <a:cubicBezTo>
                  <a:pt x="591" y="1706"/>
                  <a:pt x="591" y="1706"/>
                  <a:pt x="591" y="1706"/>
                </a:cubicBezTo>
                <a:cubicBezTo>
                  <a:pt x="394" y="1706"/>
                  <a:pt x="394" y="1706"/>
                  <a:pt x="394" y="1706"/>
                </a:cubicBezTo>
                <a:cubicBezTo>
                  <a:pt x="394" y="754"/>
                  <a:pt x="394" y="754"/>
                  <a:pt x="394" y="754"/>
                </a:cubicBezTo>
                <a:cubicBezTo>
                  <a:pt x="394" y="700"/>
                  <a:pt x="438" y="656"/>
                  <a:pt x="492" y="656"/>
                </a:cubicBez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47" name="KSO_Shape"/>
          <p:cNvSpPr/>
          <p:nvPr/>
        </p:nvSpPr>
        <p:spPr bwMode="auto">
          <a:xfrm>
            <a:off x="9527923" y="3585600"/>
            <a:ext cx="591657" cy="552213"/>
          </a:xfrm>
          <a:custGeom>
            <a:avLst/>
            <a:gdLst>
              <a:gd name="T0" fmla="*/ 3477620 w 7008813"/>
              <a:gd name="T1" fmla="*/ 1640285 h 6537325"/>
              <a:gd name="T2" fmla="*/ 3086736 w 7008813"/>
              <a:gd name="T3" fmla="*/ 1681949 h 6537325"/>
              <a:gd name="T4" fmla="*/ 2721249 w 7008813"/>
              <a:gd name="T5" fmla="*/ 1793053 h 6537325"/>
              <a:gd name="T6" fmla="*/ 2387509 w 7008813"/>
              <a:gd name="T7" fmla="*/ 1966057 h 6537325"/>
              <a:gd name="T8" fmla="*/ 2092659 w 7008813"/>
              <a:gd name="T9" fmla="*/ 2195010 h 6537325"/>
              <a:gd name="T10" fmla="*/ 1843842 w 7008813"/>
              <a:gd name="T11" fmla="*/ 2471976 h 6537325"/>
              <a:gd name="T12" fmla="*/ 1647408 w 7008813"/>
              <a:gd name="T13" fmla="*/ 2791002 h 6537325"/>
              <a:gd name="T14" fmla="*/ 1510896 w 7008813"/>
              <a:gd name="T15" fmla="*/ 3144550 h 6537325"/>
              <a:gd name="T16" fmla="*/ 1440259 w 7008813"/>
              <a:gd name="T17" fmla="*/ 3525874 h 6537325"/>
              <a:gd name="T18" fmla="*/ 1442640 w 7008813"/>
              <a:gd name="T19" fmla="*/ 3923466 h 6537325"/>
              <a:gd name="T20" fmla="*/ 1518039 w 7008813"/>
              <a:gd name="T21" fmla="*/ 4303600 h 6537325"/>
              <a:gd name="T22" fmla="*/ 1658916 w 7008813"/>
              <a:gd name="T23" fmla="*/ 4654767 h 6537325"/>
              <a:gd name="T24" fmla="*/ 1858525 w 7008813"/>
              <a:gd name="T25" fmla="*/ 4971412 h 6537325"/>
              <a:gd name="T26" fmla="*/ 2110913 w 7008813"/>
              <a:gd name="T27" fmla="*/ 5245601 h 6537325"/>
              <a:gd name="T28" fmla="*/ 2408541 w 7008813"/>
              <a:gd name="T29" fmla="*/ 5470586 h 6537325"/>
              <a:gd name="T30" fmla="*/ 2744265 w 7008813"/>
              <a:gd name="T31" fmla="*/ 5639622 h 6537325"/>
              <a:gd name="T32" fmla="*/ 3112133 w 7008813"/>
              <a:gd name="T33" fmla="*/ 5746361 h 6537325"/>
              <a:gd name="T34" fmla="*/ 3504208 w 7008813"/>
              <a:gd name="T35" fmla="*/ 5783263 h 6537325"/>
              <a:gd name="T36" fmla="*/ 3896680 w 7008813"/>
              <a:gd name="T37" fmla="*/ 5746361 h 6537325"/>
              <a:gd name="T38" fmla="*/ 4264151 w 7008813"/>
              <a:gd name="T39" fmla="*/ 5639622 h 6537325"/>
              <a:gd name="T40" fmla="*/ 4600272 w 7008813"/>
              <a:gd name="T41" fmla="*/ 5470586 h 6537325"/>
              <a:gd name="T42" fmla="*/ 4897900 w 7008813"/>
              <a:gd name="T43" fmla="*/ 5245601 h 6537325"/>
              <a:gd name="T44" fmla="*/ 5150288 w 7008813"/>
              <a:gd name="T45" fmla="*/ 4971412 h 6537325"/>
              <a:gd name="T46" fmla="*/ 5349897 w 7008813"/>
              <a:gd name="T47" fmla="*/ 4654767 h 6537325"/>
              <a:gd name="T48" fmla="*/ 5491171 w 7008813"/>
              <a:gd name="T49" fmla="*/ 4303600 h 6537325"/>
              <a:gd name="T50" fmla="*/ 5566174 w 7008813"/>
              <a:gd name="T51" fmla="*/ 3923466 h 6537325"/>
              <a:gd name="T52" fmla="*/ 5568555 w 7008813"/>
              <a:gd name="T53" fmla="*/ 3525874 h 6537325"/>
              <a:gd name="T54" fmla="*/ 5498314 w 7008813"/>
              <a:gd name="T55" fmla="*/ 3144550 h 6537325"/>
              <a:gd name="T56" fmla="*/ 5361406 w 7008813"/>
              <a:gd name="T57" fmla="*/ 2791002 h 6537325"/>
              <a:gd name="T58" fmla="*/ 5164971 w 7008813"/>
              <a:gd name="T59" fmla="*/ 2471976 h 6537325"/>
              <a:gd name="T60" fmla="*/ 4916154 w 7008813"/>
              <a:gd name="T61" fmla="*/ 2195010 h 6537325"/>
              <a:gd name="T62" fmla="*/ 4621305 w 7008813"/>
              <a:gd name="T63" fmla="*/ 1966057 h 6537325"/>
              <a:gd name="T64" fmla="*/ 4287565 w 7008813"/>
              <a:gd name="T65" fmla="*/ 1793053 h 6537325"/>
              <a:gd name="T66" fmla="*/ 3922078 w 7008813"/>
              <a:gd name="T67" fmla="*/ 1681949 h 6537325"/>
              <a:gd name="T68" fmla="*/ 3531193 w 7008813"/>
              <a:gd name="T69" fmla="*/ 1640285 h 6537325"/>
              <a:gd name="T70" fmla="*/ 2822725 w 7008813"/>
              <a:gd name="T71" fmla="*/ 445888 h 6537325"/>
              <a:gd name="T72" fmla="*/ 2727126 w 7008813"/>
              <a:gd name="T73" fmla="*/ 596236 h 6537325"/>
              <a:gd name="T74" fmla="*/ 4267010 w 7008813"/>
              <a:gd name="T75" fmla="*/ 549426 h 6537325"/>
              <a:gd name="T76" fmla="*/ 4144835 w 7008813"/>
              <a:gd name="T77" fmla="*/ 420896 h 6537325"/>
              <a:gd name="T78" fmla="*/ 4007586 w 7008813"/>
              <a:gd name="T79" fmla="*/ 440731 h 6537325"/>
              <a:gd name="T80" fmla="*/ 3931028 w 7008813"/>
              <a:gd name="T81" fmla="*/ 542682 h 6537325"/>
              <a:gd name="T82" fmla="*/ 3161087 w 7008813"/>
              <a:gd name="T83" fmla="*/ 571641 h 6537325"/>
              <a:gd name="T84" fmla="*/ 3044861 w 7008813"/>
              <a:gd name="T85" fmla="*/ 514913 h 6537325"/>
              <a:gd name="T86" fmla="*/ 2993294 w 7008813"/>
              <a:gd name="T87" fmla="*/ 396301 h 6537325"/>
              <a:gd name="T88" fmla="*/ 3924285 w 7008813"/>
              <a:gd name="T89" fmla="*/ 25785 h 6537325"/>
              <a:gd name="T90" fmla="*/ 4002033 w 7008813"/>
              <a:gd name="T91" fmla="*/ 115439 h 6537325"/>
              <a:gd name="T92" fmla="*/ 4460190 w 7008813"/>
              <a:gd name="T93" fmla="*/ 192398 h 6537325"/>
              <a:gd name="T94" fmla="*/ 4642659 w 7008813"/>
              <a:gd name="T95" fmla="*/ 383606 h 6537325"/>
              <a:gd name="T96" fmla="*/ 6653630 w 7008813"/>
              <a:gd name="T97" fmla="*/ 886222 h 6537325"/>
              <a:gd name="T98" fmla="*/ 6898885 w 7008813"/>
              <a:gd name="T99" fmla="*/ 995370 h 6537325"/>
              <a:gd name="T100" fmla="*/ 7008416 w 7008813"/>
              <a:gd name="T101" fmla="*/ 1241053 h 6537325"/>
              <a:gd name="T102" fmla="*/ 6934205 w 7008813"/>
              <a:gd name="T103" fmla="*/ 6386899 h 6537325"/>
              <a:gd name="T104" fmla="*/ 6709586 w 7008813"/>
              <a:gd name="T105" fmla="*/ 6529387 h 6537325"/>
              <a:gd name="T106" fmla="*/ 196045 w 7008813"/>
              <a:gd name="T107" fmla="*/ 6492078 h 6537325"/>
              <a:gd name="T108" fmla="*/ 23018 w 7008813"/>
              <a:gd name="T109" fmla="*/ 6291245 h 6537325"/>
              <a:gd name="T110" fmla="*/ 23018 w 7008813"/>
              <a:gd name="T111" fmla="*/ 1131111 h 6537325"/>
              <a:gd name="T112" fmla="*/ 196045 w 7008813"/>
              <a:gd name="T113" fmla="*/ 931072 h 6537325"/>
              <a:gd name="T114" fmla="*/ 2336800 w 7008813"/>
              <a:gd name="T115" fmla="*/ 885825 h 6537325"/>
              <a:gd name="T116" fmla="*/ 2422482 w 7008813"/>
              <a:gd name="T117" fmla="*/ 291573 h 6537325"/>
              <a:gd name="T118" fmla="*/ 2654138 w 7008813"/>
              <a:gd name="T119" fmla="*/ 159472 h 6537325"/>
              <a:gd name="T120" fmla="*/ 3030978 w 7008813"/>
              <a:gd name="T121" fmla="*/ 73389 h 6537325"/>
              <a:gd name="T122" fmla="*/ 3129353 w 7008813"/>
              <a:gd name="T123" fmla="*/ 7141 h 6537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008813" h="6537325">
                <a:moveTo>
                  <a:pt x="3143024" y="2867025"/>
                </a:moveTo>
                <a:lnTo>
                  <a:pt x="3865790" y="2867025"/>
                </a:lnTo>
                <a:lnTo>
                  <a:pt x="3865790" y="3349568"/>
                </a:lnTo>
                <a:lnTo>
                  <a:pt x="4348163" y="3349568"/>
                </a:lnTo>
                <a:lnTo>
                  <a:pt x="4348163" y="4073582"/>
                </a:lnTo>
                <a:lnTo>
                  <a:pt x="3865790" y="4073582"/>
                </a:lnTo>
                <a:lnTo>
                  <a:pt x="3865790" y="4556125"/>
                </a:lnTo>
                <a:lnTo>
                  <a:pt x="3143024" y="4556125"/>
                </a:lnTo>
                <a:lnTo>
                  <a:pt x="3143024" y="4073582"/>
                </a:lnTo>
                <a:lnTo>
                  <a:pt x="2660650" y="4073582"/>
                </a:lnTo>
                <a:lnTo>
                  <a:pt x="2660650" y="3349568"/>
                </a:lnTo>
                <a:lnTo>
                  <a:pt x="3143024" y="3349568"/>
                </a:lnTo>
                <a:lnTo>
                  <a:pt x="3143024" y="2867025"/>
                </a:lnTo>
                <a:close/>
                <a:moveTo>
                  <a:pt x="3504208" y="1639888"/>
                </a:moveTo>
                <a:lnTo>
                  <a:pt x="3477620" y="1640285"/>
                </a:lnTo>
                <a:lnTo>
                  <a:pt x="3450635" y="1640682"/>
                </a:lnTo>
                <a:lnTo>
                  <a:pt x="3424047" y="1641475"/>
                </a:lnTo>
                <a:lnTo>
                  <a:pt x="3397459" y="1642666"/>
                </a:lnTo>
                <a:lnTo>
                  <a:pt x="3371268" y="1644253"/>
                </a:lnTo>
                <a:lnTo>
                  <a:pt x="3344680" y="1645840"/>
                </a:lnTo>
                <a:lnTo>
                  <a:pt x="3318489" y="1647824"/>
                </a:lnTo>
                <a:lnTo>
                  <a:pt x="3292297" y="1650602"/>
                </a:lnTo>
                <a:lnTo>
                  <a:pt x="3266106" y="1653379"/>
                </a:lnTo>
                <a:lnTo>
                  <a:pt x="3240709" y="1656157"/>
                </a:lnTo>
                <a:lnTo>
                  <a:pt x="3214914" y="1660125"/>
                </a:lnTo>
                <a:lnTo>
                  <a:pt x="3189120" y="1663696"/>
                </a:lnTo>
                <a:lnTo>
                  <a:pt x="3163325" y="1668061"/>
                </a:lnTo>
                <a:lnTo>
                  <a:pt x="3137531" y="1672029"/>
                </a:lnTo>
                <a:lnTo>
                  <a:pt x="3112133" y="1677187"/>
                </a:lnTo>
                <a:lnTo>
                  <a:pt x="3086736" y="1681949"/>
                </a:lnTo>
                <a:lnTo>
                  <a:pt x="3061338" y="1687504"/>
                </a:lnTo>
                <a:lnTo>
                  <a:pt x="3036337" y="1693059"/>
                </a:lnTo>
                <a:lnTo>
                  <a:pt x="3011337" y="1698614"/>
                </a:lnTo>
                <a:lnTo>
                  <a:pt x="2986733" y="1704963"/>
                </a:lnTo>
                <a:lnTo>
                  <a:pt x="2961732" y="1711709"/>
                </a:lnTo>
                <a:lnTo>
                  <a:pt x="2937128" y="1718454"/>
                </a:lnTo>
                <a:lnTo>
                  <a:pt x="2912524" y="1725597"/>
                </a:lnTo>
                <a:lnTo>
                  <a:pt x="2888317" y="1733136"/>
                </a:lnTo>
                <a:lnTo>
                  <a:pt x="2863713" y="1740675"/>
                </a:lnTo>
                <a:lnTo>
                  <a:pt x="2839506" y="1748611"/>
                </a:lnTo>
                <a:lnTo>
                  <a:pt x="2816093" y="1756944"/>
                </a:lnTo>
                <a:lnTo>
                  <a:pt x="2791886" y="1765673"/>
                </a:lnTo>
                <a:lnTo>
                  <a:pt x="2768076" y="1774403"/>
                </a:lnTo>
                <a:lnTo>
                  <a:pt x="2744265" y="1783529"/>
                </a:lnTo>
                <a:lnTo>
                  <a:pt x="2721249" y="1793053"/>
                </a:lnTo>
                <a:lnTo>
                  <a:pt x="2697836" y="1802576"/>
                </a:lnTo>
                <a:lnTo>
                  <a:pt x="2674819" y="1812496"/>
                </a:lnTo>
                <a:lnTo>
                  <a:pt x="2651406" y="1822813"/>
                </a:lnTo>
                <a:lnTo>
                  <a:pt x="2628389" y="1833129"/>
                </a:lnTo>
                <a:lnTo>
                  <a:pt x="2606166" y="1844240"/>
                </a:lnTo>
                <a:lnTo>
                  <a:pt x="2583150" y="1855350"/>
                </a:lnTo>
                <a:lnTo>
                  <a:pt x="2560927" y="1866460"/>
                </a:lnTo>
                <a:lnTo>
                  <a:pt x="2538704" y="1877967"/>
                </a:lnTo>
                <a:lnTo>
                  <a:pt x="2516878" y="1889872"/>
                </a:lnTo>
                <a:lnTo>
                  <a:pt x="2494655" y="1902172"/>
                </a:lnTo>
                <a:lnTo>
                  <a:pt x="2472829" y="1914076"/>
                </a:lnTo>
                <a:lnTo>
                  <a:pt x="2451003" y="1927171"/>
                </a:lnTo>
                <a:lnTo>
                  <a:pt x="2429970" y="1939868"/>
                </a:lnTo>
                <a:lnTo>
                  <a:pt x="2408541" y="1952963"/>
                </a:lnTo>
                <a:lnTo>
                  <a:pt x="2387509" y="1966057"/>
                </a:lnTo>
                <a:lnTo>
                  <a:pt x="2366477" y="1979945"/>
                </a:lnTo>
                <a:lnTo>
                  <a:pt x="2345444" y="1993436"/>
                </a:lnTo>
                <a:lnTo>
                  <a:pt x="2325205" y="2007721"/>
                </a:lnTo>
                <a:lnTo>
                  <a:pt x="2304967" y="2022402"/>
                </a:lnTo>
                <a:lnTo>
                  <a:pt x="2284331" y="2036687"/>
                </a:lnTo>
                <a:lnTo>
                  <a:pt x="2264489" y="2051369"/>
                </a:lnTo>
                <a:lnTo>
                  <a:pt x="2244647" y="2066844"/>
                </a:lnTo>
                <a:lnTo>
                  <a:pt x="2225203" y="2081525"/>
                </a:lnTo>
                <a:lnTo>
                  <a:pt x="2205361" y="2097397"/>
                </a:lnTo>
                <a:lnTo>
                  <a:pt x="2185916" y="2112873"/>
                </a:lnTo>
                <a:lnTo>
                  <a:pt x="2167264" y="2129141"/>
                </a:lnTo>
                <a:lnTo>
                  <a:pt x="2148216" y="2145013"/>
                </a:lnTo>
                <a:lnTo>
                  <a:pt x="2129565" y="2161282"/>
                </a:lnTo>
                <a:lnTo>
                  <a:pt x="2110913" y="2177948"/>
                </a:lnTo>
                <a:lnTo>
                  <a:pt x="2092659" y="2195010"/>
                </a:lnTo>
                <a:lnTo>
                  <a:pt x="2074801" y="2212072"/>
                </a:lnTo>
                <a:lnTo>
                  <a:pt x="2056944" y="2229135"/>
                </a:lnTo>
                <a:lnTo>
                  <a:pt x="2039086" y="2246594"/>
                </a:lnTo>
                <a:lnTo>
                  <a:pt x="2021625" y="2264450"/>
                </a:lnTo>
                <a:lnTo>
                  <a:pt x="2004561" y="2282306"/>
                </a:lnTo>
                <a:lnTo>
                  <a:pt x="1987497" y="2300558"/>
                </a:lnTo>
                <a:lnTo>
                  <a:pt x="1970433" y="2318811"/>
                </a:lnTo>
                <a:lnTo>
                  <a:pt x="1953766" y="2337064"/>
                </a:lnTo>
                <a:lnTo>
                  <a:pt x="1937496" y="2355714"/>
                </a:lnTo>
                <a:lnTo>
                  <a:pt x="1921225" y="2374760"/>
                </a:lnTo>
                <a:lnTo>
                  <a:pt x="1904955" y="2393806"/>
                </a:lnTo>
                <a:lnTo>
                  <a:pt x="1889875" y="2413249"/>
                </a:lnTo>
                <a:lnTo>
                  <a:pt x="1874002" y="2432693"/>
                </a:lnTo>
                <a:lnTo>
                  <a:pt x="1858525" y="2452136"/>
                </a:lnTo>
                <a:lnTo>
                  <a:pt x="1843842" y="2471976"/>
                </a:lnTo>
                <a:lnTo>
                  <a:pt x="1829159" y="2492212"/>
                </a:lnTo>
                <a:lnTo>
                  <a:pt x="1814476" y="2512449"/>
                </a:lnTo>
                <a:lnTo>
                  <a:pt x="1800190" y="2532686"/>
                </a:lnTo>
                <a:lnTo>
                  <a:pt x="1785904" y="2553319"/>
                </a:lnTo>
                <a:lnTo>
                  <a:pt x="1772015" y="2574350"/>
                </a:lnTo>
                <a:lnTo>
                  <a:pt x="1758522" y="2594983"/>
                </a:lnTo>
                <a:lnTo>
                  <a:pt x="1745030" y="2616411"/>
                </a:lnTo>
                <a:lnTo>
                  <a:pt x="1731934" y="2637441"/>
                </a:lnTo>
                <a:lnTo>
                  <a:pt x="1719235" y="2658868"/>
                </a:lnTo>
                <a:lnTo>
                  <a:pt x="1706536" y="2680692"/>
                </a:lnTo>
                <a:lnTo>
                  <a:pt x="1694631" y="2702119"/>
                </a:lnTo>
                <a:lnTo>
                  <a:pt x="1681933" y="2724340"/>
                </a:lnTo>
                <a:lnTo>
                  <a:pt x="1670424" y="2746164"/>
                </a:lnTo>
                <a:lnTo>
                  <a:pt x="1658916" y="2768781"/>
                </a:lnTo>
                <a:lnTo>
                  <a:pt x="1647408" y="2791002"/>
                </a:lnTo>
                <a:lnTo>
                  <a:pt x="1636296" y="2813620"/>
                </a:lnTo>
                <a:lnTo>
                  <a:pt x="1625582" y="2836237"/>
                </a:lnTo>
                <a:lnTo>
                  <a:pt x="1615264" y="2859251"/>
                </a:lnTo>
                <a:lnTo>
                  <a:pt x="1604946" y="2881869"/>
                </a:lnTo>
                <a:lnTo>
                  <a:pt x="1594628" y="2905280"/>
                </a:lnTo>
                <a:lnTo>
                  <a:pt x="1585104" y="2928691"/>
                </a:lnTo>
                <a:lnTo>
                  <a:pt x="1575580" y="2951706"/>
                </a:lnTo>
                <a:lnTo>
                  <a:pt x="1566453" y="2975514"/>
                </a:lnTo>
                <a:lnTo>
                  <a:pt x="1557723" y="2999322"/>
                </a:lnTo>
                <a:lnTo>
                  <a:pt x="1548992" y="3023130"/>
                </a:lnTo>
                <a:lnTo>
                  <a:pt x="1540659" y="3047334"/>
                </a:lnTo>
                <a:lnTo>
                  <a:pt x="1532722" y="3071539"/>
                </a:lnTo>
                <a:lnTo>
                  <a:pt x="1525579" y="3095347"/>
                </a:lnTo>
                <a:lnTo>
                  <a:pt x="1518039" y="3119948"/>
                </a:lnTo>
                <a:lnTo>
                  <a:pt x="1510896" y="3144550"/>
                </a:lnTo>
                <a:lnTo>
                  <a:pt x="1503753" y="3169151"/>
                </a:lnTo>
                <a:lnTo>
                  <a:pt x="1497006" y="3194150"/>
                </a:lnTo>
                <a:lnTo>
                  <a:pt x="1491054" y="3218751"/>
                </a:lnTo>
                <a:lnTo>
                  <a:pt x="1485101" y="3243750"/>
                </a:lnTo>
                <a:lnTo>
                  <a:pt x="1479546" y="3268748"/>
                </a:lnTo>
                <a:lnTo>
                  <a:pt x="1474387" y="3294143"/>
                </a:lnTo>
                <a:lnTo>
                  <a:pt x="1469228" y="3319538"/>
                </a:lnTo>
                <a:lnTo>
                  <a:pt x="1464466" y="3344933"/>
                </a:lnTo>
                <a:lnTo>
                  <a:pt x="1460101" y="3370329"/>
                </a:lnTo>
                <a:lnTo>
                  <a:pt x="1456132" y="3396120"/>
                </a:lnTo>
                <a:lnTo>
                  <a:pt x="1452164" y="3421912"/>
                </a:lnTo>
                <a:lnTo>
                  <a:pt x="1448592" y="3447704"/>
                </a:lnTo>
                <a:lnTo>
                  <a:pt x="1445814" y="3473893"/>
                </a:lnTo>
                <a:lnTo>
                  <a:pt x="1442640" y="3499685"/>
                </a:lnTo>
                <a:lnTo>
                  <a:pt x="1440259" y="3525874"/>
                </a:lnTo>
                <a:lnTo>
                  <a:pt x="1438275" y="3552459"/>
                </a:lnTo>
                <a:lnTo>
                  <a:pt x="1436290" y="3578648"/>
                </a:lnTo>
                <a:lnTo>
                  <a:pt x="1434703" y="3605234"/>
                </a:lnTo>
                <a:lnTo>
                  <a:pt x="1433513" y="3631819"/>
                </a:lnTo>
                <a:lnTo>
                  <a:pt x="1432719" y="3658405"/>
                </a:lnTo>
                <a:lnTo>
                  <a:pt x="1432322" y="3684990"/>
                </a:lnTo>
                <a:lnTo>
                  <a:pt x="1431925" y="3711576"/>
                </a:lnTo>
                <a:lnTo>
                  <a:pt x="1432322" y="3738558"/>
                </a:lnTo>
                <a:lnTo>
                  <a:pt x="1432719" y="3765143"/>
                </a:lnTo>
                <a:lnTo>
                  <a:pt x="1433513" y="3791729"/>
                </a:lnTo>
                <a:lnTo>
                  <a:pt x="1434703" y="3818315"/>
                </a:lnTo>
                <a:lnTo>
                  <a:pt x="1436290" y="3844900"/>
                </a:lnTo>
                <a:lnTo>
                  <a:pt x="1438275" y="3871089"/>
                </a:lnTo>
                <a:lnTo>
                  <a:pt x="1440259" y="3897278"/>
                </a:lnTo>
                <a:lnTo>
                  <a:pt x="1442640" y="3923466"/>
                </a:lnTo>
                <a:lnTo>
                  <a:pt x="1445814" y="3949655"/>
                </a:lnTo>
                <a:lnTo>
                  <a:pt x="1448592" y="3975844"/>
                </a:lnTo>
                <a:lnTo>
                  <a:pt x="1452164" y="4001636"/>
                </a:lnTo>
                <a:lnTo>
                  <a:pt x="1456132" y="4027031"/>
                </a:lnTo>
                <a:lnTo>
                  <a:pt x="1460101" y="4052823"/>
                </a:lnTo>
                <a:lnTo>
                  <a:pt x="1464466" y="4078218"/>
                </a:lnTo>
                <a:lnTo>
                  <a:pt x="1469228" y="4104010"/>
                </a:lnTo>
                <a:lnTo>
                  <a:pt x="1474387" y="4129405"/>
                </a:lnTo>
                <a:lnTo>
                  <a:pt x="1479546" y="4154403"/>
                </a:lnTo>
                <a:lnTo>
                  <a:pt x="1485101" y="4179798"/>
                </a:lnTo>
                <a:lnTo>
                  <a:pt x="1491054" y="4204400"/>
                </a:lnTo>
                <a:lnTo>
                  <a:pt x="1497006" y="4229398"/>
                </a:lnTo>
                <a:lnTo>
                  <a:pt x="1503753" y="4254397"/>
                </a:lnTo>
                <a:lnTo>
                  <a:pt x="1510896" y="4278998"/>
                </a:lnTo>
                <a:lnTo>
                  <a:pt x="1518039" y="4303600"/>
                </a:lnTo>
                <a:lnTo>
                  <a:pt x="1525579" y="4327804"/>
                </a:lnTo>
                <a:lnTo>
                  <a:pt x="1532722" y="4352009"/>
                </a:lnTo>
                <a:lnTo>
                  <a:pt x="1540659" y="4376214"/>
                </a:lnTo>
                <a:lnTo>
                  <a:pt x="1548992" y="4400022"/>
                </a:lnTo>
                <a:lnTo>
                  <a:pt x="1557723" y="4423830"/>
                </a:lnTo>
                <a:lnTo>
                  <a:pt x="1566453" y="4448035"/>
                </a:lnTo>
                <a:lnTo>
                  <a:pt x="1575580" y="4471049"/>
                </a:lnTo>
                <a:lnTo>
                  <a:pt x="1585104" y="4494857"/>
                </a:lnTo>
                <a:lnTo>
                  <a:pt x="1594628" y="4518268"/>
                </a:lnTo>
                <a:lnTo>
                  <a:pt x="1604946" y="4541282"/>
                </a:lnTo>
                <a:lnTo>
                  <a:pt x="1615264" y="4564297"/>
                </a:lnTo>
                <a:lnTo>
                  <a:pt x="1625582" y="4586914"/>
                </a:lnTo>
                <a:lnTo>
                  <a:pt x="1636296" y="4609929"/>
                </a:lnTo>
                <a:lnTo>
                  <a:pt x="1647408" y="4632546"/>
                </a:lnTo>
                <a:lnTo>
                  <a:pt x="1658916" y="4654767"/>
                </a:lnTo>
                <a:lnTo>
                  <a:pt x="1670424" y="4677384"/>
                </a:lnTo>
                <a:lnTo>
                  <a:pt x="1681933" y="4699208"/>
                </a:lnTo>
                <a:lnTo>
                  <a:pt x="1694631" y="4721429"/>
                </a:lnTo>
                <a:lnTo>
                  <a:pt x="1706536" y="4742856"/>
                </a:lnTo>
                <a:lnTo>
                  <a:pt x="1719235" y="4764283"/>
                </a:lnTo>
                <a:lnTo>
                  <a:pt x="1731934" y="4786107"/>
                </a:lnTo>
                <a:lnTo>
                  <a:pt x="1745030" y="4807138"/>
                </a:lnTo>
                <a:lnTo>
                  <a:pt x="1758522" y="4828565"/>
                </a:lnTo>
                <a:lnTo>
                  <a:pt x="1772015" y="4849198"/>
                </a:lnTo>
                <a:lnTo>
                  <a:pt x="1785904" y="4869832"/>
                </a:lnTo>
                <a:lnTo>
                  <a:pt x="1800190" y="4890862"/>
                </a:lnTo>
                <a:lnTo>
                  <a:pt x="1814476" y="4911099"/>
                </a:lnTo>
                <a:lnTo>
                  <a:pt x="1829159" y="4931336"/>
                </a:lnTo>
                <a:lnTo>
                  <a:pt x="1843842" y="4951176"/>
                </a:lnTo>
                <a:lnTo>
                  <a:pt x="1858525" y="4971412"/>
                </a:lnTo>
                <a:lnTo>
                  <a:pt x="1874002" y="4990856"/>
                </a:lnTo>
                <a:lnTo>
                  <a:pt x="1889875" y="5010299"/>
                </a:lnTo>
                <a:lnTo>
                  <a:pt x="1904955" y="5029345"/>
                </a:lnTo>
                <a:lnTo>
                  <a:pt x="1921225" y="5048391"/>
                </a:lnTo>
                <a:lnTo>
                  <a:pt x="1937496" y="5067835"/>
                </a:lnTo>
                <a:lnTo>
                  <a:pt x="1953766" y="5086484"/>
                </a:lnTo>
                <a:lnTo>
                  <a:pt x="1970433" y="5104737"/>
                </a:lnTo>
                <a:lnTo>
                  <a:pt x="1987497" y="5122990"/>
                </a:lnTo>
                <a:lnTo>
                  <a:pt x="2004561" y="5141242"/>
                </a:lnTo>
                <a:lnTo>
                  <a:pt x="2021625" y="5159098"/>
                </a:lnTo>
                <a:lnTo>
                  <a:pt x="2039086" y="5176557"/>
                </a:lnTo>
                <a:lnTo>
                  <a:pt x="2056944" y="5194017"/>
                </a:lnTo>
                <a:lnTo>
                  <a:pt x="2074801" y="5211476"/>
                </a:lnTo>
                <a:lnTo>
                  <a:pt x="2092659" y="5228538"/>
                </a:lnTo>
                <a:lnTo>
                  <a:pt x="2110913" y="5245601"/>
                </a:lnTo>
                <a:lnTo>
                  <a:pt x="2129565" y="5261869"/>
                </a:lnTo>
                <a:lnTo>
                  <a:pt x="2148216" y="5278138"/>
                </a:lnTo>
                <a:lnTo>
                  <a:pt x="2167264" y="5294407"/>
                </a:lnTo>
                <a:lnTo>
                  <a:pt x="2185916" y="5310279"/>
                </a:lnTo>
                <a:lnTo>
                  <a:pt x="2205361" y="5326151"/>
                </a:lnTo>
                <a:lnTo>
                  <a:pt x="2225203" y="5341229"/>
                </a:lnTo>
                <a:lnTo>
                  <a:pt x="2244647" y="5356704"/>
                </a:lnTo>
                <a:lnTo>
                  <a:pt x="2264489" y="5371783"/>
                </a:lnTo>
                <a:lnTo>
                  <a:pt x="2284331" y="5386464"/>
                </a:lnTo>
                <a:lnTo>
                  <a:pt x="2304967" y="5401146"/>
                </a:lnTo>
                <a:lnTo>
                  <a:pt x="2325205" y="5415827"/>
                </a:lnTo>
                <a:lnTo>
                  <a:pt x="2345444" y="5429318"/>
                </a:lnTo>
                <a:lnTo>
                  <a:pt x="2366477" y="5443603"/>
                </a:lnTo>
                <a:lnTo>
                  <a:pt x="2387509" y="5456698"/>
                </a:lnTo>
                <a:lnTo>
                  <a:pt x="2408541" y="5470586"/>
                </a:lnTo>
                <a:lnTo>
                  <a:pt x="2429970" y="5483283"/>
                </a:lnTo>
                <a:lnTo>
                  <a:pt x="2451003" y="5496377"/>
                </a:lnTo>
                <a:lnTo>
                  <a:pt x="2472829" y="5508678"/>
                </a:lnTo>
                <a:lnTo>
                  <a:pt x="2494655" y="5521376"/>
                </a:lnTo>
                <a:lnTo>
                  <a:pt x="2516878" y="5533280"/>
                </a:lnTo>
                <a:lnTo>
                  <a:pt x="2538704" y="5545184"/>
                </a:lnTo>
                <a:lnTo>
                  <a:pt x="2560927" y="5557088"/>
                </a:lnTo>
                <a:lnTo>
                  <a:pt x="2583150" y="5568198"/>
                </a:lnTo>
                <a:lnTo>
                  <a:pt x="2606166" y="5578912"/>
                </a:lnTo>
                <a:lnTo>
                  <a:pt x="2628389" y="5589625"/>
                </a:lnTo>
                <a:lnTo>
                  <a:pt x="2651406" y="5600736"/>
                </a:lnTo>
                <a:lnTo>
                  <a:pt x="2674819" y="5610656"/>
                </a:lnTo>
                <a:lnTo>
                  <a:pt x="2697836" y="5620576"/>
                </a:lnTo>
                <a:lnTo>
                  <a:pt x="2721249" y="5630496"/>
                </a:lnTo>
                <a:lnTo>
                  <a:pt x="2744265" y="5639622"/>
                </a:lnTo>
                <a:lnTo>
                  <a:pt x="2768076" y="5648748"/>
                </a:lnTo>
                <a:lnTo>
                  <a:pt x="2791886" y="5657875"/>
                </a:lnTo>
                <a:lnTo>
                  <a:pt x="2816093" y="5666207"/>
                </a:lnTo>
                <a:lnTo>
                  <a:pt x="2839506" y="5674540"/>
                </a:lnTo>
                <a:lnTo>
                  <a:pt x="2863713" y="5682476"/>
                </a:lnTo>
                <a:lnTo>
                  <a:pt x="2888317" y="5690412"/>
                </a:lnTo>
                <a:lnTo>
                  <a:pt x="2912524" y="5697951"/>
                </a:lnTo>
                <a:lnTo>
                  <a:pt x="2937128" y="5704697"/>
                </a:lnTo>
                <a:lnTo>
                  <a:pt x="2961732" y="5711839"/>
                </a:lnTo>
                <a:lnTo>
                  <a:pt x="2986733" y="5718188"/>
                </a:lnTo>
                <a:lnTo>
                  <a:pt x="3011337" y="5724537"/>
                </a:lnTo>
                <a:lnTo>
                  <a:pt x="3036337" y="5730489"/>
                </a:lnTo>
                <a:lnTo>
                  <a:pt x="3061338" y="5736044"/>
                </a:lnTo>
                <a:lnTo>
                  <a:pt x="3086736" y="5741202"/>
                </a:lnTo>
                <a:lnTo>
                  <a:pt x="3112133" y="5746361"/>
                </a:lnTo>
                <a:lnTo>
                  <a:pt x="3137531" y="5751122"/>
                </a:lnTo>
                <a:lnTo>
                  <a:pt x="3163325" y="5755487"/>
                </a:lnTo>
                <a:lnTo>
                  <a:pt x="3189120" y="5759455"/>
                </a:lnTo>
                <a:lnTo>
                  <a:pt x="3214914" y="5763423"/>
                </a:lnTo>
                <a:lnTo>
                  <a:pt x="3240709" y="5766598"/>
                </a:lnTo>
                <a:lnTo>
                  <a:pt x="3266106" y="5770169"/>
                </a:lnTo>
                <a:lnTo>
                  <a:pt x="3292297" y="5772946"/>
                </a:lnTo>
                <a:lnTo>
                  <a:pt x="3318489" y="5775327"/>
                </a:lnTo>
                <a:lnTo>
                  <a:pt x="3344680" y="5777708"/>
                </a:lnTo>
                <a:lnTo>
                  <a:pt x="3371268" y="5779295"/>
                </a:lnTo>
                <a:lnTo>
                  <a:pt x="3397459" y="5780882"/>
                </a:lnTo>
                <a:lnTo>
                  <a:pt x="3424047" y="5782073"/>
                </a:lnTo>
                <a:lnTo>
                  <a:pt x="3450635" y="5782866"/>
                </a:lnTo>
                <a:lnTo>
                  <a:pt x="3477620" y="5783263"/>
                </a:lnTo>
                <a:lnTo>
                  <a:pt x="3504208" y="5783263"/>
                </a:lnTo>
                <a:lnTo>
                  <a:pt x="3531193" y="5783263"/>
                </a:lnTo>
                <a:lnTo>
                  <a:pt x="3557781" y="5782866"/>
                </a:lnTo>
                <a:lnTo>
                  <a:pt x="3584369" y="5782073"/>
                </a:lnTo>
                <a:lnTo>
                  <a:pt x="3610957" y="5780882"/>
                </a:lnTo>
                <a:lnTo>
                  <a:pt x="3637149" y="5779295"/>
                </a:lnTo>
                <a:lnTo>
                  <a:pt x="3663737" y="5777708"/>
                </a:lnTo>
                <a:lnTo>
                  <a:pt x="3689928" y="5775327"/>
                </a:lnTo>
                <a:lnTo>
                  <a:pt x="3716119" y="5772946"/>
                </a:lnTo>
                <a:lnTo>
                  <a:pt x="3742310" y="5770169"/>
                </a:lnTo>
                <a:lnTo>
                  <a:pt x="3768105" y="5766598"/>
                </a:lnTo>
                <a:lnTo>
                  <a:pt x="3794296" y="5763423"/>
                </a:lnTo>
                <a:lnTo>
                  <a:pt x="3820090" y="5759455"/>
                </a:lnTo>
                <a:lnTo>
                  <a:pt x="3845488" y="5755487"/>
                </a:lnTo>
                <a:lnTo>
                  <a:pt x="3871282" y="5751122"/>
                </a:lnTo>
                <a:lnTo>
                  <a:pt x="3896680" y="5746361"/>
                </a:lnTo>
                <a:lnTo>
                  <a:pt x="3922078" y="5741202"/>
                </a:lnTo>
                <a:lnTo>
                  <a:pt x="3947078" y="5736044"/>
                </a:lnTo>
                <a:lnTo>
                  <a:pt x="3972476" y="5730489"/>
                </a:lnTo>
                <a:lnTo>
                  <a:pt x="3997477" y="5724537"/>
                </a:lnTo>
                <a:lnTo>
                  <a:pt x="4022477" y="5718188"/>
                </a:lnTo>
                <a:lnTo>
                  <a:pt x="4047081" y="5711839"/>
                </a:lnTo>
                <a:lnTo>
                  <a:pt x="4072082" y="5704697"/>
                </a:lnTo>
                <a:lnTo>
                  <a:pt x="4096289" y="5697951"/>
                </a:lnTo>
                <a:lnTo>
                  <a:pt x="4120496" y="5690412"/>
                </a:lnTo>
                <a:lnTo>
                  <a:pt x="4145100" y="5682476"/>
                </a:lnTo>
                <a:lnTo>
                  <a:pt x="4169307" y="5674540"/>
                </a:lnTo>
                <a:lnTo>
                  <a:pt x="4193117" y="5666207"/>
                </a:lnTo>
                <a:lnTo>
                  <a:pt x="4216928" y="5657875"/>
                </a:lnTo>
                <a:lnTo>
                  <a:pt x="4240738" y="5648748"/>
                </a:lnTo>
                <a:lnTo>
                  <a:pt x="4264151" y="5639622"/>
                </a:lnTo>
                <a:lnTo>
                  <a:pt x="4287565" y="5630496"/>
                </a:lnTo>
                <a:lnTo>
                  <a:pt x="4311375" y="5620576"/>
                </a:lnTo>
                <a:lnTo>
                  <a:pt x="4333994" y="5610656"/>
                </a:lnTo>
                <a:lnTo>
                  <a:pt x="4357408" y="5600736"/>
                </a:lnTo>
                <a:lnTo>
                  <a:pt x="4380028" y="5589625"/>
                </a:lnTo>
                <a:lnTo>
                  <a:pt x="4403044" y="5578912"/>
                </a:lnTo>
                <a:lnTo>
                  <a:pt x="4425664" y="5568198"/>
                </a:lnTo>
                <a:lnTo>
                  <a:pt x="4447887" y="5557088"/>
                </a:lnTo>
                <a:lnTo>
                  <a:pt x="4470110" y="5545184"/>
                </a:lnTo>
                <a:lnTo>
                  <a:pt x="4492332" y="5533280"/>
                </a:lnTo>
                <a:lnTo>
                  <a:pt x="4514159" y="5521376"/>
                </a:lnTo>
                <a:lnTo>
                  <a:pt x="4535985" y="5508678"/>
                </a:lnTo>
                <a:lnTo>
                  <a:pt x="4557811" y="5496377"/>
                </a:lnTo>
                <a:lnTo>
                  <a:pt x="4578843" y="5483283"/>
                </a:lnTo>
                <a:lnTo>
                  <a:pt x="4600272" y="5470586"/>
                </a:lnTo>
                <a:lnTo>
                  <a:pt x="4621305" y="5456698"/>
                </a:lnTo>
                <a:lnTo>
                  <a:pt x="4642337" y="5443603"/>
                </a:lnTo>
                <a:lnTo>
                  <a:pt x="4662972" y="5429318"/>
                </a:lnTo>
                <a:lnTo>
                  <a:pt x="4683608" y="5415827"/>
                </a:lnTo>
                <a:lnTo>
                  <a:pt x="4704243" y="5401146"/>
                </a:lnTo>
                <a:lnTo>
                  <a:pt x="4724085" y="5386464"/>
                </a:lnTo>
                <a:lnTo>
                  <a:pt x="4744324" y="5371783"/>
                </a:lnTo>
                <a:lnTo>
                  <a:pt x="4764166" y="5356704"/>
                </a:lnTo>
                <a:lnTo>
                  <a:pt x="4784008" y="5341229"/>
                </a:lnTo>
                <a:lnTo>
                  <a:pt x="4803056" y="5326151"/>
                </a:lnTo>
                <a:lnTo>
                  <a:pt x="4822898" y="5310279"/>
                </a:lnTo>
                <a:lnTo>
                  <a:pt x="4841946" y="5294407"/>
                </a:lnTo>
                <a:lnTo>
                  <a:pt x="4860597" y="5278138"/>
                </a:lnTo>
                <a:lnTo>
                  <a:pt x="4879249" y="5261869"/>
                </a:lnTo>
                <a:lnTo>
                  <a:pt x="4897900" y="5245601"/>
                </a:lnTo>
                <a:lnTo>
                  <a:pt x="4916154" y="5228538"/>
                </a:lnTo>
                <a:lnTo>
                  <a:pt x="4934012" y="5211476"/>
                </a:lnTo>
                <a:lnTo>
                  <a:pt x="4951870" y="5194017"/>
                </a:lnTo>
                <a:lnTo>
                  <a:pt x="4969727" y="5176557"/>
                </a:lnTo>
                <a:lnTo>
                  <a:pt x="4987188" y="5159098"/>
                </a:lnTo>
                <a:lnTo>
                  <a:pt x="5004649" y="5141242"/>
                </a:lnTo>
                <a:lnTo>
                  <a:pt x="5021713" y="5122990"/>
                </a:lnTo>
                <a:lnTo>
                  <a:pt x="5038380" y="5104737"/>
                </a:lnTo>
                <a:lnTo>
                  <a:pt x="5055047" y="5086484"/>
                </a:lnTo>
                <a:lnTo>
                  <a:pt x="5071715" y="5067835"/>
                </a:lnTo>
                <a:lnTo>
                  <a:pt x="5087985" y="5048391"/>
                </a:lnTo>
                <a:lnTo>
                  <a:pt x="5103462" y="5029345"/>
                </a:lnTo>
                <a:lnTo>
                  <a:pt x="5119335" y="5010299"/>
                </a:lnTo>
                <a:lnTo>
                  <a:pt x="5134812" y="4990856"/>
                </a:lnTo>
                <a:lnTo>
                  <a:pt x="5150288" y="4971412"/>
                </a:lnTo>
                <a:lnTo>
                  <a:pt x="5164971" y="4951176"/>
                </a:lnTo>
                <a:lnTo>
                  <a:pt x="5180051" y="4931336"/>
                </a:lnTo>
                <a:lnTo>
                  <a:pt x="5194734" y="4911099"/>
                </a:lnTo>
                <a:lnTo>
                  <a:pt x="5208623" y="4890862"/>
                </a:lnTo>
                <a:lnTo>
                  <a:pt x="5222909" y="4869832"/>
                </a:lnTo>
                <a:lnTo>
                  <a:pt x="5236402" y="4849198"/>
                </a:lnTo>
                <a:lnTo>
                  <a:pt x="5250291" y="4828565"/>
                </a:lnTo>
                <a:lnTo>
                  <a:pt x="5263387" y="4807138"/>
                </a:lnTo>
                <a:lnTo>
                  <a:pt x="5276879" y="4786107"/>
                </a:lnTo>
                <a:lnTo>
                  <a:pt x="5289578" y="4764283"/>
                </a:lnTo>
                <a:lnTo>
                  <a:pt x="5302277" y="4742856"/>
                </a:lnTo>
                <a:lnTo>
                  <a:pt x="5314579" y="4721429"/>
                </a:lnTo>
                <a:lnTo>
                  <a:pt x="5326881" y="4699208"/>
                </a:lnTo>
                <a:lnTo>
                  <a:pt x="5338389" y="4677384"/>
                </a:lnTo>
                <a:lnTo>
                  <a:pt x="5349897" y="4654767"/>
                </a:lnTo>
                <a:lnTo>
                  <a:pt x="5361406" y="4632546"/>
                </a:lnTo>
                <a:lnTo>
                  <a:pt x="5372517" y="4609929"/>
                </a:lnTo>
                <a:lnTo>
                  <a:pt x="5383232" y="4586914"/>
                </a:lnTo>
                <a:lnTo>
                  <a:pt x="5393549" y="4564297"/>
                </a:lnTo>
                <a:lnTo>
                  <a:pt x="5403867" y="4541282"/>
                </a:lnTo>
                <a:lnTo>
                  <a:pt x="5413788" y="4518268"/>
                </a:lnTo>
                <a:lnTo>
                  <a:pt x="5423312" y="4494857"/>
                </a:lnTo>
                <a:lnTo>
                  <a:pt x="5433233" y="4471049"/>
                </a:lnTo>
                <a:lnTo>
                  <a:pt x="5442360" y="4448035"/>
                </a:lnTo>
                <a:lnTo>
                  <a:pt x="5451091" y="4423830"/>
                </a:lnTo>
                <a:lnTo>
                  <a:pt x="5459821" y="4400022"/>
                </a:lnTo>
                <a:lnTo>
                  <a:pt x="5468155" y="4376214"/>
                </a:lnTo>
                <a:lnTo>
                  <a:pt x="5475695" y="4352009"/>
                </a:lnTo>
                <a:lnTo>
                  <a:pt x="5483631" y="4327804"/>
                </a:lnTo>
                <a:lnTo>
                  <a:pt x="5491171" y="4303600"/>
                </a:lnTo>
                <a:lnTo>
                  <a:pt x="5498314" y="4278998"/>
                </a:lnTo>
                <a:lnTo>
                  <a:pt x="5505061" y="4254397"/>
                </a:lnTo>
                <a:lnTo>
                  <a:pt x="5511410" y="4229398"/>
                </a:lnTo>
                <a:lnTo>
                  <a:pt x="5517759" y="4204400"/>
                </a:lnTo>
                <a:lnTo>
                  <a:pt x="5523712" y="4179798"/>
                </a:lnTo>
                <a:lnTo>
                  <a:pt x="5529268" y="4154403"/>
                </a:lnTo>
                <a:lnTo>
                  <a:pt x="5534823" y="4129405"/>
                </a:lnTo>
                <a:lnTo>
                  <a:pt x="5539982" y="4104010"/>
                </a:lnTo>
                <a:lnTo>
                  <a:pt x="5544347" y="4078218"/>
                </a:lnTo>
                <a:lnTo>
                  <a:pt x="5549110" y="4052823"/>
                </a:lnTo>
                <a:lnTo>
                  <a:pt x="5552681" y="4027031"/>
                </a:lnTo>
                <a:lnTo>
                  <a:pt x="5557046" y="4001636"/>
                </a:lnTo>
                <a:lnTo>
                  <a:pt x="5560221" y="3975844"/>
                </a:lnTo>
                <a:lnTo>
                  <a:pt x="5562999" y="3949655"/>
                </a:lnTo>
                <a:lnTo>
                  <a:pt x="5566174" y="3923466"/>
                </a:lnTo>
                <a:lnTo>
                  <a:pt x="5568555" y="3897278"/>
                </a:lnTo>
                <a:lnTo>
                  <a:pt x="5570539" y="3871089"/>
                </a:lnTo>
                <a:lnTo>
                  <a:pt x="5572523" y="3844900"/>
                </a:lnTo>
                <a:lnTo>
                  <a:pt x="5573713" y="3818315"/>
                </a:lnTo>
                <a:lnTo>
                  <a:pt x="5575301" y="3791729"/>
                </a:lnTo>
                <a:lnTo>
                  <a:pt x="5576094" y="3765143"/>
                </a:lnTo>
                <a:lnTo>
                  <a:pt x="5576888" y="3738558"/>
                </a:lnTo>
                <a:lnTo>
                  <a:pt x="5576888" y="3711576"/>
                </a:lnTo>
                <a:lnTo>
                  <a:pt x="5576888" y="3684990"/>
                </a:lnTo>
                <a:lnTo>
                  <a:pt x="5576094" y="3658405"/>
                </a:lnTo>
                <a:lnTo>
                  <a:pt x="5575301" y="3631819"/>
                </a:lnTo>
                <a:lnTo>
                  <a:pt x="5573713" y="3605234"/>
                </a:lnTo>
                <a:lnTo>
                  <a:pt x="5572523" y="3578648"/>
                </a:lnTo>
                <a:lnTo>
                  <a:pt x="5570539" y="3552459"/>
                </a:lnTo>
                <a:lnTo>
                  <a:pt x="5568555" y="3525874"/>
                </a:lnTo>
                <a:lnTo>
                  <a:pt x="5566174" y="3499685"/>
                </a:lnTo>
                <a:lnTo>
                  <a:pt x="5562999" y="3473893"/>
                </a:lnTo>
                <a:lnTo>
                  <a:pt x="5560221" y="3447704"/>
                </a:lnTo>
                <a:lnTo>
                  <a:pt x="5557046" y="3421912"/>
                </a:lnTo>
                <a:lnTo>
                  <a:pt x="5552681" y="3396120"/>
                </a:lnTo>
                <a:lnTo>
                  <a:pt x="5549110" y="3370329"/>
                </a:lnTo>
                <a:lnTo>
                  <a:pt x="5544347" y="3344933"/>
                </a:lnTo>
                <a:lnTo>
                  <a:pt x="5539982" y="3319538"/>
                </a:lnTo>
                <a:lnTo>
                  <a:pt x="5534823" y="3294143"/>
                </a:lnTo>
                <a:lnTo>
                  <a:pt x="5529268" y="3268748"/>
                </a:lnTo>
                <a:lnTo>
                  <a:pt x="5523712" y="3243750"/>
                </a:lnTo>
                <a:lnTo>
                  <a:pt x="5517759" y="3218751"/>
                </a:lnTo>
                <a:lnTo>
                  <a:pt x="5511410" y="3194150"/>
                </a:lnTo>
                <a:lnTo>
                  <a:pt x="5505061" y="3169151"/>
                </a:lnTo>
                <a:lnTo>
                  <a:pt x="5498314" y="3144550"/>
                </a:lnTo>
                <a:lnTo>
                  <a:pt x="5491171" y="3119948"/>
                </a:lnTo>
                <a:lnTo>
                  <a:pt x="5483631" y="3095347"/>
                </a:lnTo>
                <a:lnTo>
                  <a:pt x="5475695" y="3071539"/>
                </a:lnTo>
                <a:lnTo>
                  <a:pt x="5468155" y="3047334"/>
                </a:lnTo>
                <a:lnTo>
                  <a:pt x="5459821" y="3023130"/>
                </a:lnTo>
                <a:lnTo>
                  <a:pt x="5451091" y="2999322"/>
                </a:lnTo>
                <a:lnTo>
                  <a:pt x="5442360" y="2975514"/>
                </a:lnTo>
                <a:lnTo>
                  <a:pt x="5433233" y="2951706"/>
                </a:lnTo>
                <a:lnTo>
                  <a:pt x="5423312" y="2928691"/>
                </a:lnTo>
                <a:lnTo>
                  <a:pt x="5413788" y="2905280"/>
                </a:lnTo>
                <a:lnTo>
                  <a:pt x="5403867" y="2881869"/>
                </a:lnTo>
                <a:lnTo>
                  <a:pt x="5393549" y="2859251"/>
                </a:lnTo>
                <a:lnTo>
                  <a:pt x="5383232" y="2836237"/>
                </a:lnTo>
                <a:lnTo>
                  <a:pt x="5372517" y="2813620"/>
                </a:lnTo>
                <a:lnTo>
                  <a:pt x="5361406" y="2791002"/>
                </a:lnTo>
                <a:lnTo>
                  <a:pt x="5349897" y="2768781"/>
                </a:lnTo>
                <a:lnTo>
                  <a:pt x="5338389" y="2746164"/>
                </a:lnTo>
                <a:lnTo>
                  <a:pt x="5326881" y="2724340"/>
                </a:lnTo>
                <a:lnTo>
                  <a:pt x="5314579" y="2702119"/>
                </a:lnTo>
                <a:lnTo>
                  <a:pt x="5302277" y="2680692"/>
                </a:lnTo>
                <a:lnTo>
                  <a:pt x="5289578" y="2658868"/>
                </a:lnTo>
                <a:lnTo>
                  <a:pt x="5276879" y="2637441"/>
                </a:lnTo>
                <a:lnTo>
                  <a:pt x="5263387" y="2616411"/>
                </a:lnTo>
                <a:lnTo>
                  <a:pt x="5250291" y="2594983"/>
                </a:lnTo>
                <a:lnTo>
                  <a:pt x="5236402" y="2574350"/>
                </a:lnTo>
                <a:lnTo>
                  <a:pt x="5222909" y="2553319"/>
                </a:lnTo>
                <a:lnTo>
                  <a:pt x="5208623" y="2532686"/>
                </a:lnTo>
                <a:lnTo>
                  <a:pt x="5194734" y="2512449"/>
                </a:lnTo>
                <a:lnTo>
                  <a:pt x="5180051" y="2492212"/>
                </a:lnTo>
                <a:lnTo>
                  <a:pt x="5164971" y="2471976"/>
                </a:lnTo>
                <a:lnTo>
                  <a:pt x="5150288" y="2452136"/>
                </a:lnTo>
                <a:lnTo>
                  <a:pt x="5134812" y="2432693"/>
                </a:lnTo>
                <a:lnTo>
                  <a:pt x="5119335" y="2413249"/>
                </a:lnTo>
                <a:lnTo>
                  <a:pt x="5103462" y="2393806"/>
                </a:lnTo>
                <a:lnTo>
                  <a:pt x="5087985" y="2374760"/>
                </a:lnTo>
                <a:lnTo>
                  <a:pt x="5071715" y="2355714"/>
                </a:lnTo>
                <a:lnTo>
                  <a:pt x="5055047" y="2337064"/>
                </a:lnTo>
                <a:lnTo>
                  <a:pt x="5038380" y="2318811"/>
                </a:lnTo>
                <a:lnTo>
                  <a:pt x="5021713" y="2300558"/>
                </a:lnTo>
                <a:lnTo>
                  <a:pt x="5004649" y="2282306"/>
                </a:lnTo>
                <a:lnTo>
                  <a:pt x="4987188" y="2264450"/>
                </a:lnTo>
                <a:lnTo>
                  <a:pt x="4969727" y="2246594"/>
                </a:lnTo>
                <a:lnTo>
                  <a:pt x="4951870" y="2229135"/>
                </a:lnTo>
                <a:lnTo>
                  <a:pt x="4934012" y="2212072"/>
                </a:lnTo>
                <a:lnTo>
                  <a:pt x="4916154" y="2195010"/>
                </a:lnTo>
                <a:lnTo>
                  <a:pt x="4897900" y="2177948"/>
                </a:lnTo>
                <a:lnTo>
                  <a:pt x="4879249" y="2161282"/>
                </a:lnTo>
                <a:lnTo>
                  <a:pt x="4860597" y="2145013"/>
                </a:lnTo>
                <a:lnTo>
                  <a:pt x="4841946" y="2129141"/>
                </a:lnTo>
                <a:lnTo>
                  <a:pt x="4822898" y="2112873"/>
                </a:lnTo>
                <a:lnTo>
                  <a:pt x="4803056" y="2097397"/>
                </a:lnTo>
                <a:lnTo>
                  <a:pt x="4784008" y="2081525"/>
                </a:lnTo>
                <a:lnTo>
                  <a:pt x="4764166" y="2066844"/>
                </a:lnTo>
                <a:lnTo>
                  <a:pt x="4744324" y="2051369"/>
                </a:lnTo>
                <a:lnTo>
                  <a:pt x="4724085" y="2036687"/>
                </a:lnTo>
                <a:lnTo>
                  <a:pt x="4704243" y="2022402"/>
                </a:lnTo>
                <a:lnTo>
                  <a:pt x="4683608" y="2007721"/>
                </a:lnTo>
                <a:lnTo>
                  <a:pt x="4662972" y="1993436"/>
                </a:lnTo>
                <a:lnTo>
                  <a:pt x="4642337" y="1979945"/>
                </a:lnTo>
                <a:lnTo>
                  <a:pt x="4621305" y="1966057"/>
                </a:lnTo>
                <a:lnTo>
                  <a:pt x="4600272" y="1952963"/>
                </a:lnTo>
                <a:lnTo>
                  <a:pt x="4578843" y="1939868"/>
                </a:lnTo>
                <a:lnTo>
                  <a:pt x="4557811" y="1927171"/>
                </a:lnTo>
                <a:lnTo>
                  <a:pt x="4535985" y="1914076"/>
                </a:lnTo>
                <a:lnTo>
                  <a:pt x="4514159" y="1902172"/>
                </a:lnTo>
                <a:lnTo>
                  <a:pt x="4492332" y="1889872"/>
                </a:lnTo>
                <a:lnTo>
                  <a:pt x="4470110" y="1877967"/>
                </a:lnTo>
                <a:lnTo>
                  <a:pt x="4447887" y="1866460"/>
                </a:lnTo>
                <a:lnTo>
                  <a:pt x="4425664" y="1855350"/>
                </a:lnTo>
                <a:lnTo>
                  <a:pt x="4403044" y="1844240"/>
                </a:lnTo>
                <a:lnTo>
                  <a:pt x="4380028" y="1833129"/>
                </a:lnTo>
                <a:lnTo>
                  <a:pt x="4357408" y="1822813"/>
                </a:lnTo>
                <a:lnTo>
                  <a:pt x="4333994" y="1812496"/>
                </a:lnTo>
                <a:lnTo>
                  <a:pt x="4311375" y="1802576"/>
                </a:lnTo>
                <a:lnTo>
                  <a:pt x="4287565" y="1793053"/>
                </a:lnTo>
                <a:lnTo>
                  <a:pt x="4264151" y="1783529"/>
                </a:lnTo>
                <a:lnTo>
                  <a:pt x="4240738" y="1774403"/>
                </a:lnTo>
                <a:lnTo>
                  <a:pt x="4216928" y="1765673"/>
                </a:lnTo>
                <a:lnTo>
                  <a:pt x="4193117" y="1756944"/>
                </a:lnTo>
                <a:lnTo>
                  <a:pt x="4169307" y="1748611"/>
                </a:lnTo>
                <a:lnTo>
                  <a:pt x="4145100" y="1740675"/>
                </a:lnTo>
                <a:lnTo>
                  <a:pt x="4120496" y="1733136"/>
                </a:lnTo>
                <a:lnTo>
                  <a:pt x="4096289" y="1725597"/>
                </a:lnTo>
                <a:lnTo>
                  <a:pt x="4072082" y="1718454"/>
                </a:lnTo>
                <a:lnTo>
                  <a:pt x="4047081" y="1711709"/>
                </a:lnTo>
                <a:lnTo>
                  <a:pt x="4022477" y="1704963"/>
                </a:lnTo>
                <a:lnTo>
                  <a:pt x="3997477" y="1698614"/>
                </a:lnTo>
                <a:lnTo>
                  <a:pt x="3972476" y="1693059"/>
                </a:lnTo>
                <a:lnTo>
                  <a:pt x="3947078" y="1687504"/>
                </a:lnTo>
                <a:lnTo>
                  <a:pt x="3922078" y="1681949"/>
                </a:lnTo>
                <a:lnTo>
                  <a:pt x="3896680" y="1677187"/>
                </a:lnTo>
                <a:lnTo>
                  <a:pt x="3871282" y="1672029"/>
                </a:lnTo>
                <a:lnTo>
                  <a:pt x="3845488" y="1668061"/>
                </a:lnTo>
                <a:lnTo>
                  <a:pt x="3820090" y="1663696"/>
                </a:lnTo>
                <a:lnTo>
                  <a:pt x="3794296" y="1660125"/>
                </a:lnTo>
                <a:lnTo>
                  <a:pt x="3768105" y="1656157"/>
                </a:lnTo>
                <a:lnTo>
                  <a:pt x="3742310" y="1653379"/>
                </a:lnTo>
                <a:lnTo>
                  <a:pt x="3716119" y="1650602"/>
                </a:lnTo>
                <a:lnTo>
                  <a:pt x="3689928" y="1647824"/>
                </a:lnTo>
                <a:lnTo>
                  <a:pt x="3663737" y="1645840"/>
                </a:lnTo>
                <a:lnTo>
                  <a:pt x="3637149" y="1644253"/>
                </a:lnTo>
                <a:lnTo>
                  <a:pt x="3610957" y="1642666"/>
                </a:lnTo>
                <a:lnTo>
                  <a:pt x="3584369" y="1641475"/>
                </a:lnTo>
                <a:lnTo>
                  <a:pt x="3557781" y="1640682"/>
                </a:lnTo>
                <a:lnTo>
                  <a:pt x="3531193" y="1640285"/>
                </a:lnTo>
                <a:lnTo>
                  <a:pt x="3504208" y="1639888"/>
                </a:lnTo>
                <a:close/>
                <a:moveTo>
                  <a:pt x="2972667" y="396301"/>
                </a:moveTo>
                <a:lnTo>
                  <a:pt x="2959973" y="396697"/>
                </a:lnTo>
                <a:lnTo>
                  <a:pt x="2946883" y="397491"/>
                </a:lnTo>
                <a:lnTo>
                  <a:pt x="2934586" y="399078"/>
                </a:lnTo>
                <a:lnTo>
                  <a:pt x="2921893" y="401458"/>
                </a:lnTo>
                <a:lnTo>
                  <a:pt x="2909992" y="404235"/>
                </a:lnTo>
                <a:lnTo>
                  <a:pt x="2898489" y="407408"/>
                </a:lnTo>
                <a:lnTo>
                  <a:pt x="2886986" y="411375"/>
                </a:lnTo>
                <a:lnTo>
                  <a:pt x="2875085" y="416136"/>
                </a:lnTo>
                <a:lnTo>
                  <a:pt x="2863979" y="420896"/>
                </a:lnTo>
                <a:lnTo>
                  <a:pt x="2853268" y="426450"/>
                </a:lnTo>
                <a:lnTo>
                  <a:pt x="2842955" y="432797"/>
                </a:lnTo>
                <a:lnTo>
                  <a:pt x="2832641" y="438747"/>
                </a:lnTo>
                <a:lnTo>
                  <a:pt x="2822725" y="445888"/>
                </a:lnTo>
                <a:lnTo>
                  <a:pt x="2813204" y="453425"/>
                </a:lnTo>
                <a:lnTo>
                  <a:pt x="2804081" y="461359"/>
                </a:lnTo>
                <a:lnTo>
                  <a:pt x="2795354" y="469690"/>
                </a:lnTo>
                <a:lnTo>
                  <a:pt x="2787024" y="478417"/>
                </a:lnTo>
                <a:lnTo>
                  <a:pt x="2779091" y="487541"/>
                </a:lnTo>
                <a:lnTo>
                  <a:pt x="2771554" y="497062"/>
                </a:lnTo>
                <a:lnTo>
                  <a:pt x="2765207" y="506583"/>
                </a:lnTo>
                <a:lnTo>
                  <a:pt x="2758464" y="516897"/>
                </a:lnTo>
                <a:lnTo>
                  <a:pt x="2752117" y="527211"/>
                </a:lnTo>
                <a:lnTo>
                  <a:pt x="2746960" y="538318"/>
                </a:lnTo>
                <a:lnTo>
                  <a:pt x="2741803" y="549426"/>
                </a:lnTo>
                <a:lnTo>
                  <a:pt x="2737440" y="560533"/>
                </a:lnTo>
                <a:lnTo>
                  <a:pt x="2733473" y="572038"/>
                </a:lnTo>
                <a:lnTo>
                  <a:pt x="2729903" y="584335"/>
                </a:lnTo>
                <a:lnTo>
                  <a:pt x="2727126" y="596236"/>
                </a:lnTo>
                <a:lnTo>
                  <a:pt x="2724746" y="608930"/>
                </a:lnTo>
                <a:lnTo>
                  <a:pt x="2723160" y="621228"/>
                </a:lnTo>
                <a:lnTo>
                  <a:pt x="2722366" y="633922"/>
                </a:lnTo>
                <a:lnTo>
                  <a:pt x="2721970" y="647013"/>
                </a:lnTo>
                <a:lnTo>
                  <a:pt x="2721970" y="885825"/>
                </a:lnTo>
                <a:lnTo>
                  <a:pt x="4286844" y="885825"/>
                </a:lnTo>
                <a:lnTo>
                  <a:pt x="4286844" y="647013"/>
                </a:lnTo>
                <a:lnTo>
                  <a:pt x="4286447" y="633922"/>
                </a:lnTo>
                <a:lnTo>
                  <a:pt x="4285654" y="621228"/>
                </a:lnTo>
                <a:lnTo>
                  <a:pt x="4284067" y="608930"/>
                </a:lnTo>
                <a:lnTo>
                  <a:pt x="4281687" y="596236"/>
                </a:lnTo>
                <a:lnTo>
                  <a:pt x="4278910" y="584335"/>
                </a:lnTo>
                <a:lnTo>
                  <a:pt x="4275737" y="572038"/>
                </a:lnTo>
                <a:lnTo>
                  <a:pt x="4271374" y="560533"/>
                </a:lnTo>
                <a:lnTo>
                  <a:pt x="4267010" y="549426"/>
                </a:lnTo>
                <a:lnTo>
                  <a:pt x="4261853" y="538318"/>
                </a:lnTo>
                <a:lnTo>
                  <a:pt x="4256697" y="527211"/>
                </a:lnTo>
                <a:lnTo>
                  <a:pt x="4250350" y="516897"/>
                </a:lnTo>
                <a:lnTo>
                  <a:pt x="4244003" y="506583"/>
                </a:lnTo>
                <a:lnTo>
                  <a:pt x="4236863" y="497062"/>
                </a:lnTo>
                <a:lnTo>
                  <a:pt x="4229326" y="487541"/>
                </a:lnTo>
                <a:lnTo>
                  <a:pt x="4221790" y="478417"/>
                </a:lnTo>
                <a:lnTo>
                  <a:pt x="4213459" y="469690"/>
                </a:lnTo>
                <a:lnTo>
                  <a:pt x="4204733" y="461359"/>
                </a:lnTo>
                <a:lnTo>
                  <a:pt x="4195609" y="453425"/>
                </a:lnTo>
                <a:lnTo>
                  <a:pt x="4186089" y="445888"/>
                </a:lnTo>
                <a:lnTo>
                  <a:pt x="4176172" y="438747"/>
                </a:lnTo>
                <a:lnTo>
                  <a:pt x="4165859" y="432797"/>
                </a:lnTo>
                <a:lnTo>
                  <a:pt x="4155545" y="426450"/>
                </a:lnTo>
                <a:lnTo>
                  <a:pt x="4144835" y="420896"/>
                </a:lnTo>
                <a:lnTo>
                  <a:pt x="4133728" y="416136"/>
                </a:lnTo>
                <a:lnTo>
                  <a:pt x="4122225" y="411375"/>
                </a:lnTo>
                <a:lnTo>
                  <a:pt x="4110721" y="407408"/>
                </a:lnTo>
                <a:lnTo>
                  <a:pt x="4098821" y="404235"/>
                </a:lnTo>
                <a:lnTo>
                  <a:pt x="4086524" y="401458"/>
                </a:lnTo>
                <a:lnTo>
                  <a:pt x="4074227" y="399078"/>
                </a:lnTo>
                <a:lnTo>
                  <a:pt x="4061534" y="397491"/>
                </a:lnTo>
                <a:lnTo>
                  <a:pt x="4048840" y="396697"/>
                </a:lnTo>
                <a:lnTo>
                  <a:pt x="4036147" y="396301"/>
                </a:lnTo>
                <a:lnTo>
                  <a:pt x="4015520" y="396301"/>
                </a:lnTo>
                <a:lnTo>
                  <a:pt x="4014726" y="405425"/>
                </a:lnTo>
                <a:lnTo>
                  <a:pt x="4013536" y="414549"/>
                </a:lnTo>
                <a:lnTo>
                  <a:pt x="4011950" y="423276"/>
                </a:lnTo>
                <a:lnTo>
                  <a:pt x="4009966" y="432003"/>
                </a:lnTo>
                <a:lnTo>
                  <a:pt x="4007586" y="440731"/>
                </a:lnTo>
                <a:lnTo>
                  <a:pt x="4004809" y="449061"/>
                </a:lnTo>
                <a:lnTo>
                  <a:pt x="4001636" y="456995"/>
                </a:lnTo>
                <a:lnTo>
                  <a:pt x="3998066" y="464929"/>
                </a:lnTo>
                <a:lnTo>
                  <a:pt x="3994099" y="472863"/>
                </a:lnTo>
                <a:lnTo>
                  <a:pt x="3989736" y="480400"/>
                </a:lnTo>
                <a:lnTo>
                  <a:pt x="3985373" y="487938"/>
                </a:lnTo>
                <a:lnTo>
                  <a:pt x="3980216" y="495078"/>
                </a:lnTo>
                <a:lnTo>
                  <a:pt x="3975456" y="502219"/>
                </a:lnTo>
                <a:lnTo>
                  <a:pt x="3969902" y="508566"/>
                </a:lnTo>
                <a:lnTo>
                  <a:pt x="3963952" y="514913"/>
                </a:lnTo>
                <a:lnTo>
                  <a:pt x="3958002" y="521260"/>
                </a:lnTo>
                <a:lnTo>
                  <a:pt x="3951259" y="526814"/>
                </a:lnTo>
                <a:lnTo>
                  <a:pt x="3944515" y="532368"/>
                </a:lnTo>
                <a:lnTo>
                  <a:pt x="3937772" y="537922"/>
                </a:lnTo>
                <a:lnTo>
                  <a:pt x="3931028" y="542682"/>
                </a:lnTo>
                <a:lnTo>
                  <a:pt x="3923492" y="547442"/>
                </a:lnTo>
                <a:lnTo>
                  <a:pt x="3915558" y="551409"/>
                </a:lnTo>
                <a:lnTo>
                  <a:pt x="3908021" y="555376"/>
                </a:lnTo>
                <a:lnTo>
                  <a:pt x="3899691" y="558946"/>
                </a:lnTo>
                <a:lnTo>
                  <a:pt x="3891758" y="561723"/>
                </a:lnTo>
                <a:lnTo>
                  <a:pt x="3883031" y="564897"/>
                </a:lnTo>
                <a:lnTo>
                  <a:pt x="3874701" y="566880"/>
                </a:lnTo>
                <a:lnTo>
                  <a:pt x="3865974" y="568864"/>
                </a:lnTo>
                <a:lnTo>
                  <a:pt x="3856851" y="570451"/>
                </a:lnTo>
                <a:lnTo>
                  <a:pt x="3847727" y="571641"/>
                </a:lnTo>
                <a:lnTo>
                  <a:pt x="3838604" y="572038"/>
                </a:lnTo>
                <a:lnTo>
                  <a:pt x="3829480" y="572434"/>
                </a:lnTo>
                <a:lnTo>
                  <a:pt x="3179333" y="572434"/>
                </a:lnTo>
                <a:lnTo>
                  <a:pt x="3170210" y="572038"/>
                </a:lnTo>
                <a:lnTo>
                  <a:pt x="3161087" y="571641"/>
                </a:lnTo>
                <a:lnTo>
                  <a:pt x="3151566" y="570451"/>
                </a:lnTo>
                <a:lnTo>
                  <a:pt x="3143236" y="568864"/>
                </a:lnTo>
                <a:lnTo>
                  <a:pt x="3134509" y="566880"/>
                </a:lnTo>
                <a:lnTo>
                  <a:pt x="3125783" y="564897"/>
                </a:lnTo>
                <a:lnTo>
                  <a:pt x="3117452" y="561723"/>
                </a:lnTo>
                <a:lnTo>
                  <a:pt x="3109122" y="558946"/>
                </a:lnTo>
                <a:lnTo>
                  <a:pt x="3101189" y="555376"/>
                </a:lnTo>
                <a:lnTo>
                  <a:pt x="3093255" y="551409"/>
                </a:lnTo>
                <a:lnTo>
                  <a:pt x="3085719" y="547442"/>
                </a:lnTo>
                <a:lnTo>
                  <a:pt x="3078182" y="542682"/>
                </a:lnTo>
                <a:lnTo>
                  <a:pt x="3071042" y="537922"/>
                </a:lnTo>
                <a:lnTo>
                  <a:pt x="3064298" y="532368"/>
                </a:lnTo>
                <a:lnTo>
                  <a:pt x="3057555" y="526814"/>
                </a:lnTo>
                <a:lnTo>
                  <a:pt x="3051208" y="521260"/>
                </a:lnTo>
                <a:lnTo>
                  <a:pt x="3044861" y="514913"/>
                </a:lnTo>
                <a:lnTo>
                  <a:pt x="3039308" y="508566"/>
                </a:lnTo>
                <a:lnTo>
                  <a:pt x="3033754" y="502219"/>
                </a:lnTo>
                <a:lnTo>
                  <a:pt x="3028598" y="495078"/>
                </a:lnTo>
                <a:lnTo>
                  <a:pt x="3023441" y="487938"/>
                </a:lnTo>
                <a:lnTo>
                  <a:pt x="3018681" y="480400"/>
                </a:lnTo>
                <a:lnTo>
                  <a:pt x="3014714" y="472863"/>
                </a:lnTo>
                <a:lnTo>
                  <a:pt x="3010747" y="464929"/>
                </a:lnTo>
                <a:lnTo>
                  <a:pt x="3007177" y="456995"/>
                </a:lnTo>
                <a:lnTo>
                  <a:pt x="3004004" y="449061"/>
                </a:lnTo>
                <a:lnTo>
                  <a:pt x="3001227" y="440731"/>
                </a:lnTo>
                <a:lnTo>
                  <a:pt x="2998847" y="432003"/>
                </a:lnTo>
                <a:lnTo>
                  <a:pt x="2996864" y="423276"/>
                </a:lnTo>
                <a:lnTo>
                  <a:pt x="2995277" y="414549"/>
                </a:lnTo>
                <a:lnTo>
                  <a:pt x="2994087" y="405425"/>
                </a:lnTo>
                <a:lnTo>
                  <a:pt x="2993294" y="396301"/>
                </a:lnTo>
                <a:lnTo>
                  <a:pt x="2972667" y="396301"/>
                </a:lnTo>
                <a:close/>
                <a:moveTo>
                  <a:pt x="3179333" y="0"/>
                </a:moveTo>
                <a:lnTo>
                  <a:pt x="3829480" y="0"/>
                </a:lnTo>
                <a:lnTo>
                  <a:pt x="3838207" y="397"/>
                </a:lnTo>
                <a:lnTo>
                  <a:pt x="3846537" y="793"/>
                </a:lnTo>
                <a:lnTo>
                  <a:pt x="3854867" y="1587"/>
                </a:lnTo>
                <a:lnTo>
                  <a:pt x="3863197" y="3174"/>
                </a:lnTo>
                <a:lnTo>
                  <a:pt x="3871527" y="5157"/>
                </a:lnTo>
                <a:lnTo>
                  <a:pt x="3879461" y="7141"/>
                </a:lnTo>
                <a:lnTo>
                  <a:pt x="3887394" y="9124"/>
                </a:lnTo>
                <a:lnTo>
                  <a:pt x="3895328" y="11901"/>
                </a:lnTo>
                <a:lnTo>
                  <a:pt x="3902468" y="15075"/>
                </a:lnTo>
                <a:lnTo>
                  <a:pt x="3910005" y="18248"/>
                </a:lnTo>
                <a:lnTo>
                  <a:pt x="3917145" y="21818"/>
                </a:lnTo>
                <a:lnTo>
                  <a:pt x="3924285" y="25785"/>
                </a:lnTo>
                <a:lnTo>
                  <a:pt x="3931425" y="30149"/>
                </a:lnTo>
                <a:lnTo>
                  <a:pt x="3937772" y="34909"/>
                </a:lnTo>
                <a:lnTo>
                  <a:pt x="3944119" y="39273"/>
                </a:lnTo>
                <a:lnTo>
                  <a:pt x="3950465" y="44430"/>
                </a:lnTo>
                <a:lnTo>
                  <a:pt x="3956415" y="49984"/>
                </a:lnTo>
                <a:lnTo>
                  <a:pt x="3961969" y="55538"/>
                </a:lnTo>
                <a:lnTo>
                  <a:pt x="3967919" y="61488"/>
                </a:lnTo>
                <a:lnTo>
                  <a:pt x="3972679" y="67439"/>
                </a:lnTo>
                <a:lnTo>
                  <a:pt x="3977836" y="73389"/>
                </a:lnTo>
                <a:lnTo>
                  <a:pt x="3982992" y="80133"/>
                </a:lnTo>
                <a:lnTo>
                  <a:pt x="3986959" y="86877"/>
                </a:lnTo>
                <a:lnTo>
                  <a:pt x="3990926" y="94017"/>
                </a:lnTo>
                <a:lnTo>
                  <a:pt x="3995289" y="100761"/>
                </a:lnTo>
                <a:lnTo>
                  <a:pt x="3998463" y="107902"/>
                </a:lnTo>
                <a:lnTo>
                  <a:pt x="4002033" y="115439"/>
                </a:lnTo>
                <a:lnTo>
                  <a:pt x="4004809" y="123373"/>
                </a:lnTo>
                <a:lnTo>
                  <a:pt x="4007586" y="130910"/>
                </a:lnTo>
                <a:lnTo>
                  <a:pt x="4009966" y="139241"/>
                </a:lnTo>
                <a:lnTo>
                  <a:pt x="4011950" y="147175"/>
                </a:lnTo>
                <a:lnTo>
                  <a:pt x="4013536" y="155109"/>
                </a:lnTo>
                <a:lnTo>
                  <a:pt x="4297554" y="155109"/>
                </a:lnTo>
                <a:lnTo>
                  <a:pt x="4316991" y="155902"/>
                </a:lnTo>
                <a:lnTo>
                  <a:pt x="4335635" y="157092"/>
                </a:lnTo>
                <a:lnTo>
                  <a:pt x="4354675" y="159472"/>
                </a:lnTo>
                <a:lnTo>
                  <a:pt x="4373319" y="162646"/>
                </a:lnTo>
                <a:lnTo>
                  <a:pt x="4391169" y="167010"/>
                </a:lnTo>
                <a:lnTo>
                  <a:pt x="4409019" y="171770"/>
                </a:lnTo>
                <a:lnTo>
                  <a:pt x="4426473" y="177720"/>
                </a:lnTo>
                <a:lnTo>
                  <a:pt x="4443530" y="184464"/>
                </a:lnTo>
                <a:lnTo>
                  <a:pt x="4460190" y="192398"/>
                </a:lnTo>
                <a:lnTo>
                  <a:pt x="4476057" y="200332"/>
                </a:lnTo>
                <a:lnTo>
                  <a:pt x="4491527" y="209456"/>
                </a:lnTo>
                <a:lnTo>
                  <a:pt x="4506997" y="219374"/>
                </a:lnTo>
                <a:lnTo>
                  <a:pt x="4521277" y="229688"/>
                </a:lnTo>
                <a:lnTo>
                  <a:pt x="4535558" y="240399"/>
                </a:lnTo>
                <a:lnTo>
                  <a:pt x="4549441" y="252300"/>
                </a:lnTo>
                <a:lnTo>
                  <a:pt x="4562135" y="264994"/>
                </a:lnTo>
                <a:lnTo>
                  <a:pt x="4574828" y="277688"/>
                </a:lnTo>
                <a:lnTo>
                  <a:pt x="4586728" y="291573"/>
                </a:lnTo>
                <a:lnTo>
                  <a:pt x="4597439" y="305457"/>
                </a:lnTo>
                <a:lnTo>
                  <a:pt x="4607752" y="320135"/>
                </a:lnTo>
                <a:lnTo>
                  <a:pt x="4617669" y="335606"/>
                </a:lnTo>
                <a:lnTo>
                  <a:pt x="4626792" y="351077"/>
                </a:lnTo>
                <a:lnTo>
                  <a:pt x="4634726" y="366945"/>
                </a:lnTo>
                <a:lnTo>
                  <a:pt x="4642659" y="383606"/>
                </a:lnTo>
                <a:lnTo>
                  <a:pt x="4649403" y="400664"/>
                </a:lnTo>
                <a:lnTo>
                  <a:pt x="4655353" y="418119"/>
                </a:lnTo>
                <a:lnTo>
                  <a:pt x="4660113" y="435970"/>
                </a:lnTo>
                <a:lnTo>
                  <a:pt x="4664476" y="453822"/>
                </a:lnTo>
                <a:lnTo>
                  <a:pt x="4667650" y="472466"/>
                </a:lnTo>
                <a:lnTo>
                  <a:pt x="4670030" y="491111"/>
                </a:lnTo>
                <a:lnTo>
                  <a:pt x="4671220" y="509756"/>
                </a:lnTo>
                <a:lnTo>
                  <a:pt x="4672013" y="529591"/>
                </a:lnTo>
                <a:lnTo>
                  <a:pt x="4672013" y="885825"/>
                </a:lnTo>
                <a:lnTo>
                  <a:pt x="5321300" y="885825"/>
                </a:lnTo>
                <a:lnTo>
                  <a:pt x="5321300" y="750888"/>
                </a:lnTo>
                <a:lnTo>
                  <a:pt x="6089650" y="750888"/>
                </a:lnTo>
                <a:lnTo>
                  <a:pt x="6089650" y="885825"/>
                </a:lnTo>
                <a:lnTo>
                  <a:pt x="6634184" y="885825"/>
                </a:lnTo>
                <a:lnTo>
                  <a:pt x="6653630" y="886222"/>
                </a:lnTo>
                <a:lnTo>
                  <a:pt x="6672679" y="887810"/>
                </a:lnTo>
                <a:lnTo>
                  <a:pt x="6691331" y="889794"/>
                </a:lnTo>
                <a:lnTo>
                  <a:pt x="6709586" y="893366"/>
                </a:lnTo>
                <a:lnTo>
                  <a:pt x="6727842" y="897335"/>
                </a:lnTo>
                <a:lnTo>
                  <a:pt x="6745700" y="902495"/>
                </a:lnTo>
                <a:lnTo>
                  <a:pt x="6763162" y="908449"/>
                </a:lnTo>
                <a:lnTo>
                  <a:pt x="6780226" y="915196"/>
                </a:lnTo>
                <a:lnTo>
                  <a:pt x="6796894" y="922737"/>
                </a:lnTo>
                <a:lnTo>
                  <a:pt x="6812768" y="931072"/>
                </a:lnTo>
                <a:lnTo>
                  <a:pt x="6828245" y="939804"/>
                </a:lnTo>
                <a:lnTo>
                  <a:pt x="6843723" y="949727"/>
                </a:lnTo>
                <a:lnTo>
                  <a:pt x="6858406" y="960046"/>
                </a:lnTo>
                <a:lnTo>
                  <a:pt x="6872296" y="971159"/>
                </a:lnTo>
                <a:lnTo>
                  <a:pt x="6886186" y="983066"/>
                </a:lnTo>
                <a:lnTo>
                  <a:pt x="6898885" y="995370"/>
                </a:lnTo>
                <a:lnTo>
                  <a:pt x="6911584" y="1008468"/>
                </a:lnTo>
                <a:lnTo>
                  <a:pt x="6923093" y="1021963"/>
                </a:lnTo>
                <a:lnTo>
                  <a:pt x="6934205" y="1036251"/>
                </a:lnTo>
                <a:lnTo>
                  <a:pt x="6944920" y="1050540"/>
                </a:lnTo>
                <a:lnTo>
                  <a:pt x="6954841" y="1066019"/>
                </a:lnTo>
                <a:lnTo>
                  <a:pt x="6963572" y="1081895"/>
                </a:lnTo>
                <a:lnTo>
                  <a:pt x="6971906" y="1097771"/>
                </a:lnTo>
                <a:lnTo>
                  <a:pt x="6979049" y="1114044"/>
                </a:lnTo>
                <a:lnTo>
                  <a:pt x="6985796" y="1131111"/>
                </a:lnTo>
                <a:lnTo>
                  <a:pt x="6991749" y="1148575"/>
                </a:lnTo>
                <a:lnTo>
                  <a:pt x="6996908" y="1166436"/>
                </a:lnTo>
                <a:lnTo>
                  <a:pt x="7001273" y="1184693"/>
                </a:lnTo>
                <a:lnTo>
                  <a:pt x="7004448" y="1202951"/>
                </a:lnTo>
                <a:lnTo>
                  <a:pt x="7006829" y="1222002"/>
                </a:lnTo>
                <a:lnTo>
                  <a:pt x="7008416" y="1241053"/>
                </a:lnTo>
                <a:lnTo>
                  <a:pt x="7008813" y="1260105"/>
                </a:lnTo>
                <a:lnTo>
                  <a:pt x="7008813" y="6163046"/>
                </a:lnTo>
                <a:lnTo>
                  <a:pt x="7008416" y="6182097"/>
                </a:lnTo>
                <a:lnTo>
                  <a:pt x="7006829" y="6201149"/>
                </a:lnTo>
                <a:lnTo>
                  <a:pt x="7004448" y="6219803"/>
                </a:lnTo>
                <a:lnTo>
                  <a:pt x="7001273" y="6238060"/>
                </a:lnTo>
                <a:lnTo>
                  <a:pt x="6996908" y="6256318"/>
                </a:lnTo>
                <a:lnTo>
                  <a:pt x="6991749" y="6274179"/>
                </a:lnTo>
                <a:lnTo>
                  <a:pt x="6985796" y="6291245"/>
                </a:lnTo>
                <a:lnTo>
                  <a:pt x="6979049" y="6308312"/>
                </a:lnTo>
                <a:lnTo>
                  <a:pt x="6971906" y="6324982"/>
                </a:lnTo>
                <a:lnTo>
                  <a:pt x="6963572" y="6341255"/>
                </a:lnTo>
                <a:lnTo>
                  <a:pt x="6954841" y="6357131"/>
                </a:lnTo>
                <a:lnTo>
                  <a:pt x="6944920" y="6371817"/>
                </a:lnTo>
                <a:lnTo>
                  <a:pt x="6934205" y="6386899"/>
                </a:lnTo>
                <a:lnTo>
                  <a:pt x="6923093" y="6401188"/>
                </a:lnTo>
                <a:lnTo>
                  <a:pt x="6911584" y="6414682"/>
                </a:lnTo>
                <a:lnTo>
                  <a:pt x="6898885" y="6427780"/>
                </a:lnTo>
                <a:lnTo>
                  <a:pt x="6886186" y="6440084"/>
                </a:lnTo>
                <a:lnTo>
                  <a:pt x="6872296" y="6451594"/>
                </a:lnTo>
                <a:lnTo>
                  <a:pt x="6858406" y="6463104"/>
                </a:lnTo>
                <a:lnTo>
                  <a:pt x="6843723" y="6473424"/>
                </a:lnTo>
                <a:lnTo>
                  <a:pt x="6828245" y="6482950"/>
                </a:lnTo>
                <a:lnTo>
                  <a:pt x="6812768" y="6492078"/>
                </a:lnTo>
                <a:lnTo>
                  <a:pt x="6796894" y="6500413"/>
                </a:lnTo>
                <a:lnTo>
                  <a:pt x="6780226" y="6507954"/>
                </a:lnTo>
                <a:lnTo>
                  <a:pt x="6763162" y="6514305"/>
                </a:lnTo>
                <a:lnTo>
                  <a:pt x="6745700" y="6520258"/>
                </a:lnTo>
                <a:lnTo>
                  <a:pt x="6727842" y="6525418"/>
                </a:lnTo>
                <a:lnTo>
                  <a:pt x="6709586" y="6529387"/>
                </a:lnTo>
                <a:lnTo>
                  <a:pt x="6691331" y="6532562"/>
                </a:lnTo>
                <a:lnTo>
                  <a:pt x="6672679" y="6535341"/>
                </a:lnTo>
                <a:lnTo>
                  <a:pt x="6653630" y="6536928"/>
                </a:lnTo>
                <a:lnTo>
                  <a:pt x="6634184" y="6537325"/>
                </a:lnTo>
                <a:lnTo>
                  <a:pt x="374232" y="6537325"/>
                </a:lnTo>
                <a:lnTo>
                  <a:pt x="355183" y="6536928"/>
                </a:lnTo>
                <a:lnTo>
                  <a:pt x="336134" y="6535341"/>
                </a:lnTo>
                <a:lnTo>
                  <a:pt x="317482" y="6532562"/>
                </a:lnTo>
                <a:lnTo>
                  <a:pt x="299227" y="6529387"/>
                </a:lnTo>
                <a:lnTo>
                  <a:pt x="280972" y="6525418"/>
                </a:lnTo>
                <a:lnTo>
                  <a:pt x="263510" y="6520258"/>
                </a:lnTo>
                <a:lnTo>
                  <a:pt x="246049" y="6514305"/>
                </a:lnTo>
                <a:lnTo>
                  <a:pt x="228984" y="6507954"/>
                </a:lnTo>
                <a:lnTo>
                  <a:pt x="212316" y="6500413"/>
                </a:lnTo>
                <a:lnTo>
                  <a:pt x="196045" y="6492078"/>
                </a:lnTo>
                <a:lnTo>
                  <a:pt x="180171" y="6482950"/>
                </a:lnTo>
                <a:lnTo>
                  <a:pt x="165488" y="6473424"/>
                </a:lnTo>
                <a:lnTo>
                  <a:pt x="150407" y="6463104"/>
                </a:lnTo>
                <a:lnTo>
                  <a:pt x="136121" y="6451594"/>
                </a:lnTo>
                <a:lnTo>
                  <a:pt x="123024" y="6440084"/>
                </a:lnTo>
                <a:lnTo>
                  <a:pt x="109531" y="6427780"/>
                </a:lnTo>
                <a:lnTo>
                  <a:pt x="97229" y="6414682"/>
                </a:lnTo>
                <a:lnTo>
                  <a:pt x="85720" y="6401188"/>
                </a:lnTo>
                <a:lnTo>
                  <a:pt x="74212" y="6386899"/>
                </a:lnTo>
                <a:lnTo>
                  <a:pt x="63893" y="6371817"/>
                </a:lnTo>
                <a:lnTo>
                  <a:pt x="54369" y="6357131"/>
                </a:lnTo>
                <a:lnTo>
                  <a:pt x="45241" y="6341255"/>
                </a:lnTo>
                <a:lnTo>
                  <a:pt x="36907" y="6324982"/>
                </a:lnTo>
                <a:lnTo>
                  <a:pt x="29367" y="6308312"/>
                </a:lnTo>
                <a:lnTo>
                  <a:pt x="23018" y="6291245"/>
                </a:lnTo>
                <a:lnTo>
                  <a:pt x="17065" y="6274179"/>
                </a:lnTo>
                <a:lnTo>
                  <a:pt x="11906" y="6256318"/>
                </a:lnTo>
                <a:lnTo>
                  <a:pt x="7937" y="6238060"/>
                </a:lnTo>
                <a:lnTo>
                  <a:pt x="4762" y="6219803"/>
                </a:lnTo>
                <a:lnTo>
                  <a:pt x="1984" y="6201149"/>
                </a:lnTo>
                <a:lnTo>
                  <a:pt x="794" y="6182097"/>
                </a:lnTo>
                <a:lnTo>
                  <a:pt x="0" y="6163046"/>
                </a:lnTo>
                <a:lnTo>
                  <a:pt x="0" y="1260105"/>
                </a:lnTo>
                <a:lnTo>
                  <a:pt x="794" y="1241053"/>
                </a:lnTo>
                <a:lnTo>
                  <a:pt x="1984" y="1222002"/>
                </a:lnTo>
                <a:lnTo>
                  <a:pt x="4762" y="1202951"/>
                </a:lnTo>
                <a:lnTo>
                  <a:pt x="7937" y="1184693"/>
                </a:lnTo>
                <a:lnTo>
                  <a:pt x="11906" y="1166436"/>
                </a:lnTo>
                <a:lnTo>
                  <a:pt x="17065" y="1148575"/>
                </a:lnTo>
                <a:lnTo>
                  <a:pt x="23018" y="1131111"/>
                </a:lnTo>
                <a:lnTo>
                  <a:pt x="29367" y="1114044"/>
                </a:lnTo>
                <a:lnTo>
                  <a:pt x="36907" y="1097771"/>
                </a:lnTo>
                <a:lnTo>
                  <a:pt x="45241" y="1081895"/>
                </a:lnTo>
                <a:lnTo>
                  <a:pt x="54369" y="1066019"/>
                </a:lnTo>
                <a:lnTo>
                  <a:pt x="63893" y="1050540"/>
                </a:lnTo>
                <a:lnTo>
                  <a:pt x="74212" y="1036251"/>
                </a:lnTo>
                <a:lnTo>
                  <a:pt x="85720" y="1021963"/>
                </a:lnTo>
                <a:lnTo>
                  <a:pt x="97229" y="1008468"/>
                </a:lnTo>
                <a:lnTo>
                  <a:pt x="109531" y="995370"/>
                </a:lnTo>
                <a:lnTo>
                  <a:pt x="123024" y="983066"/>
                </a:lnTo>
                <a:lnTo>
                  <a:pt x="136121" y="971159"/>
                </a:lnTo>
                <a:lnTo>
                  <a:pt x="150407" y="960046"/>
                </a:lnTo>
                <a:lnTo>
                  <a:pt x="165488" y="949727"/>
                </a:lnTo>
                <a:lnTo>
                  <a:pt x="180171" y="939804"/>
                </a:lnTo>
                <a:lnTo>
                  <a:pt x="196045" y="931072"/>
                </a:lnTo>
                <a:lnTo>
                  <a:pt x="212316" y="922737"/>
                </a:lnTo>
                <a:lnTo>
                  <a:pt x="228984" y="915196"/>
                </a:lnTo>
                <a:lnTo>
                  <a:pt x="246049" y="908449"/>
                </a:lnTo>
                <a:lnTo>
                  <a:pt x="263510" y="902495"/>
                </a:lnTo>
                <a:lnTo>
                  <a:pt x="280972" y="897335"/>
                </a:lnTo>
                <a:lnTo>
                  <a:pt x="299227" y="893366"/>
                </a:lnTo>
                <a:lnTo>
                  <a:pt x="317482" y="889794"/>
                </a:lnTo>
                <a:lnTo>
                  <a:pt x="336134" y="887810"/>
                </a:lnTo>
                <a:lnTo>
                  <a:pt x="355183" y="886222"/>
                </a:lnTo>
                <a:lnTo>
                  <a:pt x="374232" y="885825"/>
                </a:lnTo>
                <a:lnTo>
                  <a:pt x="919163" y="885825"/>
                </a:lnTo>
                <a:lnTo>
                  <a:pt x="919163" y="750888"/>
                </a:lnTo>
                <a:lnTo>
                  <a:pt x="1687513" y="750888"/>
                </a:lnTo>
                <a:lnTo>
                  <a:pt x="1687513" y="885825"/>
                </a:lnTo>
                <a:lnTo>
                  <a:pt x="2336800" y="885825"/>
                </a:lnTo>
                <a:lnTo>
                  <a:pt x="2336800" y="529591"/>
                </a:lnTo>
                <a:lnTo>
                  <a:pt x="2337197" y="509756"/>
                </a:lnTo>
                <a:lnTo>
                  <a:pt x="2338387" y="491111"/>
                </a:lnTo>
                <a:lnTo>
                  <a:pt x="2341164" y="472466"/>
                </a:lnTo>
                <a:lnTo>
                  <a:pt x="2344337" y="453822"/>
                </a:lnTo>
                <a:lnTo>
                  <a:pt x="2348700" y="435970"/>
                </a:lnTo>
                <a:lnTo>
                  <a:pt x="2353461" y="418119"/>
                </a:lnTo>
                <a:lnTo>
                  <a:pt x="2359411" y="400664"/>
                </a:lnTo>
                <a:lnTo>
                  <a:pt x="2366551" y="383606"/>
                </a:lnTo>
                <a:lnTo>
                  <a:pt x="2373691" y="366945"/>
                </a:lnTo>
                <a:lnTo>
                  <a:pt x="2382021" y="351077"/>
                </a:lnTo>
                <a:lnTo>
                  <a:pt x="2390748" y="335606"/>
                </a:lnTo>
                <a:lnTo>
                  <a:pt x="2401061" y="320135"/>
                </a:lnTo>
                <a:lnTo>
                  <a:pt x="2411375" y="305457"/>
                </a:lnTo>
                <a:lnTo>
                  <a:pt x="2422482" y="291573"/>
                </a:lnTo>
                <a:lnTo>
                  <a:pt x="2433985" y="277688"/>
                </a:lnTo>
                <a:lnTo>
                  <a:pt x="2446679" y="264994"/>
                </a:lnTo>
                <a:lnTo>
                  <a:pt x="2459372" y="252300"/>
                </a:lnTo>
                <a:lnTo>
                  <a:pt x="2473256" y="240399"/>
                </a:lnTo>
                <a:lnTo>
                  <a:pt x="2487139" y="229688"/>
                </a:lnTo>
                <a:lnTo>
                  <a:pt x="2501816" y="219374"/>
                </a:lnTo>
                <a:lnTo>
                  <a:pt x="2517286" y="209456"/>
                </a:lnTo>
                <a:lnTo>
                  <a:pt x="2532360" y="200332"/>
                </a:lnTo>
                <a:lnTo>
                  <a:pt x="2548624" y="192398"/>
                </a:lnTo>
                <a:lnTo>
                  <a:pt x="2565284" y="184464"/>
                </a:lnTo>
                <a:lnTo>
                  <a:pt x="2582341" y="177720"/>
                </a:lnTo>
                <a:lnTo>
                  <a:pt x="2599794" y="171770"/>
                </a:lnTo>
                <a:lnTo>
                  <a:pt x="2617645" y="167010"/>
                </a:lnTo>
                <a:lnTo>
                  <a:pt x="2635495" y="162646"/>
                </a:lnTo>
                <a:lnTo>
                  <a:pt x="2654138" y="159472"/>
                </a:lnTo>
                <a:lnTo>
                  <a:pt x="2672782" y="157092"/>
                </a:lnTo>
                <a:lnTo>
                  <a:pt x="2691823" y="155902"/>
                </a:lnTo>
                <a:lnTo>
                  <a:pt x="2711259" y="155109"/>
                </a:lnTo>
                <a:lnTo>
                  <a:pt x="2995674" y="155109"/>
                </a:lnTo>
                <a:lnTo>
                  <a:pt x="2996864" y="147175"/>
                </a:lnTo>
                <a:lnTo>
                  <a:pt x="2998847" y="139241"/>
                </a:lnTo>
                <a:lnTo>
                  <a:pt x="3001227" y="130910"/>
                </a:lnTo>
                <a:lnTo>
                  <a:pt x="3004004" y="123373"/>
                </a:lnTo>
                <a:lnTo>
                  <a:pt x="3006781" y="115439"/>
                </a:lnTo>
                <a:lnTo>
                  <a:pt x="3009954" y="107902"/>
                </a:lnTo>
                <a:lnTo>
                  <a:pt x="3013921" y="100761"/>
                </a:lnTo>
                <a:lnTo>
                  <a:pt x="3017491" y="94017"/>
                </a:lnTo>
                <a:lnTo>
                  <a:pt x="3021854" y="86877"/>
                </a:lnTo>
                <a:lnTo>
                  <a:pt x="3026218" y="80133"/>
                </a:lnTo>
                <a:lnTo>
                  <a:pt x="3030978" y="73389"/>
                </a:lnTo>
                <a:lnTo>
                  <a:pt x="3035738" y="67439"/>
                </a:lnTo>
                <a:lnTo>
                  <a:pt x="3041291" y="61488"/>
                </a:lnTo>
                <a:lnTo>
                  <a:pt x="3046845" y="55538"/>
                </a:lnTo>
                <a:lnTo>
                  <a:pt x="3052398" y="49984"/>
                </a:lnTo>
                <a:lnTo>
                  <a:pt x="3058348" y="44430"/>
                </a:lnTo>
                <a:lnTo>
                  <a:pt x="3064695" y="39273"/>
                </a:lnTo>
                <a:lnTo>
                  <a:pt x="3071042" y="34909"/>
                </a:lnTo>
                <a:lnTo>
                  <a:pt x="3077785" y="30149"/>
                </a:lnTo>
                <a:lnTo>
                  <a:pt x="3084529" y="25785"/>
                </a:lnTo>
                <a:lnTo>
                  <a:pt x="3091669" y="21818"/>
                </a:lnTo>
                <a:lnTo>
                  <a:pt x="3098412" y="18248"/>
                </a:lnTo>
                <a:lnTo>
                  <a:pt x="3105949" y="15075"/>
                </a:lnTo>
                <a:lnTo>
                  <a:pt x="3113486" y="11901"/>
                </a:lnTo>
                <a:lnTo>
                  <a:pt x="3121419" y="9124"/>
                </a:lnTo>
                <a:lnTo>
                  <a:pt x="3129353" y="7141"/>
                </a:lnTo>
                <a:lnTo>
                  <a:pt x="3137286" y="5157"/>
                </a:lnTo>
                <a:lnTo>
                  <a:pt x="3145616" y="3174"/>
                </a:lnTo>
                <a:lnTo>
                  <a:pt x="3153946" y="1587"/>
                </a:lnTo>
                <a:lnTo>
                  <a:pt x="3162277" y="793"/>
                </a:lnTo>
                <a:lnTo>
                  <a:pt x="3171003" y="397"/>
                </a:lnTo>
                <a:lnTo>
                  <a:pt x="3179333"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49" name="矩形 48"/>
          <p:cNvSpPr/>
          <p:nvPr/>
        </p:nvSpPr>
        <p:spPr>
          <a:xfrm>
            <a:off x="1294731" y="1738013"/>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50" name="矩形 49"/>
          <p:cNvSpPr/>
          <p:nvPr/>
        </p:nvSpPr>
        <p:spPr>
          <a:xfrm>
            <a:off x="3776209" y="1738013"/>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51" name="矩形 50"/>
          <p:cNvSpPr/>
          <p:nvPr/>
        </p:nvSpPr>
        <p:spPr>
          <a:xfrm>
            <a:off x="6257687" y="1738013"/>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52" name="矩形 51"/>
          <p:cNvSpPr/>
          <p:nvPr/>
        </p:nvSpPr>
        <p:spPr>
          <a:xfrm>
            <a:off x="8739165" y="1738013"/>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53" name="矩形 52"/>
          <p:cNvSpPr/>
          <p:nvPr/>
        </p:nvSpPr>
        <p:spPr>
          <a:xfrm>
            <a:off x="1368880" y="5039076"/>
            <a:ext cx="9454240" cy="11841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54" name="文本框 53"/>
          <p:cNvSpPr txBox="1"/>
          <p:nvPr/>
        </p:nvSpPr>
        <p:spPr>
          <a:xfrm>
            <a:off x="488419" y="5136548"/>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1" name="任意多边形: 形状 20"/>
          <p:cNvSpPr/>
          <p:nvPr/>
        </p:nvSpPr>
        <p:spPr bwMode="auto">
          <a:xfrm>
            <a:off x="4046999" y="3086435"/>
            <a:ext cx="2071688" cy="2154309"/>
          </a:xfrm>
          <a:custGeom>
            <a:avLst/>
            <a:gdLst>
              <a:gd name="connsiteX0" fmla="*/ 0 w 2071688"/>
              <a:gd name="connsiteY0" fmla="*/ 0 h 2154309"/>
              <a:gd name="connsiteX1" fmla="*/ 2071688 w 2071688"/>
              <a:gd name="connsiteY1" fmla="*/ 0 h 2154309"/>
              <a:gd name="connsiteX2" fmla="*/ 2071688 w 2071688"/>
              <a:gd name="connsiteY2" fmla="*/ 902944 h 2154309"/>
              <a:gd name="connsiteX3" fmla="*/ 1617376 w 2071688"/>
              <a:gd name="connsiteY3" fmla="*/ 1414463 h 2154309"/>
              <a:gd name="connsiteX4" fmla="*/ 2071688 w 2071688"/>
              <a:gd name="connsiteY4" fmla="*/ 1925981 h 2154309"/>
              <a:gd name="connsiteX5" fmla="*/ 2071688 w 2071688"/>
              <a:gd name="connsiteY5" fmla="*/ 2154309 h 2154309"/>
              <a:gd name="connsiteX6" fmla="*/ 0 w 2071688"/>
              <a:gd name="connsiteY6" fmla="*/ 2154309 h 2154309"/>
              <a:gd name="connsiteX7" fmla="*/ 0 w 2071688"/>
              <a:gd name="connsiteY7" fmla="*/ 1925981 h 2154309"/>
              <a:gd name="connsiteX8" fmla="*/ 454312 w 2071688"/>
              <a:gd name="connsiteY8" fmla="*/ 1414463 h 2154309"/>
              <a:gd name="connsiteX9" fmla="*/ 0 w 2071688"/>
              <a:gd name="connsiteY9" fmla="*/ 902945 h 2154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71688" h="2154309">
                <a:moveTo>
                  <a:pt x="0" y="0"/>
                </a:moveTo>
                <a:lnTo>
                  <a:pt x="2071688" y="0"/>
                </a:lnTo>
                <a:lnTo>
                  <a:pt x="2071688" y="902944"/>
                </a:lnTo>
                <a:cubicBezTo>
                  <a:pt x="1815497" y="931932"/>
                  <a:pt x="1617376" y="1150060"/>
                  <a:pt x="1617376" y="1414463"/>
                </a:cubicBezTo>
                <a:cubicBezTo>
                  <a:pt x="1617376" y="1678865"/>
                  <a:pt x="1815497" y="1896995"/>
                  <a:pt x="2071688" y="1925981"/>
                </a:cubicBezTo>
                <a:lnTo>
                  <a:pt x="2071688" y="2154309"/>
                </a:lnTo>
                <a:lnTo>
                  <a:pt x="0" y="2154309"/>
                </a:lnTo>
                <a:lnTo>
                  <a:pt x="0" y="1925981"/>
                </a:lnTo>
                <a:cubicBezTo>
                  <a:pt x="256191" y="1896994"/>
                  <a:pt x="454312" y="1678865"/>
                  <a:pt x="454312" y="1414463"/>
                </a:cubicBezTo>
                <a:cubicBezTo>
                  <a:pt x="454312" y="1150061"/>
                  <a:pt x="256191" y="931932"/>
                  <a:pt x="0" y="902945"/>
                </a:cubicBezTo>
                <a:close/>
              </a:path>
            </a:pathLst>
          </a:custGeom>
          <a:solidFill>
            <a:schemeClr val="accent1"/>
          </a:solidFill>
          <a:ln>
            <a:noFill/>
          </a:ln>
        </p:spPr>
        <p:txBody>
          <a:bodyPr vert="horz" wrap="square" lIns="91440" tIns="45720" rIns="91440" bIns="45720" numCol="1" anchor="t" anchorCtr="0" compatLnSpc="1">
            <a:noAutofit/>
          </a:bodyPr>
          <a:lstStyle/>
          <a:p>
            <a:pPr algn="ctr"/>
            <a:r>
              <a:rPr lang="en-US" altLang="zh-CN" sz="3600" dirty="0">
                <a:solidFill>
                  <a:srgbClr val="FFFFFF"/>
                </a:solidFill>
                <a:latin typeface="+mj-ea"/>
                <a:ea typeface="+mj-ea"/>
              </a:rPr>
              <a:t>2015</a:t>
            </a:r>
            <a:endParaRPr lang="zh-CN" altLang="en-US" sz="3600" dirty="0">
              <a:solidFill>
                <a:srgbClr val="FFFFFF"/>
              </a:solidFill>
              <a:latin typeface="+mj-ea"/>
              <a:ea typeface="+mj-ea"/>
            </a:endParaRPr>
          </a:p>
        </p:txBody>
      </p:sp>
      <p:sp>
        <p:nvSpPr>
          <p:cNvPr id="22" name="任意多边形: 形状 21"/>
          <p:cNvSpPr/>
          <p:nvPr/>
        </p:nvSpPr>
        <p:spPr bwMode="auto">
          <a:xfrm>
            <a:off x="6245687" y="3086435"/>
            <a:ext cx="2055812" cy="2154309"/>
          </a:xfrm>
          <a:custGeom>
            <a:avLst/>
            <a:gdLst>
              <a:gd name="connsiteX0" fmla="*/ 0 w 2055812"/>
              <a:gd name="connsiteY0" fmla="*/ 0 h 2154309"/>
              <a:gd name="connsiteX1" fmla="*/ 2055812 w 2055812"/>
              <a:gd name="connsiteY1" fmla="*/ 0 h 2154309"/>
              <a:gd name="connsiteX2" fmla="*/ 2055812 w 2055812"/>
              <a:gd name="connsiteY2" fmla="*/ 902944 h 2154309"/>
              <a:gd name="connsiteX3" fmla="*/ 1601521 w 2055812"/>
              <a:gd name="connsiteY3" fmla="*/ 1414463 h 2154309"/>
              <a:gd name="connsiteX4" fmla="*/ 2055812 w 2055812"/>
              <a:gd name="connsiteY4" fmla="*/ 1925981 h 2154309"/>
              <a:gd name="connsiteX5" fmla="*/ 2055812 w 2055812"/>
              <a:gd name="connsiteY5" fmla="*/ 2154309 h 2154309"/>
              <a:gd name="connsiteX6" fmla="*/ 0 w 2055812"/>
              <a:gd name="connsiteY6" fmla="*/ 2154309 h 2154309"/>
              <a:gd name="connsiteX7" fmla="*/ 0 w 2055812"/>
              <a:gd name="connsiteY7" fmla="*/ 1925981 h 2154309"/>
              <a:gd name="connsiteX8" fmla="*/ 454290 w 2055812"/>
              <a:gd name="connsiteY8" fmla="*/ 1414463 h 2154309"/>
              <a:gd name="connsiteX9" fmla="*/ 0 w 2055812"/>
              <a:gd name="connsiteY9" fmla="*/ 902945 h 2154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55812" h="2154309">
                <a:moveTo>
                  <a:pt x="0" y="0"/>
                </a:moveTo>
                <a:lnTo>
                  <a:pt x="2055812" y="0"/>
                </a:lnTo>
                <a:lnTo>
                  <a:pt x="2055812" y="902944"/>
                </a:lnTo>
                <a:cubicBezTo>
                  <a:pt x="1799633" y="931932"/>
                  <a:pt x="1601521" y="1150060"/>
                  <a:pt x="1601521" y="1414463"/>
                </a:cubicBezTo>
                <a:cubicBezTo>
                  <a:pt x="1601521" y="1678865"/>
                  <a:pt x="1799633" y="1896995"/>
                  <a:pt x="2055812" y="1925981"/>
                </a:cubicBezTo>
                <a:lnTo>
                  <a:pt x="2055812" y="2154309"/>
                </a:lnTo>
                <a:lnTo>
                  <a:pt x="0" y="2154309"/>
                </a:lnTo>
                <a:lnTo>
                  <a:pt x="0" y="1925981"/>
                </a:lnTo>
                <a:cubicBezTo>
                  <a:pt x="256179" y="1896994"/>
                  <a:pt x="454290" y="1678865"/>
                  <a:pt x="454290" y="1414463"/>
                </a:cubicBezTo>
                <a:cubicBezTo>
                  <a:pt x="454290" y="1150061"/>
                  <a:pt x="256179" y="931932"/>
                  <a:pt x="0" y="902945"/>
                </a:cubicBezTo>
                <a:close/>
              </a:path>
            </a:pathLst>
          </a:custGeom>
          <a:solidFill>
            <a:schemeClr val="accent1"/>
          </a:solidFill>
          <a:ln>
            <a:noFill/>
          </a:ln>
        </p:spPr>
        <p:txBody>
          <a:bodyPr vert="horz" wrap="square" lIns="91440" tIns="45720" rIns="91440" bIns="45720" numCol="1" anchor="t" anchorCtr="0" compatLnSpc="1">
            <a:noAutofit/>
          </a:bodyPr>
          <a:lstStyle/>
          <a:p>
            <a:pPr algn="ctr"/>
            <a:r>
              <a:rPr lang="en-US" altLang="zh-CN" sz="3600" dirty="0">
                <a:solidFill>
                  <a:srgbClr val="FFFFFF"/>
                </a:solidFill>
                <a:latin typeface="+mj-ea"/>
                <a:ea typeface="+mj-ea"/>
              </a:rPr>
              <a:t>20xx</a:t>
            </a:r>
            <a:endParaRPr lang="zh-CN" altLang="en-US" sz="3600" dirty="0">
              <a:solidFill>
                <a:srgbClr val="FFFFFF"/>
              </a:solidFill>
              <a:latin typeface="+mj-ea"/>
              <a:ea typeface="+mj-ea"/>
            </a:endParaRPr>
          </a:p>
        </p:txBody>
      </p:sp>
      <p:sp>
        <p:nvSpPr>
          <p:cNvPr id="23" name="任意多边形: 形状 22"/>
          <p:cNvSpPr/>
          <p:nvPr/>
        </p:nvSpPr>
        <p:spPr bwMode="auto">
          <a:xfrm>
            <a:off x="8428499" y="3086435"/>
            <a:ext cx="1963738" cy="2154309"/>
          </a:xfrm>
          <a:custGeom>
            <a:avLst/>
            <a:gdLst>
              <a:gd name="connsiteX0" fmla="*/ 0 w 1963738"/>
              <a:gd name="connsiteY0" fmla="*/ 0 h 2154309"/>
              <a:gd name="connsiteX1" fmla="*/ 1963738 w 1963738"/>
              <a:gd name="connsiteY1" fmla="*/ 0 h 2154309"/>
              <a:gd name="connsiteX2" fmla="*/ 1963738 w 1963738"/>
              <a:gd name="connsiteY2" fmla="*/ 2154309 h 2154309"/>
              <a:gd name="connsiteX3" fmla="*/ 0 w 1963738"/>
              <a:gd name="connsiteY3" fmla="*/ 2154309 h 2154309"/>
              <a:gd name="connsiteX4" fmla="*/ 0 w 1963738"/>
              <a:gd name="connsiteY4" fmla="*/ 1925981 h 2154309"/>
              <a:gd name="connsiteX5" fmla="*/ 454242 w 1963738"/>
              <a:gd name="connsiteY5" fmla="*/ 1414463 h 2154309"/>
              <a:gd name="connsiteX6" fmla="*/ 0 w 1963738"/>
              <a:gd name="connsiteY6" fmla="*/ 902944 h 2154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63738" h="2154309">
                <a:moveTo>
                  <a:pt x="0" y="0"/>
                </a:moveTo>
                <a:lnTo>
                  <a:pt x="1963738" y="0"/>
                </a:lnTo>
                <a:lnTo>
                  <a:pt x="1963738" y="2154309"/>
                </a:lnTo>
                <a:lnTo>
                  <a:pt x="0" y="2154309"/>
                </a:lnTo>
                <a:lnTo>
                  <a:pt x="0" y="1925981"/>
                </a:lnTo>
                <a:cubicBezTo>
                  <a:pt x="256153" y="1896995"/>
                  <a:pt x="454242" y="1678865"/>
                  <a:pt x="454242" y="1414463"/>
                </a:cubicBezTo>
                <a:cubicBezTo>
                  <a:pt x="454242" y="1150060"/>
                  <a:pt x="256153" y="931932"/>
                  <a:pt x="0" y="902944"/>
                </a:cubicBezTo>
                <a:close/>
              </a:path>
            </a:pathLst>
          </a:custGeom>
          <a:solidFill>
            <a:schemeClr val="accent1"/>
          </a:solidFill>
          <a:ln>
            <a:noFill/>
          </a:ln>
        </p:spPr>
        <p:txBody>
          <a:bodyPr vert="horz" wrap="square" lIns="91440" tIns="45720" rIns="91440" bIns="45720" numCol="1" anchor="t" anchorCtr="0" compatLnSpc="1">
            <a:noAutofit/>
          </a:bodyPr>
          <a:lstStyle/>
          <a:p>
            <a:pPr algn="ctr"/>
            <a:r>
              <a:rPr lang="en-US" altLang="zh-CN" sz="3600" dirty="0">
                <a:solidFill>
                  <a:srgbClr val="FFFFFF"/>
                </a:solidFill>
                <a:latin typeface="+mj-ea"/>
                <a:ea typeface="+mj-ea"/>
              </a:rPr>
              <a:t>20xx</a:t>
            </a:r>
            <a:endParaRPr lang="zh-CN" altLang="en-US" sz="3600" dirty="0">
              <a:solidFill>
                <a:srgbClr val="FFFFFF"/>
              </a:solidFill>
              <a:latin typeface="+mj-ea"/>
              <a:ea typeface="+mj-ea"/>
            </a:endParaRPr>
          </a:p>
        </p:txBody>
      </p:sp>
      <p:sp>
        <p:nvSpPr>
          <p:cNvPr id="27" name="任意多边形: 形状 26"/>
          <p:cNvSpPr/>
          <p:nvPr/>
        </p:nvSpPr>
        <p:spPr bwMode="auto">
          <a:xfrm>
            <a:off x="2003887" y="3086435"/>
            <a:ext cx="1916112" cy="2154309"/>
          </a:xfrm>
          <a:custGeom>
            <a:avLst/>
            <a:gdLst>
              <a:gd name="connsiteX0" fmla="*/ 0 w 1916112"/>
              <a:gd name="connsiteY0" fmla="*/ 0 h 2154309"/>
              <a:gd name="connsiteX1" fmla="*/ 1916112 w 1916112"/>
              <a:gd name="connsiteY1" fmla="*/ 0 h 2154309"/>
              <a:gd name="connsiteX2" fmla="*/ 1916112 w 1916112"/>
              <a:gd name="connsiteY2" fmla="*/ 902944 h 2154309"/>
              <a:gd name="connsiteX3" fmla="*/ 1461818 w 1916112"/>
              <a:gd name="connsiteY3" fmla="*/ 1414463 h 2154309"/>
              <a:gd name="connsiteX4" fmla="*/ 1916112 w 1916112"/>
              <a:gd name="connsiteY4" fmla="*/ 1925981 h 2154309"/>
              <a:gd name="connsiteX5" fmla="*/ 1916112 w 1916112"/>
              <a:gd name="connsiteY5" fmla="*/ 2154309 h 2154309"/>
              <a:gd name="connsiteX6" fmla="*/ 0 w 1916112"/>
              <a:gd name="connsiteY6" fmla="*/ 2154309 h 2154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16112" h="2154309">
                <a:moveTo>
                  <a:pt x="0" y="0"/>
                </a:moveTo>
                <a:lnTo>
                  <a:pt x="1916112" y="0"/>
                </a:lnTo>
                <a:lnTo>
                  <a:pt x="1916112" y="902944"/>
                </a:lnTo>
                <a:cubicBezTo>
                  <a:pt x="1659931" y="931932"/>
                  <a:pt x="1461818" y="1150060"/>
                  <a:pt x="1461818" y="1414463"/>
                </a:cubicBezTo>
                <a:cubicBezTo>
                  <a:pt x="1461818" y="1678865"/>
                  <a:pt x="1659931" y="1896995"/>
                  <a:pt x="1916112" y="1925981"/>
                </a:cubicBezTo>
                <a:lnTo>
                  <a:pt x="1916112" y="2154309"/>
                </a:lnTo>
                <a:lnTo>
                  <a:pt x="0" y="2154309"/>
                </a:lnTo>
                <a:close/>
              </a:path>
            </a:pathLst>
          </a:custGeom>
          <a:solidFill>
            <a:schemeClr val="accent1"/>
          </a:solidFill>
          <a:ln>
            <a:noFill/>
          </a:ln>
        </p:spPr>
        <p:txBody>
          <a:bodyPr vert="horz" wrap="square" lIns="91440" tIns="45720" rIns="91440" bIns="45720" numCol="1" anchor="t" anchorCtr="0" compatLnSpc="1">
            <a:noAutofit/>
          </a:bodyPr>
          <a:lstStyle/>
          <a:p>
            <a:pPr algn="ctr"/>
            <a:r>
              <a:rPr lang="en-US" altLang="zh-CN" sz="3600" dirty="0">
                <a:solidFill>
                  <a:srgbClr val="FFFFFF"/>
                </a:solidFill>
                <a:latin typeface="+mj-ea"/>
                <a:ea typeface="+mj-ea"/>
              </a:rPr>
              <a:t>2014</a:t>
            </a:r>
            <a:endParaRPr lang="zh-CN" altLang="en-US" sz="3600" dirty="0">
              <a:solidFill>
                <a:srgbClr val="FFFFFF"/>
              </a:solidFill>
              <a:latin typeface="+mj-ea"/>
              <a:ea typeface="+mj-ea"/>
            </a:endParaRPr>
          </a:p>
        </p:txBody>
      </p:sp>
      <p:sp>
        <p:nvSpPr>
          <p:cNvPr id="30" name="Freeform 408"/>
          <p:cNvSpPr/>
          <p:nvPr/>
        </p:nvSpPr>
        <p:spPr bwMode="auto">
          <a:xfrm>
            <a:off x="3719565" y="4266441"/>
            <a:ext cx="550866" cy="461709"/>
          </a:xfrm>
          <a:custGeom>
            <a:avLst/>
            <a:gdLst>
              <a:gd name="T0" fmla="*/ 6 w 92"/>
              <a:gd name="T1" fmla="*/ 63 h 77"/>
              <a:gd name="T2" fmla="*/ 0 w 92"/>
              <a:gd name="T3" fmla="*/ 62 h 77"/>
              <a:gd name="T4" fmla="*/ 1 w 92"/>
              <a:gd name="T5" fmla="*/ 53 h 77"/>
              <a:gd name="T6" fmla="*/ 7 w 92"/>
              <a:gd name="T7" fmla="*/ 46 h 77"/>
              <a:gd name="T8" fmla="*/ 18 w 92"/>
              <a:gd name="T9" fmla="*/ 49 h 77"/>
              <a:gd name="T10" fmla="*/ 23 w 92"/>
              <a:gd name="T11" fmla="*/ 52 h 77"/>
              <a:gd name="T12" fmla="*/ 38 w 92"/>
              <a:gd name="T13" fmla="*/ 52 h 77"/>
              <a:gd name="T14" fmla="*/ 54 w 92"/>
              <a:gd name="T15" fmla="*/ 24 h 77"/>
              <a:gd name="T16" fmla="*/ 47 w 92"/>
              <a:gd name="T17" fmla="*/ 13 h 77"/>
              <a:gd name="T18" fmla="*/ 45 w 92"/>
              <a:gd name="T19" fmla="*/ 2 h 77"/>
              <a:gd name="T20" fmla="*/ 50 w 92"/>
              <a:gd name="T21" fmla="*/ 2 h 77"/>
              <a:gd name="T22" fmla="*/ 50 w 92"/>
              <a:gd name="T23" fmla="*/ 6 h 77"/>
              <a:gd name="T24" fmla="*/ 53 w 92"/>
              <a:gd name="T25" fmla="*/ 8 h 77"/>
              <a:gd name="T26" fmla="*/ 56 w 92"/>
              <a:gd name="T27" fmla="*/ 7 h 77"/>
              <a:gd name="T28" fmla="*/ 86 w 92"/>
              <a:gd name="T29" fmla="*/ 16 h 77"/>
              <a:gd name="T30" fmla="*/ 84 w 92"/>
              <a:gd name="T31" fmla="*/ 58 h 77"/>
              <a:gd name="T32" fmla="*/ 56 w 92"/>
              <a:gd name="T33" fmla="*/ 75 h 77"/>
              <a:gd name="T34" fmla="*/ 22 w 92"/>
              <a:gd name="T35" fmla="*/ 61 h 77"/>
              <a:gd name="T36" fmla="*/ 15 w 92"/>
              <a:gd name="T37" fmla="*/ 57 h 77"/>
              <a:gd name="T38" fmla="*/ 10 w 92"/>
              <a:gd name="T39" fmla="*/ 56 h 77"/>
              <a:gd name="T40" fmla="*/ 7 w 92"/>
              <a:gd name="T41" fmla="*/ 57 h 77"/>
              <a:gd name="T42" fmla="*/ 6 w 92"/>
              <a:gd name="T43" fmla="*/ 63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2" h="77">
                <a:moveTo>
                  <a:pt x="6" y="63"/>
                </a:moveTo>
                <a:cubicBezTo>
                  <a:pt x="4" y="63"/>
                  <a:pt x="2" y="63"/>
                  <a:pt x="0" y="62"/>
                </a:cubicBezTo>
                <a:cubicBezTo>
                  <a:pt x="0" y="59"/>
                  <a:pt x="0" y="56"/>
                  <a:pt x="1" y="53"/>
                </a:cubicBezTo>
                <a:cubicBezTo>
                  <a:pt x="2" y="49"/>
                  <a:pt x="3" y="46"/>
                  <a:pt x="7" y="46"/>
                </a:cubicBezTo>
                <a:cubicBezTo>
                  <a:pt x="11" y="45"/>
                  <a:pt x="15" y="45"/>
                  <a:pt x="18" y="49"/>
                </a:cubicBezTo>
                <a:cubicBezTo>
                  <a:pt x="19" y="51"/>
                  <a:pt x="21" y="52"/>
                  <a:pt x="23" y="52"/>
                </a:cubicBezTo>
                <a:cubicBezTo>
                  <a:pt x="28" y="52"/>
                  <a:pt x="33" y="53"/>
                  <a:pt x="38" y="52"/>
                </a:cubicBezTo>
                <a:cubicBezTo>
                  <a:pt x="51" y="49"/>
                  <a:pt x="58" y="37"/>
                  <a:pt x="54" y="24"/>
                </a:cubicBezTo>
                <a:cubicBezTo>
                  <a:pt x="53" y="20"/>
                  <a:pt x="51" y="16"/>
                  <a:pt x="47" y="13"/>
                </a:cubicBezTo>
                <a:cubicBezTo>
                  <a:pt x="44" y="11"/>
                  <a:pt x="44" y="6"/>
                  <a:pt x="45" y="2"/>
                </a:cubicBezTo>
                <a:cubicBezTo>
                  <a:pt x="46" y="2"/>
                  <a:pt x="48" y="2"/>
                  <a:pt x="50" y="2"/>
                </a:cubicBezTo>
                <a:cubicBezTo>
                  <a:pt x="50" y="4"/>
                  <a:pt x="50" y="5"/>
                  <a:pt x="50" y="6"/>
                </a:cubicBezTo>
                <a:cubicBezTo>
                  <a:pt x="50" y="9"/>
                  <a:pt x="51" y="9"/>
                  <a:pt x="53" y="8"/>
                </a:cubicBezTo>
                <a:cubicBezTo>
                  <a:pt x="54" y="8"/>
                  <a:pt x="55" y="7"/>
                  <a:pt x="56" y="7"/>
                </a:cubicBezTo>
                <a:cubicBezTo>
                  <a:pt x="67" y="0"/>
                  <a:pt x="81" y="4"/>
                  <a:pt x="86" y="16"/>
                </a:cubicBezTo>
                <a:cubicBezTo>
                  <a:pt x="92" y="30"/>
                  <a:pt x="92" y="44"/>
                  <a:pt x="84" y="58"/>
                </a:cubicBezTo>
                <a:cubicBezTo>
                  <a:pt x="78" y="68"/>
                  <a:pt x="68" y="73"/>
                  <a:pt x="56" y="75"/>
                </a:cubicBezTo>
                <a:cubicBezTo>
                  <a:pt x="42" y="77"/>
                  <a:pt x="30" y="72"/>
                  <a:pt x="22" y="61"/>
                </a:cubicBezTo>
                <a:cubicBezTo>
                  <a:pt x="20" y="58"/>
                  <a:pt x="19" y="57"/>
                  <a:pt x="15" y="57"/>
                </a:cubicBezTo>
                <a:cubicBezTo>
                  <a:pt x="14" y="58"/>
                  <a:pt x="12" y="56"/>
                  <a:pt x="10" y="56"/>
                </a:cubicBezTo>
                <a:cubicBezTo>
                  <a:pt x="8" y="55"/>
                  <a:pt x="7" y="55"/>
                  <a:pt x="7" y="57"/>
                </a:cubicBezTo>
                <a:cubicBezTo>
                  <a:pt x="7" y="59"/>
                  <a:pt x="7" y="61"/>
                  <a:pt x="6" y="63"/>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grpSp>
        <p:nvGrpSpPr>
          <p:cNvPr id="38" name="组合 37"/>
          <p:cNvGrpSpPr/>
          <p:nvPr/>
        </p:nvGrpSpPr>
        <p:grpSpPr>
          <a:xfrm>
            <a:off x="5979402" y="4266443"/>
            <a:ext cx="407988" cy="469900"/>
            <a:chOff x="-817562" y="2836863"/>
            <a:chExt cx="876300" cy="874712"/>
          </a:xfrm>
          <a:solidFill>
            <a:schemeClr val="accent1"/>
          </a:solidFill>
        </p:grpSpPr>
        <p:sp>
          <p:nvSpPr>
            <p:cNvPr id="39" name="Freeform 11"/>
            <p:cNvSpPr/>
            <p:nvPr/>
          </p:nvSpPr>
          <p:spPr bwMode="auto">
            <a:xfrm>
              <a:off x="-817562" y="2984500"/>
              <a:ext cx="407988" cy="727075"/>
            </a:xfrm>
            <a:custGeom>
              <a:avLst/>
              <a:gdLst>
                <a:gd name="T0" fmla="*/ 356 w 433"/>
                <a:gd name="T1" fmla="*/ 0 h 773"/>
                <a:gd name="T2" fmla="*/ 58 w 433"/>
                <a:gd name="T3" fmla="*/ 743 h 773"/>
                <a:gd name="T4" fmla="*/ 104 w 433"/>
                <a:gd name="T5" fmla="*/ 764 h 773"/>
                <a:gd name="T6" fmla="*/ 387 w 433"/>
                <a:gd name="T7" fmla="*/ 468 h 773"/>
                <a:gd name="T8" fmla="*/ 356 w 433"/>
                <a:gd name="T9" fmla="*/ 0 h 773"/>
              </a:gdLst>
              <a:ahLst/>
              <a:cxnLst>
                <a:cxn ang="0">
                  <a:pos x="T0" y="T1"/>
                </a:cxn>
                <a:cxn ang="0">
                  <a:pos x="T2" y="T3"/>
                </a:cxn>
                <a:cxn ang="0">
                  <a:pos x="T4" y="T5"/>
                </a:cxn>
                <a:cxn ang="0">
                  <a:pos x="T6" y="T7"/>
                </a:cxn>
                <a:cxn ang="0">
                  <a:pos x="T8" y="T9"/>
                </a:cxn>
              </a:cxnLst>
              <a:rect l="0" t="0" r="r" b="b"/>
              <a:pathLst>
                <a:path w="433" h="773">
                  <a:moveTo>
                    <a:pt x="356" y="0"/>
                  </a:moveTo>
                  <a:cubicBezTo>
                    <a:pt x="94" y="3"/>
                    <a:pt x="0" y="495"/>
                    <a:pt x="58" y="743"/>
                  </a:cubicBezTo>
                  <a:cubicBezTo>
                    <a:pt x="63" y="764"/>
                    <a:pt x="85" y="773"/>
                    <a:pt x="104" y="764"/>
                  </a:cubicBezTo>
                  <a:cubicBezTo>
                    <a:pt x="232" y="703"/>
                    <a:pt x="356" y="638"/>
                    <a:pt x="387" y="468"/>
                  </a:cubicBezTo>
                  <a:cubicBezTo>
                    <a:pt x="403" y="384"/>
                    <a:pt x="433" y="41"/>
                    <a:pt x="356"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0" name="Freeform 12"/>
            <p:cNvSpPr/>
            <p:nvPr/>
          </p:nvSpPr>
          <p:spPr bwMode="auto">
            <a:xfrm>
              <a:off x="-347662" y="2984500"/>
              <a:ext cx="406400" cy="727075"/>
            </a:xfrm>
            <a:custGeom>
              <a:avLst/>
              <a:gdLst>
                <a:gd name="T0" fmla="*/ 77 w 432"/>
                <a:gd name="T1" fmla="*/ 0 h 773"/>
                <a:gd name="T2" fmla="*/ 375 w 432"/>
                <a:gd name="T3" fmla="*/ 743 h 773"/>
                <a:gd name="T4" fmla="*/ 329 w 432"/>
                <a:gd name="T5" fmla="*/ 764 h 773"/>
                <a:gd name="T6" fmla="*/ 45 w 432"/>
                <a:gd name="T7" fmla="*/ 468 h 773"/>
                <a:gd name="T8" fmla="*/ 77 w 432"/>
                <a:gd name="T9" fmla="*/ 0 h 773"/>
              </a:gdLst>
              <a:ahLst/>
              <a:cxnLst>
                <a:cxn ang="0">
                  <a:pos x="T0" y="T1"/>
                </a:cxn>
                <a:cxn ang="0">
                  <a:pos x="T2" y="T3"/>
                </a:cxn>
                <a:cxn ang="0">
                  <a:pos x="T4" y="T5"/>
                </a:cxn>
                <a:cxn ang="0">
                  <a:pos x="T6" y="T7"/>
                </a:cxn>
                <a:cxn ang="0">
                  <a:pos x="T8" y="T9"/>
                </a:cxn>
              </a:cxnLst>
              <a:rect l="0" t="0" r="r" b="b"/>
              <a:pathLst>
                <a:path w="432" h="773">
                  <a:moveTo>
                    <a:pt x="77" y="0"/>
                  </a:moveTo>
                  <a:cubicBezTo>
                    <a:pt x="339" y="3"/>
                    <a:pt x="432" y="495"/>
                    <a:pt x="375" y="743"/>
                  </a:cubicBezTo>
                  <a:cubicBezTo>
                    <a:pt x="370" y="764"/>
                    <a:pt x="348" y="773"/>
                    <a:pt x="329" y="764"/>
                  </a:cubicBezTo>
                  <a:cubicBezTo>
                    <a:pt x="201" y="703"/>
                    <a:pt x="77" y="638"/>
                    <a:pt x="45" y="468"/>
                  </a:cubicBezTo>
                  <a:cubicBezTo>
                    <a:pt x="29" y="384"/>
                    <a:pt x="0" y="41"/>
                    <a:pt x="77"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1" name="Freeform 13"/>
            <p:cNvSpPr/>
            <p:nvPr/>
          </p:nvSpPr>
          <p:spPr bwMode="auto">
            <a:xfrm>
              <a:off x="-546100" y="3106738"/>
              <a:ext cx="330200" cy="269875"/>
            </a:xfrm>
            <a:custGeom>
              <a:avLst/>
              <a:gdLst>
                <a:gd name="T0" fmla="*/ 0 w 208"/>
                <a:gd name="T1" fmla="*/ 145 h 170"/>
                <a:gd name="T2" fmla="*/ 106 w 208"/>
                <a:gd name="T3" fmla="*/ 0 h 170"/>
                <a:gd name="T4" fmla="*/ 208 w 208"/>
                <a:gd name="T5" fmla="*/ 141 h 170"/>
                <a:gd name="T6" fmla="*/ 174 w 208"/>
                <a:gd name="T7" fmla="*/ 166 h 170"/>
                <a:gd name="T8" fmla="*/ 106 w 208"/>
                <a:gd name="T9" fmla="*/ 71 h 170"/>
                <a:gd name="T10" fmla="*/ 34 w 208"/>
                <a:gd name="T11" fmla="*/ 170 h 170"/>
                <a:gd name="T12" fmla="*/ 0 w 208"/>
                <a:gd name="T13" fmla="*/ 145 h 170"/>
                <a:gd name="T14" fmla="*/ 0 w 208"/>
                <a:gd name="T15" fmla="*/ 145 h 1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8" h="170">
                  <a:moveTo>
                    <a:pt x="0" y="145"/>
                  </a:moveTo>
                  <a:lnTo>
                    <a:pt x="106" y="0"/>
                  </a:lnTo>
                  <a:lnTo>
                    <a:pt x="208" y="141"/>
                  </a:lnTo>
                  <a:lnTo>
                    <a:pt x="174" y="166"/>
                  </a:lnTo>
                  <a:lnTo>
                    <a:pt x="106" y="71"/>
                  </a:lnTo>
                  <a:lnTo>
                    <a:pt x="34" y="170"/>
                  </a:lnTo>
                  <a:lnTo>
                    <a:pt x="0" y="145"/>
                  </a:lnTo>
                  <a:lnTo>
                    <a:pt x="0" y="14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2" name="Freeform 14"/>
            <p:cNvSpPr/>
            <p:nvPr/>
          </p:nvSpPr>
          <p:spPr bwMode="auto">
            <a:xfrm>
              <a:off x="-411162" y="2836863"/>
              <a:ext cx="65088" cy="327025"/>
            </a:xfrm>
            <a:custGeom>
              <a:avLst/>
              <a:gdLst>
                <a:gd name="T0" fmla="*/ 0 w 41"/>
                <a:gd name="T1" fmla="*/ 206 h 206"/>
                <a:gd name="T2" fmla="*/ 0 w 41"/>
                <a:gd name="T3" fmla="*/ 0 h 206"/>
                <a:gd name="T4" fmla="*/ 41 w 41"/>
                <a:gd name="T5" fmla="*/ 0 h 206"/>
                <a:gd name="T6" fmla="*/ 41 w 41"/>
                <a:gd name="T7" fmla="*/ 206 h 206"/>
                <a:gd name="T8" fmla="*/ 0 w 41"/>
                <a:gd name="T9" fmla="*/ 206 h 206"/>
                <a:gd name="T10" fmla="*/ 0 w 41"/>
                <a:gd name="T11" fmla="*/ 206 h 206"/>
              </a:gdLst>
              <a:ahLst/>
              <a:cxnLst>
                <a:cxn ang="0">
                  <a:pos x="T0" y="T1"/>
                </a:cxn>
                <a:cxn ang="0">
                  <a:pos x="T2" y="T3"/>
                </a:cxn>
                <a:cxn ang="0">
                  <a:pos x="T4" y="T5"/>
                </a:cxn>
                <a:cxn ang="0">
                  <a:pos x="T6" y="T7"/>
                </a:cxn>
                <a:cxn ang="0">
                  <a:pos x="T8" y="T9"/>
                </a:cxn>
                <a:cxn ang="0">
                  <a:pos x="T10" y="T11"/>
                </a:cxn>
              </a:cxnLst>
              <a:rect l="0" t="0" r="r" b="b"/>
              <a:pathLst>
                <a:path w="41" h="206">
                  <a:moveTo>
                    <a:pt x="0" y="206"/>
                  </a:moveTo>
                  <a:lnTo>
                    <a:pt x="0" y="0"/>
                  </a:lnTo>
                  <a:lnTo>
                    <a:pt x="41" y="0"/>
                  </a:lnTo>
                  <a:lnTo>
                    <a:pt x="41" y="206"/>
                  </a:lnTo>
                  <a:lnTo>
                    <a:pt x="0" y="206"/>
                  </a:lnTo>
                  <a:lnTo>
                    <a:pt x="0" y="20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43" name="组合 42"/>
          <p:cNvGrpSpPr/>
          <p:nvPr/>
        </p:nvGrpSpPr>
        <p:grpSpPr>
          <a:xfrm>
            <a:off x="8080263" y="4331510"/>
            <a:ext cx="594092" cy="304800"/>
            <a:chOff x="325438" y="3057525"/>
            <a:chExt cx="1381125" cy="609600"/>
          </a:xfrm>
          <a:solidFill>
            <a:schemeClr val="accent1"/>
          </a:solidFill>
        </p:grpSpPr>
        <p:sp>
          <p:nvSpPr>
            <p:cNvPr id="44" name="Freeform 27"/>
            <p:cNvSpPr/>
            <p:nvPr/>
          </p:nvSpPr>
          <p:spPr bwMode="auto">
            <a:xfrm>
              <a:off x="325438" y="3057525"/>
              <a:ext cx="1381125" cy="609600"/>
            </a:xfrm>
            <a:custGeom>
              <a:avLst/>
              <a:gdLst>
                <a:gd name="T0" fmla="*/ 1053 w 1467"/>
                <a:gd name="T1" fmla="*/ 0 h 647"/>
                <a:gd name="T2" fmla="*/ 1111 w 1467"/>
                <a:gd name="T3" fmla="*/ 200 h 647"/>
                <a:gd name="T4" fmla="*/ 733 w 1467"/>
                <a:gd name="T5" fmla="*/ 578 h 647"/>
                <a:gd name="T6" fmla="*/ 354 w 1467"/>
                <a:gd name="T7" fmla="*/ 200 h 647"/>
                <a:gd name="T8" fmla="*/ 412 w 1467"/>
                <a:gd name="T9" fmla="*/ 1 h 647"/>
                <a:gd name="T10" fmla="*/ 0 w 1467"/>
                <a:gd name="T11" fmla="*/ 296 h 647"/>
                <a:gd name="T12" fmla="*/ 733 w 1467"/>
                <a:gd name="T13" fmla="*/ 647 h 647"/>
                <a:gd name="T14" fmla="*/ 1467 w 1467"/>
                <a:gd name="T15" fmla="*/ 296 h 647"/>
                <a:gd name="T16" fmla="*/ 1053 w 1467"/>
                <a:gd name="T17" fmla="*/ 0 h 6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67" h="647">
                  <a:moveTo>
                    <a:pt x="1053" y="0"/>
                  </a:moveTo>
                  <a:cubicBezTo>
                    <a:pt x="1089" y="58"/>
                    <a:pt x="1111" y="126"/>
                    <a:pt x="1111" y="200"/>
                  </a:cubicBezTo>
                  <a:cubicBezTo>
                    <a:pt x="1111" y="408"/>
                    <a:pt x="941" y="578"/>
                    <a:pt x="733" y="578"/>
                  </a:cubicBezTo>
                  <a:cubicBezTo>
                    <a:pt x="524" y="578"/>
                    <a:pt x="354" y="408"/>
                    <a:pt x="354" y="200"/>
                  </a:cubicBezTo>
                  <a:cubicBezTo>
                    <a:pt x="354" y="127"/>
                    <a:pt x="376" y="59"/>
                    <a:pt x="412" y="1"/>
                  </a:cubicBezTo>
                  <a:cubicBezTo>
                    <a:pt x="249" y="61"/>
                    <a:pt x="107" y="163"/>
                    <a:pt x="0" y="296"/>
                  </a:cubicBezTo>
                  <a:cubicBezTo>
                    <a:pt x="172" y="510"/>
                    <a:pt x="437" y="647"/>
                    <a:pt x="733" y="647"/>
                  </a:cubicBezTo>
                  <a:cubicBezTo>
                    <a:pt x="1030" y="647"/>
                    <a:pt x="1294" y="510"/>
                    <a:pt x="1467" y="296"/>
                  </a:cubicBezTo>
                  <a:cubicBezTo>
                    <a:pt x="1360" y="163"/>
                    <a:pt x="1217" y="60"/>
                    <a:pt x="105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5" name="Freeform 28"/>
            <p:cNvSpPr/>
            <p:nvPr/>
          </p:nvSpPr>
          <p:spPr bwMode="auto">
            <a:xfrm>
              <a:off x="844550" y="3127375"/>
              <a:ext cx="307975" cy="309563"/>
            </a:xfrm>
            <a:custGeom>
              <a:avLst/>
              <a:gdLst>
                <a:gd name="T0" fmla="*/ 200 w 328"/>
                <a:gd name="T1" fmla="*/ 69 h 329"/>
                <a:gd name="T2" fmla="*/ 218 w 328"/>
                <a:gd name="T3" fmla="*/ 9 h 329"/>
                <a:gd name="T4" fmla="*/ 164 w 328"/>
                <a:gd name="T5" fmla="*/ 0 h 329"/>
                <a:gd name="T6" fmla="*/ 0 w 328"/>
                <a:gd name="T7" fmla="*/ 165 h 329"/>
                <a:gd name="T8" fmla="*/ 164 w 328"/>
                <a:gd name="T9" fmla="*/ 329 h 329"/>
                <a:gd name="T10" fmla="*/ 328 w 328"/>
                <a:gd name="T11" fmla="*/ 180 h 329"/>
                <a:gd name="T12" fmla="*/ 313 w 328"/>
                <a:gd name="T13" fmla="*/ 182 h 329"/>
                <a:gd name="T14" fmla="*/ 200 w 328"/>
                <a:gd name="T15" fmla="*/ 69 h 32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28" h="329">
                  <a:moveTo>
                    <a:pt x="200" y="69"/>
                  </a:moveTo>
                  <a:cubicBezTo>
                    <a:pt x="200" y="47"/>
                    <a:pt x="207" y="26"/>
                    <a:pt x="218" y="9"/>
                  </a:cubicBezTo>
                  <a:cubicBezTo>
                    <a:pt x="201" y="3"/>
                    <a:pt x="183" y="0"/>
                    <a:pt x="164" y="0"/>
                  </a:cubicBezTo>
                  <a:cubicBezTo>
                    <a:pt x="73" y="0"/>
                    <a:pt x="0" y="73"/>
                    <a:pt x="0" y="165"/>
                  </a:cubicBezTo>
                  <a:cubicBezTo>
                    <a:pt x="0" y="256"/>
                    <a:pt x="73" y="329"/>
                    <a:pt x="164" y="329"/>
                  </a:cubicBezTo>
                  <a:cubicBezTo>
                    <a:pt x="250" y="329"/>
                    <a:pt x="320" y="264"/>
                    <a:pt x="328" y="180"/>
                  </a:cubicBezTo>
                  <a:cubicBezTo>
                    <a:pt x="323" y="181"/>
                    <a:pt x="318" y="182"/>
                    <a:pt x="313" y="182"/>
                  </a:cubicBezTo>
                  <a:cubicBezTo>
                    <a:pt x="251" y="182"/>
                    <a:pt x="200" y="131"/>
                    <a:pt x="200" y="6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46" name="矩形 45"/>
          <p:cNvSpPr/>
          <p:nvPr/>
        </p:nvSpPr>
        <p:spPr>
          <a:xfrm>
            <a:off x="1230870" y="5332113"/>
            <a:ext cx="9730261" cy="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矩形 46"/>
          <p:cNvSpPr/>
          <p:nvPr/>
        </p:nvSpPr>
        <p:spPr>
          <a:xfrm>
            <a:off x="2003888" y="1665028"/>
            <a:ext cx="1916112" cy="13709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8" name="矩形 47"/>
          <p:cNvSpPr/>
          <p:nvPr/>
        </p:nvSpPr>
        <p:spPr>
          <a:xfrm>
            <a:off x="4158265" y="1665028"/>
            <a:ext cx="1916112" cy="13709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9" name="矩形 48"/>
          <p:cNvSpPr/>
          <p:nvPr/>
        </p:nvSpPr>
        <p:spPr>
          <a:xfrm>
            <a:off x="6312642" y="1665028"/>
            <a:ext cx="1916112" cy="13709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50" name="矩形 49"/>
          <p:cNvSpPr/>
          <p:nvPr/>
        </p:nvSpPr>
        <p:spPr>
          <a:xfrm>
            <a:off x="8467019" y="1665028"/>
            <a:ext cx="1916112" cy="13709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51" name="矩形 50"/>
          <p:cNvSpPr/>
          <p:nvPr/>
        </p:nvSpPr>
        <p:spPr>
          <a:xfrm>
            <a:off x="1136129" y="5594582"/>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grpSp>
        <p:nvGrpSpPr>
          <p:cNvPr id="3" name="组合 2"/>
          <p:cNvGrpSpPr/>
          <p:nvPr/>
        </p:nvGrpSpPr>
        <p:grpSpPr>
          <a:xfrm>
            <a:off x="7985278" y="3596812"/>
            <a:ext cx="1875983" cy="1867900"/>
            <a:chOff x="4801482" y="2718023"/>
            <a:chExt cx="2589036" cy="2577880"/>
          </a:xfrm>
        </p:grpSpPr>
        <p:sp>
          <p:nvSpPr>
            <p:cNvPr id="19" name="任意多边形 16"/>
            <p:cNvSpPr/>
            <p:nvPr/>
          </p:nvSpPr>
          <p:spPr>
            <a:xfrm rot="5400000">
              <a:off x="4807060" y="2712445"/>
              <a:ext cx="2577880" cy="2589036"/>
            </a:xfrm>
            <a:custGeom>
              <a:avLst/>
              <a:gdLst>
                <a:gd name="connsiteX0" fmla="*/ 3089036 w 4134954"/>
                <a:gd name="connsiteY0" fmla="*/ 19 h 4152849"/>
                <a:gd name="connsiteX1" fmla="*/ 3615265 w 4134954"/>
                <a:gd name="connsiteY1" fmla="*/ 318497 h 4152849"/>
                <a:gd name="connsiteX2" fmla="*/ 3367532 w 4134954"/>
                <a:gd name="connsiteY2" fmla="*/ 1131705 h 4152849"/>
                <a:gd name="connsiteX3" fmla="*/ 2936624 w 4134954"/>
                <a:gd name="connsiteY3" fmla="*/ 1183097 h 4152849"/>
                <a:gd name="connsiteX4" fmla="*/ 2121962 w 4134954"/>
                <a:gd name="connsiteY4" fmla="*/ 1375343 h 4152849"/>
                <a:gd name="connsiteX5" fmla="*/ 1711534 w 4134954"/>
                <a:gd name="connsiteY5" fmla="*/ 1673204 h 4152849"/>
                <a:gd name="connsiteX6" fmla="*/ 1673139 w 4134954"/>
                <a:gd name="connsiteY6" fmla="*/ 1714588 h 4152849"/>
                <a:gd name="connsiteX7" fmla="*/ 1723384 w 4134954"/>
                <a:gd name="connsiteY7" fmla="*/ 1734930 h 4152849"/>
                <a:gd name="connsiteX8" fmla="*/ 2269957 w 4134954"/>
                <a:gd name="connsiteY8" fmla="*/ 1825448 h 4152849"/>
                <a:gd name="connsiteX9" fmla="*/ 3086034 w 4134954"/>
                <a:gd name="connsiteY9" fmla="*/ 1618355 h 4152849"/>
                <a:gd name="connsiteX10" fmla="*/ 3203403 w 4134954"/>
                <a:gd name="connsiteY10" fmla="*/ 1516313 h 4152849"/>
                <a:gd name="connsiteX11" fmla="*/ 3207674 w 4134954"/>
                <a:gd name="connsiteY11" fmla="*/ 1511619 h 4152849"/>
                <a:gd name="connsiteX12" fmla="*/ 3211231 w 4134954"/>
                <a:gd name="connsiteY12" fmla="*/ 1511660 h 4152849"/>
                <a:gd name="connsiteX13" fmla="*/ 3540812 w 4134954"/>
                <a:gd name="connsiteY13" fmla="*/ 1417449 h 4152849"/>
                <a:gd name="connsiteX14" fmla="*/ 4134913 w 4134954"/>
                <a:gd name="connsiteY14" fmla="*/ 2025498 h 4152849"/>
                <a:gd name="connsiteX15" fmla="*/ 3526862 w 4134954"/>
                <a:gd name="connsiteY15" fmla="*/ 2619598 h 4152849"/>
                <a:gd name="connsiteX16" fmla="*/ 3124277 w 4134954"/>
                <a:gd name="connsiteY16" fmla="*/ 2457589 h 4152849"/>
                <a:gd name="connsiteX17" fmla="*/ 2317463 w 4134954"/>
                <a:gd name="connsiteY17" fmla="*/ 2234686 h 4152849"/>
                <a:gd name="connsiteX18" fmla="*/ 1707569 w 4134954"/>
                <a:gd name="connsiteY18" fmla="*/ 2334249 h 4152849"/>
                <a:gd name="connsiteX19" fmla="*/ 1682125 w 4134954"/>
                <a:gd name="connsiteY19" fmla="*/ 2345343 h 4152849"/>
                <a:gd name="connsiteX20" fmla="*/ 1710521 w 4134954"/>
                <a:gd name="connsiteY20" fmla="*/ 2382713 h 4152849"/>
                <a:gd name="connsiteX21" fmla="*/ 2134084 w 4134954"/>
                <a:gd name="connsiteY21" fmla="*/ 2739826 h 4152849"/>
                <a:gd name="connsiteX22" fmla="*/ 2941390 w 4134954"/>
                <a:gd name="connsiteY22" fmla="*/ 2978840 h 4152849"/>
                <a:gd name="connsiteX23" fmla="*/ 3094422 w 4134954"/>
                <a:gd name="connsiteY23" fmla="*/ 2951105 h 4152849"/>
                <a:gd name="connsiteX24" fmla="*/ 3100492 w 4134954"/>
                <a:gd name="connsiteY24" fmla="*/ 2949252 h 4152849"/>
                <a:gd name="connsiteX25" fmla="*/ 3103528 w 4134954"/>
                <a:gd name="connsiteY25" fmla="*/ 2951105 h 4152849"/>
                <a:gd name="connsiteX26" fmla="*/ 3434970 w 4134954"/>
                <a:gd name="connsiteY26" fmla="*/ 3038544 h 4152849"/>
                <a:gd name="connsiteX27" fmla="*/ 3634923 w 4134954"/>
                <a:gd name="connsiteY27" fmla="*/ 3864800 h 4152849"/>
                <a:gd name="connsiteX28" fmla="*/ 2808666 w 4134954"/>
                <a:gd name="connsiteY28" fmla="*/ 4064751 h 4152849"/>
                <a:gd name="connsiteX29" fmla="*/ 2545403 w 4134954"/>
                <a:gd name="connsiteY29" fmla="*/ 3719766 h 4152849"/>
                <a:gd name="connsiteX30" fmla="*/ 1965793 w 4134954"/>
                <a:gd name="connsiteY30" fmla="*/ 3115873 h 4152849"/>
                <a:gd name="connsiteX31" fmla="*/ 1187140 w 4134954"/>
                <a:gd name="connsiteY31" fmla="*/ 2874272 h 4152849"/>
                <a:gd name="connsiteX32" fmla="*/ 1102375 w 4134954"/>
                <a:gd name="connsiteY32" fmla="*/ 2882353 h 4152849"/>
                <a:gd name="connsiteX33" fmla="*/ 1096470 w 4134954"/>
                <a:gd name="connsiteY33" fmla="*/ 2886778 h 4152849"/>
                <a:gd name="connsiteX34" fmla="*/ 994951 w 4134954"/>
                <a:gd name="connsiteY34" fmla="*/ 2942378 h 4152849"/>
                <a:gd name="connsiteX35" fmla="*/ 977538 w 4134954"/>
                <a:gd name="connsiteY35" fmla="*/ 2952616 h 4152849"/>
                <a:gd name="connsiteX36" fmla="*/ 46328 w 4134954"/>
                <a:gd name="connsiteY36" fmla="*/ 2911558 h 4152849"/>
                <a:gd name="connsiteX37" fmla="*/ 1 w 4134954"/>
                <a:gd name="connsiteY37" fmla="*/ 2878176 h 4152849"/>
                <a:gd name="connsiteX38" fmla="*/ 0 w 4134954"/>
                <a:gd name="connsiteY38" fmla="*/ 1926001 h 4152849"/>
                <a:gd name="connsiteX39" fmla="*/ 1 w 4134954"/>
                <a:gd name="connsiteY39" fmla="*/ 1926000 h 4152849"/>
                <a:gd name="connsiteX40" fmla="*/ 1 w 4134954"/>
                <a:gd name="connsiteY40" fmla="*/ 1257695 h 4152849"/>
                <a:gd name="connsiteX41" fmla="*/ 61658 w 4134954"/>
                <a:gd name="connsiteY41" fmla="*/ 1219491 h 4152849"/>
                <a:gd name="connsiteX42" fmla="*/ 503519 w 4134954"/>
                <a:gd name="connsiteY42" fmla="*/ 1105956 h 4152849"/>
                <a:gd name="connsiteX43" fmla="*/ 569031 w 4134954"/>
                <a:gd name="connsiteY43" fmla="*/ 1109032 h 4152849"/>
                <a:gd name="connsiteX44" fmla="*/ 585555 w 4134954"/>
                <a:gd name="connsiteY44" fmla="*/ 1107907 h 4152849"/>
                <a:gd name="connsiteX45" fmla="*/ 1027609 w 4134954"/>
                <a:gd name="connsiteY45" fmla="*/ 1220683 h 4152849"/>
                <a:gd name="connsiteX46" fmla="*/ 1039650 w 4134954"/>
                <a:gd name="connsiteY46" fmla="*/ 1228036 h 4152849"/>
                <a:gd name="connsiteX47" fmla="*/ 1128582 w 4134954"/>
                <a:gd name="connsiteY47" fmla="*/ 1237940 h 4152849"/>
                <a:gd name="connsiteX48" fmla="*/ 1883635 w 4134954"/>
                <a:gd name="connsiteY48" fmla="*/ 1039286 h 4152849"/>
                <a:gd name="connsiteX49" fmla="*/ 2499782 w 4134954"/>
                <a:gd name="connsiteY49" fmla="*/ 465499 h 4152849"/>
                <a:gd name="connsiteX50" fmla="*/ 2553672 w 4134954"/>
                <a:gd name="connsiteY50" fmla="*/ 319609 h 4152849"/>
                <a:gd name="connsiteX51" fmla="*/ 2555163 w 4134954"/>
                <a:gd name="connsiteY51" fmla="*/ 313440 h 4152849"/>
                <a:gd name="connsiteX52" fmla="*/ 2558302 w 4134954"/>
                <a:gd name="connsiteY52" fmla="*/ 311766 h 4152849"/>
                <a:gd name="connsiteX53" fmla="*/ 2802058 w 4134954"/>
                <a:gd name="connsiteY53" fmla="*/ 70763 h 4152849"/>
                <a:gd name="connsiteX54" fmla="*/ 3089036 w 4134954"/>
                <a:gd name="connsiteY54" fmla="*/ 19 h 4152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4134954" h="4152849">
                  <a:moveTo>
                    <a:pt x="3089036" y="19"/>
                  </a:moveTo>
                  <a:cubicBezTo>
                    <a:pt x="3302275" y="1712"/>
                    <a:pt x="3507912" y="117078"/>
                    <a:pt x="3615265" y="318497"/>
                  </a:cubicBezTo>
                  <a:cubicBezTo>
                    <a:pt x="3771417" y="611467"/>
                    <a:pt x="3660503" y="975553"/>
                    <a:pt x="3367532" y="1131705"/>
                  </a:cubicBezTo>
                  <a:cubicBezTo>
                    <a:pt x="3229889" y="1205067"/>
                    <a:pt x="3076552" y="1219481"/>
                    <a:pt x="2936624" y="1183097"/>
                  </a:cubicBezTo>
                  <a:cubicBezTo>
                    <a:pt x="2713131" y="1154646"/>
                    <a:pt x="2414345" y="1219506"/>
                    <a:pt x="2121962" y="1375343"/>
                  </a:cubicBezTo>
                  <a:cubicBezTo>
                    <a:pt x="1960645" y="1461323"/>
                    <a:pt x="1821233" y="1564362"/>
                    <a:pt x="1711534" y="1673204"/>
                  </a:cubicBezTo>
                  <a:lnTo>
                    <a:pt x="1673139" y="1714588"/>
                  </a:lnTo>
                  <a:lnTo>
                    <a:pt x="1723384" y="1734930"/>
                  </a:lnTo>
                  <a:cubicBezTo>
                    <a:pt x="1880619" y="1790042"/>
                    <a:pt x="2068224" y="1823107"/>
                    <a:pt x="2269957" y="1825448"/>
                  </a:cubicBezTo>
                  <a:cubicBezTo>
                    <a:pt x="2603814" y="1829322"/>
                    <a:pt x="2900939" y="1748173"/>
                    <a:pt x="3086034" y="1618355"/>
                  </a:cubicBezTo>
                  <a:cubicBezTo>
                    <a:pt x="3120263" y="1579223"/>
                    <a:pt x="3159863" y="1545006"/>
                    <a:pt x="3203403" y="1516313"/>
                  </a:cubicBezTo>
                  <a:lnTo>
                    <a:pt x="3207674" y="1511619"/>
                  </a:lnTo>
                  <a:lnTo>
                    <a:pt x="3211231" y="1511660"/>
                  </a:lnTo>
                  <a:cubicBezTo>
                    <a:pt x="3306202" y="1450657"/>
                    <a:pt x="3419519" y="1416041"/>
                    <a:pt x="3540812" y="1417449"/>
                  </a:cubicBezTo>
                  <a:cubicBezTo>
                    <a:pt x="3872776" y="1421301"/>
                    <a:pt x="4138765" y="1693533"/>
                    <a:pt x="4134913" y="2025498"/>
                  </a:cubicBezTo>
                  <a:cubicBezTo>
                    <a:pt x="4131061" y="2357462"/>
                    <a:pt x="3858827" y="2623450"/>
                    <a:pt x="3526862" y="2619598"/>
                  </a:cubicBezTo>
                  <a:cubicBezTo>
                    <a:pt x="3370902" y="2617788"/>
                    <a:pt x="3229503" y="2556741"/>
                    <a:pt x="3124277" y="2457589"/>
                  </a:cubicBezTo>
                  <a:cubicBezTo>
                    <a:pt x="2941955" y="2325237"/>
                    <a:pt x="2648762" y="2238531"/>
                    <a:pt x="2317463" y="2234686"/>
                  </a:cubicBezTo>
                  <a:cubicBezTo>
                    <a:pt x="2088980" y="2232035"/>
                    <a:pt x="1877701" y="2269206"/>
                    <a:pt x="1707569" y="2334249"/>
                  </a:cubicBezTo>
                  <a:lnTo>
                    <a:pt x="1682125" y="2345343"/>
                  </a:lnTo>
                  <a:lnTo>
                    <a:pt x="1710521" y="2382713"/>
                  </a:lnTo>
                  <a:cubicBezTo>
                    <a:pt x="1817513" y="2510436"/>
                    <a:pt x="1961876" y="2634726"/>
                    <a:pt x="2134084" y="2739826"/>
                  </a:cubicBezTo>
                  <a:cubicBezTo>
                    <a:pt x="2419079" y="2913761"/>
                    <a:pt x="2715948" y="2995842"/>
                    <a:pt x="2941390" y="2978840"/>
                  </a:cubicBezTo>
                  <a:cubicBezTo>
                    <a:pt x="2990809" y="2962696"/>
                    <a:pt x="3042333" y="2953519"/>
                    <a:pt x="3094422" y="2951105"/>
                  </a:cubicBezTo>
                  <a:lnTo>
                    <a:pt x="3100492" y="2949252"/>
                  </a:lnTo>
                  <a:lnTo>
                    <a:pt x="3103528" y="2951105"/>
                  </a:lnTo>
                  <a:cubicBezTo>
                    <a:pt x="3216336" y="2947200"/>
                    <a:pt x="3331429" y="2975352"/>
                    <a:pt x="3434970" y="3038544"/>
                  </a:cubicBezTo>
                  <a:cubicBezTo>
                    <a:pt x="3718349" y="3211493"/>
                    <a:pt x="3807872" y="3581420"/>
                    <a:pt x="3634923" y="3864800"/>
                  </a:cubicBezTo>
                  <a:cubicBezTo>
                    <a:pt x="3461973" y="4148179"/>
                    <a:pt x="3092046" y="4237700"/>
                    <a:pt x="2808666" y="4064751"/>
                  </a:cubicBezTo>
                  <a:cubicBezTo>
                    <a:pt x="2675531" y="3983497"/>
                    <a:pt x="2585185" y="3858766"/>
                    <a:pt x="2545403" y="3719766"/>
                  </a:cubicBezTo>
                  <a:cubicBezTo>
                    <a:pt x="2456318" y="3512832"/>
                    <a:pt x="2248604" y="3288475"/>
                    <a:pt x="1965793" y="3115873"/>
                  </a:cubicBezTo>
                  <a:cubicBezTo>
                    <a:pt x="1692733" y="2949223"/>
                    <a:pt x="1408771" y="2866892"/>
                    <a:pt x="1187140" y="2874272"/>
                  </a:cubicBezTo>
                  <a:lnTo>
                    <a:pt x="1102375" y="2882353"/>
                  </a:lnTo>
                  <a:lnTo>
                    <a:pt x="1096470" y="2886778"/>
                  </a:lnTo>
                  <a:lnTo>
                    <a:pt x="994951" y="2942378"/>
                  </a:lnTo>
                  <a:lnTo>
                    <a:pt x="977538" y="2952616"/>
                  </a:lnTo>
                  <a:cubicBezTo>
                    <a:pt x="690820" y="3094618"/>
                    <a:pt x="339714" y="3090613"/>
                    <a:pt x="46328" y="2911558"/>
                  </a:cubicBezTo>
                  <a:lnTo>
                    <a:pt x="1" y="2878176"/>
                  </a:lnTo>
                  <a:lnTo>
                    <a:pt x="0" y="1926001"/>
                  </a:lnTo>
                  <a:lnTo>
                    <a:pt x="1" y="1926000"/>
                  </a:lnTo>
                  <a:lnTo>
                    <a:pt x="1" y="1257695"/>
                  </a:lnTo>
                  <a:cubicBezTo>
                    <a:pt x="19193" y="1243150"/>
                    <a:pt x="40119" y="1230971"/>
                    <a:pt x="61658" y="1219491"/>
                  </a:cubicBezTo>
                  <a:cubicBezTo>
                    <a:pt x="202725" y="1144303"/>
                    <a:pt x="354052" y="1107642"/>
                    <a:pt x="503519" y="1105956"/>
                  </a:cubicBezTo>
                  <a:lnTo>
                    <a:pt x="569031" y="1109032"/>
                  </a:lnTo>
                  <a:lnTo>
                    <a:pt x="585555" y="1107907"/>
                  </a:lnTo>
                  <a:cubicBezTo>
                    <a:pt x="745397" y="1109762"/>
                    <a:pt x="895722" y="1150334"/>
                    <a:pt x="1027609" y="1220683"/>
                  </a:cubicBezTo>
                  <a:lnTo>
                    <a:pt x="1039650" y="1228036"/>
                  </a:lnTo>
                  <a:lnTo>
                    <a:pt x="1128582" y="1237940"/>
                  </a:lnTo>
                  <a:cubicBezTo>
                    <a:pt x="1344181" y="1248064"/>
                    <a:pt x="1616580" y="1181625"/>
                    <a:pt x="1883635" y="1039286"/>
                  </a:cubicBezTo>
                  <a:cubicBezTo>
                    <a:pt x="2178277" y="882244"/>
                    <a:pt x="2399846" y="668293"/>
                    <a:pt x="2499782" y="465499"/>
                  </a:cubicBezTo>
                  <a:cubicBezTo>
                    <a:pt x="2510996" y="414732"/>
                    <a:pt x="2529280" y="365696"/>
                    <a:pt x="2553672" y="319609"/>
                  </a:cubicBezTo>
                  <a:lnTo>
                    <a:pt x="2555163" y="313440"/>
                  </a:lnTo>
                  <a:lnTo>
                    <a:pt x="2558302" y="311766"/>
                  </a:lnTo>
                  <a:cubicBezTo>
                    <a:pt x="2612273" y="212630"/>
                    <a:pt x="2695012" y="127817"/>
                    <a:pt x="2802058" y="70763"/>
                  </a:cubicBezTo>
                  <a:cubicBezTo>
                    <a:pt x="2893611" y="21965"/>
                    <a:pt x="2992110" y="-751"/>
                    <a:pt x="3089036" y="19"/>
                  </a:cubicBezTo>
                  <a:close/>
                </a:path>
              </a:pathLst>
            </a:custGeom>
            <a:solidFill>
              <a:schemeClr val="accent1"/>
            </a:solidFill>
            <a:ln w="25400" cap="flat" cmpd="sng" algn="ctr">
              <a:noFill/>
              <a:prstDash val="solid"/>
            </a:ln>
            <a:effectLst/>
          </p:spPr>
          <p:txBody>
            <a:bodyPr wrap="square" rtlCol="0" anchor="ctr">
              <a:noAutofit/>
            </a:bodyPr>
            <a:lstStyle/>
            <a:p>
              <a:pPr algn="ctr"/>
              <a:endParaRPr lang="zh-CN" altLang="en-US" kern="0">
                <a:solidFill>
                  <a:sysClr val="window" lastClr="FFFFFF"/>
                </a:solidFill>
                <a:latin typeface="Calibri" panose="020F0502020204030204"/>
                <a:ea typeface="宋体" panose="02010600030101010101" pitchFamily="2" charset="-122"/>
              </a:endParaRPr>
            </a:p>
          </p:txBody>
        </p:sp>
        <p:sp>
          <p:nvSpPr>
            <p:cNvPr id="17" name="KSO_Shape"/>
            <p:cNvSpPr/>
            <p:nvPr/>
          </p:nvSpPr>
          <p:spPr bwMode="auto">
            <a:xfrm>
              <a:off x="4978374" y="4419600"/>
              <a:ext cx="431053" cy="450105"/>
            </a:xfrm>
            <a:custGeom>
              <a:avLst/>
              <a:gdLst>
                <a:gd name="T0" fmla="*/ 1162982 w 3584"/>
                <a:gd name="T1" fmla="*/ 601256 h 3740"/>
                <a:gd name="T2" fmla="*/ 1162982 w 3584"/>
                <a:gd name="T3" fmla="*/ 187261 h 3740"/>
                <a:gd name="T4" fmla="*/ 1181274 w 3584"/>
                <a:gd name="T5" fmla="*/ 187261 h 3740"/>
                <a:gd name="T6" fmla="*/ 1275140 w 3584"/>
                <a:gd name="T7" fmla="*/ 93871 h 3740"/>
                <a:gd name="T8" fmla="*/ 1181274 w 3584"/>
                <a:gd name="T9" fmla="*/ 0 h 3740"/>
                <a:gd name="T10" fmla="*/ 706165 w 3584"/>
                <a:gd name="T11" fmla="*/ 0 h 3740"/>
                <a:gd name="T12" fmla="*/ 612780 w 3584"/>
                <a:gd name="T13" fmla="*/ 93871 h 3740"/>
                <a:gd name="T14" fmla="*/ 706165 w 3584"/>
                <a:gd name="T15" fmla="*/ 187261 h 3740"/>
                <a:gd name="T16" fmla="*/ 750451 w 3584"/>
                <a:gd name="T17" fmla="*/ 187261 h 3740"/>
                <a:gd name="T18" fmla="*/ 750451 w 3584"/>
                <a:gd name="T19" fmla="*/ 601256 h 3740"/>
                <a:gd name="T20" fmla="*/ 600264 w 3584"/>
                <a:gd name="T21" fmla="*/ 829916 h 3740"/>
                <a:gd name="T22" fmla="*/ 600264 w 3584"/>
                <a:gd name="T23" fmla="*/ 1575588 h 3740"/>
                <a:gd name="T24" fmla="*/ 513618 w 3584"/>
                <a:gd name="T25" fmla="*/ 1800397 h 3740"/>
                <a:gd name="T26" fmla="*/ 1537966 w 3584"/>
                <a:gd name="T27" fmla="*/ 1800397 h 3740"/>
                <a:gd name="T28" fmla="*/ 1725218 w 3584"/>
                <a:gd name="T29" fmla="*/ 1612655 h 3740"/>
                <a:gd name="T30" fmla="*/ 1162982 w 3584"/>
                <a:gd name="T31" fmla="*/ 601256 h 3740"/>
                <a:gd name="T32" fmla="*/ 1535560 w 3584"/>
                <a:gd name="T33" fmla="*/ 1599176 h 3740"/>
                <a:gd name="T34" fmla="*/ 1459504 w 3584"/>
                <a:gd name="T35" fmla="*/ 1576069 h 3740"/>
                <a:gd name="T36" fmla="*/ 1136507 w 3584"/>
                <a:gd name="T37" fmla="*/ 975295 h 3740"/>
                <a:gd name="T38" fmla="*/ 642624 w 3584"/>
                <a:gd name="T39" fmla="*/ 975295 h 3740"/>
                <a:gd name="T40" fmla="*/ 825062 w 3584"/>
                <a:gd name="T41" fmla="*/ 637841 h 3740"/>
                <a:gd name="T42" fmla="*/ 825062 w 3584"/>
                <a:gd name="T43" fmla="*/ 187261 h 3740"/>
                <a:gd name="T44" fmla="*/ 1087889 w 3584"/>
                <a:gd name="T45" fmla="*/ 187261 h 3740"/>
                <a:gd name="T46" fmla="*/ 1087889 w 3584"/>
                <a:gd name="T47" fmla="*/ 637841 h 3740"/>
                <a:gd name="T48" fmla="*/ 1270808 w 3584"/>
                <a:gd name="T49" fmla="*/ 975295 h 3740"/>
                <a:gd name="T50" fmla="*/ 1264550 w 3584"/>
                <a:gd name="T51" fmla="*/ 975295 h 3740"/>
                <a:gd name="T52" fmla="*/ 1558665 w 3584"/>
                <a:gd name="T53" fmla="*/ 1522635 h 3740"/>
                <a:gd name="T54" fmla="*/ 1535560 w 3584"/>
                <a:gd name="T55" fmla="*/ 1599176 h 3740"/>
                <a:gd name="T56" fmla="*/ 525171 w 3584"/>
                <a:gd name="T57" fmla="*/ 487648 h 3740"/>
                <a:gd name="T58" fmla="*/ 506398 w 3584"/>
                <a:gd name="T59" fmla="*/ 487648 h 3740"/>
                <a:gd name="T60" fmla="*/ 600264 w 3584"/>
                <a:gd name="T61" fmla="*/ 393777 h 3740"/>
                <a:gd name="T62" fmla="*/ 506398 w 3584"/>
                <a:gd name="T63" fmla="*/ 299906 h 3740"/>
                <a:gd name="T64" fmla="*/ 93866 w 3584"/>
                <a:gd name="T65" fmla="*/ 299906 h 3740"/>
                <a:gd name="T66" fmla="*/ 0 w 3584"/>
                <a:gd name="T67" fmla="*/ 393777 h 3740"/>
                <a:gd name="T68" fmla="*/ 93866 w 3584"/>
                <a:gd name="T69" fmla="*/ 487648 h 3740"/>
                <a:gd name="T70" fmla="*/ 75093 w 3584"/>
                <a:gd name="T71" fmla="*/ 487648 h 3740"/>
                <a:gd name="T72" fmla="*/ 75093 w 3584"/>
                <a:gd name="T73" fmla="*/ 1575588 h 3740"/>
                <a:gd name="T74" fmla="*/ 300373 w 3584"/>
                <a:gd name="T75" fmla="*/ 1800397 h 3740"/>
                <a:gd name="T76" fmla="*/ 525171 w 3584"/>
                <a:gd name="T77" fmla="*/ 1575588 h 3740"/>
                <a:gd name="T78" fmla="*/ 525171 w 3584"/>
                <a:gd name="T79" fmla="*/ 487648 h 3740"/>
                <a:gd name="T80" fmla="*/ 449596 w 3584"/>
                <a:gd name="T81" fmla="*/ 899236 h 3740"/>
                <a:gd name="T82" fmla="*/ 300373 w 3584"/>
                <a:gd name="T83" fmla="*/ 899236 h 3740"/>
                <a:gd name="T84" fmla="*/ 300373 w 3584"/>
                <a:gd name="T85" fmla="*/ 1481717 h 3740"/>
                <a:gd name="T86" fmla="*/ 244053 w 3584"/>
                <a:gd name="T87" fmla="*/ 1538040 h 3740"/>
                <a:gd name="T88" fmla="*/ 187733 w 3584"/>
                <a:gd name="T89" fmla="*/ 1481717 h 3740"/>
                <a:gd name="T90" fmla="*/ 187733 w 3584"/>
                <a:gd name="T91" fmla="*/ 899236 h 3740"/>
                <a:gd name="T92" fmla="*/ 148261 w 3584"/>
                <a:gd name="T93" fmla="*/ 899236 h 3740"/>
                <a:gd name="T94" fmla="*/ 148261 w 3584"/>
                <a:gd name="T95" fmla="*/ 487648 h 3740"/>
                <a:gd name="T96" fmla="*/ 449596 w 3584"/>
                <a:gd name="T97" fmla="*/ 487648 h 3740"/>
                <a:gd name="T98" fmla="*/ 449596 w 3584"/>
                <a:gd name="T99" fmla="*/ 899236 h 374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584" h="3740">
                  <a:moveTo>
                    <a:pt x="2416" y="1249"/>
                  </a:moveTo>
                  <a:cubicBezTo>
                    <a:pt x="2416" y="389"/>
                    <a:pt x="2416" y="389"/>
                    <a:pt x="2416" y="389"/>
                  </a:cubicBezTo>
                  <a:cubicBezTo>
                    <a:pt x="2454" y="389"/>
                    <a:pt x="2454" y="389"/>
                    <a:pt x="2454" y="389"/>
                  </a:cubicBezTo>
                  <a:cubicBezTo>
                    <a:pt x="2562" y="389"/>
                    <a:pt x="2649" y="302"/>
                    <a:pt x="2649" y="195"/>
                  </a:cubicBezTo>
                  <a:cubicBezTo>
                    <a:pt x="2649" y="87"/>
                    <a:pt x="2562" y="0"/>
                    <a:pt x="2454" y="0"/>
                  </a:cubicBezTo>
                  <a:cubicBezTo>
                    <a:pt x="1467" y="0"/>
                    <a:pt x="1467" y="0"/>
                    <a:pt x="1467" y="0"/>
                  </a:cubicBezTo>
                  <a:cubicBezTo>
                    <a:pt x="1360" y="0"/>
                    <a:pt x="1273" y="87"/>
                    <a:pt x="1273" y="195"/>
                  </a:cubicBezTo>
                  <a:cubicBezTo>
                    <a:pt x="1273" y="302"/>
                    <a:pt x="1360" y="389"/>
                    <a:pt x="1467" y="389"/>
                  </a:cubicBezTo>
                  <a:cubicBezTo>
                    <a:pt x="1559" y="389"/>
                    <a:pt x="1559" y="389"/>
                    <a:pt x="1559" y="389"/>
                  </a:cubicBezTo>
                  <a:cubicBezTo>
                    <a:pt x="1559" y="1249"/>
                    <a:pt x="1559" y="1249"/>
                    <a:pt x="1559" y="1249"/>
                  </a:cubicBezTo>
                  <a:cubicBezTo>
                    <a:pt x="1446" y="1412"/>
                    <a:pt x="1343" y="1571"/>
                    <a:pt x="1247" y="1724"/>
                  </a:cubicBezTo>
                  <a:cubicBezTo>
                    <a:pt x="1247" y="3273"/>
                    <a:pt x="1247" y="3273"/>
                    <a:pt x="1247" y="3273"/>
                  </a:cubicBezTo>
                  <a:cubicBezTo>
                    <a:pt x="1247" y="3453"/>
                    <a:pt x="1179" y="3616"/>
                    <a:pt x="1067" y="3740"/>
                  </a:cubicBezTo>
                  <a:cubicBezTo>
                    <a:pt x="3195" y="3740"/>
                    <a:pt x="3195" y="3740"/>
                    <a:pt x="3195" y="3740"/>
                  </a:cubicBezTo>
                  <a:cubicBezTo>
                    <a:pt x="3410" y="3740"/>
                    <a:pt x="3584" y="3566"/>
                    <a:pt x="3584" y="3350"/>
                  </a:cubicBezTo>
                  <a:cubicBezTo>
                    <a:pt x="3584" y="3350"/>
                    <a:pt x="3200" y="2384"/>
                    <a:pt x="2416" y="1249"/>
                  </a:cubicBezTo>
                  <a:close/>
                  <a:moveTo>
                    <a:pt x="3190" y="3322"/>
                  </a:moveTo>
                  <a:cubicBezTo>
                    <a:pt x="3133" y="3353"/>
                    <a:pt x="3063" y="3331"/>
                    <a:pt x="3032" y="3274"/>
                  </a:cubicBezTo>
                  <a:cubicBezTo>
                    <a:pt x="2361" y="2026"/>
                    <a:pt x="2361" y="2026"/>
                    <a:pt x="2361" y="2026"/>
                  </a:cubicBezTo>
                  <a:cubicBezTo>
                    <a:pt x="1335" y="2026"/>
                    <a:pt x="1335" y="2026"/>
                    <a:pt x="1335" y="2026"/>
                  </a:cubicBezTo>
                  <a:cubicBezTo>
                    <a:pt x="1714" y="1325"/>
                    <a:pt x="1714" y="1325"/>
                    <a:pt x="1714" y="1325"/>
                  </a:cubicBezTo>
                  <a:cubicBezTo>
                    <a:pt x="1714" y="389"/>
                    <a:pt x="1714" y="389"/>
                    <a:pt x="1714" y="389"/>
                  </a:cubicBezTo>
                  <a:cubicBezTo>
                    <a:pt x="2260" y="389"/>
                    <a:pt x="2260" y="389"/>
                    <a:pt x="2260" y="389"/>
                  </a:cubicBezTo>
                  <a:cubicBezTo>
                    <a:pt x="2260" y="1325"/>
                    <a:pt x="2260" y="1325"/>
                    <a:pt x="2260" y="1325"/>
                  </a:cubicBezTo>
                  <a:cubicBezTo>
                    <a:pt x="2640" y="2026"/>
                    <a:pt x="2640" y="2026"/>
                    <a:pt x="2640" y="2026"/>
                  </a:cubicBezTo>
                  <a:cubicBezTo>
                    <a:pt x="2627" y="2026"/>
                    <a:pt x="2627" y="2026"/>
                    <a:pt x="2627" y="2026"/>
                  </a:cubicBezTo>
                  <a:cubicBezTo>
                    <a:pt x="3238" y="3163"/>
                    <a:pt x="3238" y="3163"/>
                    <a:pt x="3238" y="3163"/>
                  </a:cubicBezTo>
                  <a:cubicBezTo>
                    <a:pt x="3269" y="3220"/>
                    <a:pt x="3247" y="3291"/>
                    <a:pt x="3190" y="3322"/>
                  </a:cubicBezTo>
                  <a:close/>
                  <a:moveTo>
                    <a:pt x="1091" y="1013"/>
                  </a:moveTo>
                  <a:cubicBezTo>
                    <a:pt x="1052" y="1013"/>
                    <a:pt x="1052" y="1013"/>
                    <a:pt x="1052" y="1013"/>
                  </a:cubicBezTo>
                  <a:cubicBezTo>
                    <a:pt x="1160" y="1013"/>
                    <a:pt x="1247" y="925"/>
                    <a:pt x="1247" y="818"/>
                  </a:cubicBezTo>
                  <a:cubicBezTo>
                    <a:pt x="1247" y="710"/>
                    <a:pt x="1160" y="623"/>
                    <a:pt x="1052" y="623"/>
                  </a:cubicBezTo>
                  <a:cubicBezTo>
                    <a:pt x="195" y="623"/>
                    <a:pt x="195" y="623"/>
                    <a:pt x="195" y="623"/>
                  </a:cubicBezTo>
                  <a:cubicBezTo>
                    <a:pt x="87" y="623"/>
                    <a:pt x="0" y="710"/>
                    <a:pt x="0" y="818"/>
                  </a:cubicBezTo>
                  <a:cubicBezTo>
                    <a:pt x="0" y="925"/>
                    <a:pt x="87" y="1013"/>
                    <a:pt x="195" y="1013"/>
                  </a:cubicBezTo>
                  <a:cubicBezTo>
                    <a:pt x="156" y="1013"/>
                    <a:pt x="156" y="1013"/>
                    <a:pt x="156" y="1013"/>
                  </a:cubicBezTo>
                  <a:cubicBezTo>
                    <a:pt x="156" y="3273"/>
                    <a:pt x="156" y="3273"/>
                    <a:pt x="156" y="3273"/>
                  </a:cubicBezTo>
                  <a:cubicBezTo>
                    <a:pt x="156" y="3531"/>
                    <a:pt x="365" y="3740"/>
                    <a:pt x="624" y="3740"/>
                  </a:cubicBezTo>
                  <a:cubicBezTo>
                    <a:pt x="882" y="3740"/>
                    <a:pt x="1091" y="3531"/>
                    <a:pt x="1091" y="3273"/>
                  </a:cubicBezTo>
                  <a:lnTo>
                    <a:pt x="1091" y="1013"/>
                  </a:lnTo>
                  <a:close/>
                  <a:moveTo>
                    <a:pt x="934" y="1868"/>
                  </a:moveTo>
                  <a:cubicBezTo>
                    <a:pt x="624" y="1868"/>
                    <a:pt x="624" y="1868"/>
                    <a:pt x="624" y="1868"/>
                  </a:cubicBezTo>
                  <a:cubicBezTo>
                    <a:pt x="624" y="3078"/>
                    <a:pt x="624" y="3078"/>
                    <a:pt x="624" y="3078"/>
                  </a:cubicBezTo>
                  <a:cubicBezTo>
                    <a:pt x="624" y="3142"/>
                    <a:pt x="571" y="3195"/>
                    <a:pt x="507" y="3195"/>
                  </a:cubicBezTo>
                  <a:cubicBezTo>
                    <a:pt x="442" y="3195"/>
                    <a:pt x="390" y="3142"/>
                    <a:pt x="390" y="3078"/>
                  </a:cubicBezTo>
                  <a:cubicBezTo>
                    <a:pt x="390" y="1868"/>
                    <a:pt x="390" y="1868"/>
                    <a:pt x="390" y="1868"/>
                  </a:cubicBezTo>
                  <a:cubicBezTo>
                    <a:pt x="308" y="1868"/>
                    <a:pt x="308" y="1868"/>
                    <a:pt x="308" y="1868"/>
                  </a:cubicBezTo>
                  <a:cubicBezTo>
                    <a:pt x="308" y="1013"/>
                    <a:pt x="308" y="1013"/>
                    <a:pt x="308" y="1013"/>
                  </a:cubicBezTo>
                  <a:cubicBezTo>
                    <a:pt x="934" y="1013"/>
                    <a:pt x="934" y="1013"/>
                    <a:pt x="934" y="1013"/>
                  </a:cubicBezTo>
                  <a:lnTo>
                    <a:pt x="934" y="1868"/>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28" name="KSO_Shape"/>
            <p:cNvSpPr/>
            <p:nvPr/>
          </p:nvSpPr>
          <p:spPr bwMode="auto">
            <a:xfrm>
              <a:off x="5948473" y="4673543"/>
              <a:ext cx="387392" cy="450105"/>
            </a:xfrm>
            <a:custGeom>
              <a:avLst/>
              <a:gdLst>
                <a:gd name="T0" fmla="*/ 361529 w 2823"/>
                <a:gd name="T1" fmla="*/ 288173 h 3280"/>
                <a:gd name="T2" fmla="*/ 649545 w 2823"/>
                <a:gd name="T3" fmla="*/ 288173 h 3280"/>
                <a:gd name="T4" fmla="*/ 793278 w 2823"/>
                <a:gd name="T5" fmla="*/ 144361 h 3280"/>
                <a:gd name="T6" fmla="*/ 649545 w 2823"/>
                <a:gd name="T7" fmla="*/ 0 h 3280"/>
                <a:gd name="T8" fmla="*/ 361529 w 2823"/>
                <a:gd name="T9" fmla="*/ 0 h 3280"/>
                <a:gd name="T10" fmla="*/ 217246 w 2823"/>
                <a:gd name="T11" fmla="*/ 144361 h 3280"/>
                <a:gd name="T12" fmla="*/ 361529 w 2823"/>
                <a:gd name="T13" fmla="*/ 288173 h 3280"/>
                <a:gd name="T14" fmla="*/ 541470 w 2823"/>
                <a:gd name="T15" fmla="*/ 863971 h 3280"/>
                <a:gd name="T16" fmla="*/ 469603 w 2823"/>
                <a:gd name="T17" fmla="*/ 863971 h 3280"/>
                <a:gd name="T18" fmla="*/ 469603 w 2823"/>
                <a:gd name="T19" fmla="*/ 1008332 h 3280"/>
                <a:gd name="T20" fmla="*/ 323126 w 2823"/>
                <a:gd name="T21" fmla="*/ 1008332 h 3280"/>
                <a:gd name="T22" fmla="*/ 323126 w 2823"/>
                <a:gd name="T23" fmla="*/ 1080238 h 3280"/>
                <a:gd name="T24" fmla="*/ 469603 w 2823"/>
                <a:gd name="T25" fmla="*/ 1080238 h 3280"/>
                <a:gd name="T26" fmla="*/ 469603 w 2823"/>
                <a:gd name="T27" fmla="*/ 1224050 h 3280"/>
                <a:gd name="T28" fmla="*/ 541470 w 2823"/>
                <a:gd name="T29" fmla="*/ 1224050 h 3280"/>
                <a:gd name="T30" fmla="*/ 541470 w 2823"/>
                <a:gd name="T31" fmla="*/ 1080238 h 3280"/>
                <a:gd name="T32" fmla="*/ 685204 w 2823"/>
                <a:gd name="T33" fmla="*/ 1080238 h 3280"/>
                <a:gd name="T34" fmla="*/ 685204 w 2823"/>
                <a:gd name="T35" fmla="*/ 1008332 h 3280"/>
                <a:gd name="T36" fmla="*/ 541470 w 2823"/>
                <a:gd name="T37" fmla="*/ 1008332 h 3280"/>
                <a:gd name="T38" fmla="*/ 541470 w 2823"/>
                <a:gd name="T39" fmla="*/ 863971 h 3280"/>
                <a:gd name="T40" fmla="*/ 762557 w 2823"/>
                <a:gd name="T41" fmla="*/ 356237 h 3280"/>
                <a:gd name="T42" fmla="*/ 236996 w 2823"/>
                <a:gd name="T43" fmla="*/ 356237 h 3280"/>
                <a:gd name="T44" fmla="*/ 0 w 2823"/>
                <a:gd name="T45" fmla="*/ 1486425 h 3280"/>
                <a:gd name="T46" fmla="*/ 1646 w 2823"/>
                <a:gd name="T47" fmla="*/ 1486425 h 3280"/>
                <a:gd name="T48" fmla="*/ 1646 w 2823"/>
                <a:gd name="T49" fmla="*/ 1620357 h 3280"/>
                <a:gd name="T50" fmla="*/ 181587 w 2823"/>
                <a:gd name="T51" fmla="*/ 1800397 h 3280"/>
                <a:gd name="T52" fmla="*/ 829486 w 2823"/>
                <a:gd name="T53" fmla="*/ 1800397 h 3280"/>
                <a:gd name="T54" fmla="*/ 1008879 w 2823"/>
                <a:gd name="T55" fmla="*/ 1620357 h 3280"/>
                <a:gd name="T56" fmla="*/ 1008879 w 2823"/>
                <a:gd name="T57" fmla="*/ 1440318 h 3280"/>
                <a:gd name="T58" fmla="*/ 1003393 w 2823"/>
                <a:gd name="T59" fmla="*/ 1396405 h 3280"/>
                <a:gd name="T60" fmla="*/ 762557 w 2823"/>
                <a:gd name="T61" fmla="*/ 356237 h 3280"/>
                <a:gd name="T62" fmla="*/ 498679 w 2823"/>
                <a:gd name="T63" fmla="*/ 1327793 h 3280"/>
                <a:gd name="T64" fmla="*/ 208469 w 2823"/>
                <a:gd name="T65" fmla="*/ 1037424 h 3280"/>
                <a:gd name="T66" fmla="*/ 498679 w 2823"/>
                <a:gd name="T67" fmla="*/ 747604 h 3280"/>
                <a:gd name="T68" fmla="*/ 788889 w 2823"/>
                <a:gd name="T69" fmla="*/ 1037424 h 3280"/>
                <a:gd name="T70" fmla="*/ 498679 w 2823"/>
                <a:gd name="T71" fmla="*/ 1327793 h 3280"/>
                <a:gd name="T72" fmla="*/ 1298541 w 2823"/>
                <a:gd name="T73" fmla="*/ 206936 h 3280"/>
                <a:gd name="T74" fmla="*/ 1039052 w 2823"/>
                <a:gd name="T75" fmla="*/ 634530 h 3280"/>
                <a:gd name="T76" fmla="*/ 1190466 w 2823"/>
                <a:gd name="T77" fmla="*/ 1008332 h 3280"/>
                <a:gd name="T78" fmla="*/ 1187723 w 2823"/>
                <a:gd name="T79" fmla="*/ 1575347 h 3280"/>
                <a:gd name="T80" fmla="*/ 1290860 w 2823"/>
                <a:gd name="T81" fmla="*/ 1672503 h 3280"/>
                <a:gd name="T82" fmla="*/ 1404969 w 2823"/>
                <a:gd name="T83" fmla="*/ 1575347 h 3280"/>
                <a:gd name="T84" fmla="*/ 1404969 w 2823"/>
                <a:gd name="T85" fmla="*/ 1002294 h 3280"/>
                <a:gd name="T86" fmla="*/ 1548703 w 2823"/>
                <a:gd name="T87" fmla="*/ 634530 h 3280"/>
                <a:gd name="T88" fmla="*/ 1298541 w 2823"/>
                <a:gd name="T89" fmla="*/ 206936 h 328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823" h="3280">
                  <a:moveTo>
                    <a:pt x="659" y="525"/>
                  </a:moveTo>
                  <a:cubicBezTo>
                    <a:pt x="1184" y="525"/>
                    <a:pt x="1184" y="525"/>
                    <a:pt x="1184" y="525"/>
                  </a:cubicBezTo>
                  <a:cubicBezTo>
                    <a:pt x="1329" y="525"/>
                    <a:pt x="1446" y="408"/>
                    <a:pt x="1446" y="263"/>
                  </a:cubicBezTo>
                  <a:cubicBezTo>
                    <a:pt x="1446" y="118"/>
                    <a:pt x="1329" y="0"/>
                    <a:pt x="1184" y="0"/>
                  </a:cubicBezTo>
                  <a:cubicBezTo>
                    <a:pt x="659" y="0"/>
                    <a:pt x="659" y="0"/>
                    <a:pt x="659" y="0"/>
                  </a:cubicBezTo>
                  <a:cubicBezTo>
                    <a:pt x="514" y="0"/>
                    <a:pt x="396" y="118"/>
                    <a:pt x="396" y="263"/>
                  </a:cubicBezTo>
                  <a:cubicBezTo>
                    <a:pt x="396" y="408"/>
                    <a:pt x="514" y="525"/>
                    <a:pt x="659" y="525"/>
                  </a:cubicBezTo>
                  <a:close/>
                  <a:moveTo>
                    <a:pt x="987" y="1574"/>
                  </a:moveTo>
                  <a:cubicBezTo>
                    <a:pt x="856" y="1574"/>
                    <a:pt x="856" y="1574"/>
                    <a:pt x="856" y="1574"/>
                  </a:cubicBezTo>
                  <a:cubicBezTo>
                    <a:pt x="856" y="1837"/>
                    <a:pt x="856" y="1837"/>
                    <a:pt x="856" y="1837"/>
                  </a:cubicBezTo>
                  <a:cubicBezTo>
                    <a:pt x="589" y="1837"/>
                    <a:pt x="589" y="1837"/>
                    <a:pt x="589" y="1837"/>
                  </a:cubicBezTo>
                  <a:cubicBezTo>
                    <a:pt x="589" y="1968"/>
                    <a:pt x="589" y="1968"/>
                    <a:pt x="589" y="1968"/>
                  </a:cubicBezTo>
                  <a:cubicBezTo>
                    <a:pt x="856" y="1968"/>
                    <a:pt x="856" y="1968"/>
                    <a:pt x="856" y="1968"/>
                  </a:cubicBezTo>
                  <a:cubicBezTo>
                    <a:pt x="856" y="2230"/>
                    <a:pt x="856" y="2230"/>
                    <a:pt x="856" y="2230"/>
                  </a:cubicBezTo>
                  <a:cubicBezTo>
                    <a:pt x="987" y="2230"/>
                    <a:pt x="987" y="2230"/>
                    <a:pt x="987" y="2230"/>
                  </a:cubicBezTo>
                  <a:cubicBezTo>
                    <a:pt x="987" y="1968"/>
                    <a:pt x="987" y="1968"/>
                    <a:pt x="987" y="1968"/>
                  </a:cubicBezTo>
                  <a:cubicBezTo>
                    <a:pt x="1249" y="1968"/>
                    <a:pt x="1249" y="1968"/>
                    <a:pt x="1249" y="1968"/>
                  </a:cubicBezTo>
                  <a:cubicBezTo>
                    <a:pt x="1249" y="1837"/>
                    <a:pt x="1249" y="1837"/>
                    <a:pt x="1249" y="1837"/>
                  </a:cubicBezTo>
                  <a:cubicBezTo>
                    <a:pt x="987" y="1837"/>
                    <a:pt x="987" y="1837"/>
                    <a:pt x="987" y="1837"/>
                  </a:cubicBezTo>
                  <a:lnTo>
                    <a:pt x="987" y="1574"/>
                  </a:lnTo>
                  <a:close/>
                  <a:moveTo>
                    <a:pt x="1390" y="649"/>
                  </a:moveTo>
                  <a:cubicBezTo>
                    <a:pt x="432" y="649"/>
                    <a:pt x="432" y="649"/>
                    <a:pt x="432" y="649"/>
                  </a:cubicBezTo>
                  <a:cubicBezTo>
                    <a:pt x="432" y="649"/>
                    <a:pt x="0" y="1036"/>
                    <a:pt x="0" y="2708"/>
                  </a:cubicBezTo>
                  <a:cubicBezTo>
                    <a:pt x="3" y="2708"/>
                    <a:pt x="3" y="2708"/>
                    <a:pt x="3" y="2708"/>
                  </a:cubicBezTo>
                  <a:cubicBezTo>
                    <a:pt x="3" y="2952"/>
                    <a:pt x="3" y="2952"/>
                    <a:pt x="3" y="2952"/>
                  </a:cubicBezTo>
                  <a:cubicBezTo>
                    <a:pt x="3" y="3133"/>
                    <a:pt x="150" y="3280"/>
                    <a:pt x="331" y="3280"/>
                  </a:cubicBezTo>
                  <a:cubicBezTo>
                    <a:pt x="1512" y="3280"/>
                    <a:pt x="1512" y="3280"/>
                    <a:pt x="1512" y="3280"/>
                  </a:cubicBezTo>
                  <a:cubicBezTo>
                    <a:pt x="1693" y="3280"/>
                    <a:pt x="1839" y="3133"/>
                    <a:pt x="1839" y="2952"/>
                  </a:cubicBezTo>
                  <a:cubicBezTo>
                    <a:pt x="1839" y="2624"/>
                    <a:pt x="1839" y="2624"/>
                    <a:pt x="1839" y="2624"/>
                  </a:cubicBezTo>
                  <a:cubicBezTo>
                    <a:pt x="1839" y="2596"/>
                    <a:pt x="1835" y="2570"/>
                    <a:pt x="1829" y="2544"/>
                  </a:cubicBezTo>
                  <a:cubicBezTo>
                    <a:pt x="1801" y="1010"/>
                    <a:pt x="1390" y="649"/>
                    <a:pt x="1390" y="649"/>
                  </a:cubicBezTo>
                  <a:close/>
                  <a:moveTo>
                    <a:pt x="909" y="2419"/>
                  </a:moveTo>
                  <a:cubicBezTo>
                    <a:pt x="617" y="2419"/>
                    <a:pt x="380" y="2182"/>
                    <a:pt x="380" y="1890"/>
                  </a:cubicBezTo>
                  <a:cubicBezTo>
                    <a:pt x="380" y="1598"/>
                    <a:pt x="617" y="1362"/>
                    <a:pt x="909" y="1362"/>
                  </a:cubicBezTo>
                  <a:cubicBezTo>
                    <a:pt x="1201" y="1362"/>
                    <a:pt x="1438" y="1598"/>
                    <a:pt x="1438" y="1890"/>
                  </a:cubicBezTo>
                  <a:cubicBezTo>
                    <a:pt x="1438" y="2182"/>
                    <a:pt x="1201" y="2419"/>
                    <a:pt x="909" y="2419"/>
                  </a:cubicBezTo>
                  <a:close/>
                  <a:moveTo>
                    <a:pt x="2367" y="377"/>
                  </a:moveTo>
                  <a:cubicBezTo>
                    <a:pt x="2118" y="377"/>
                    <a:pt x="1894" y="737"/>
                    <a:pt x="1894" y="1156"/>
                  </a:cubicBezTo>
                  <a:cubicBezTo>
                    <a:pt x="1894" y="1457"/>
                    <a:pt x="2020" y="1714"/>
                    <a:pt x="2170" y="1837"/>
                  </a:cubicBezTo>
                  <a:cubicBezTo>
                    <a:pt x="2165" y="2870"/>
                    <a:pt x="2165" y="2870"/>
                    <a:pt x="2165" y="2870"/>
                  </a:cubicBezTo>
                  <a:cubicBezTo>
                    <a:pt x="2165" y="2967"/>
                    <a:pt x="2255" y="3047"/>
                    <a:pt x="2353" y="3047"/>
                  </a:cubicBezTo>
                  <a:cubicBezTo>
                    <a:pt x="2450" y="3047"/>
                    <a:pt x="2561" y="2967"/>
                    <a:pt x="2561" y="2870"/>
                  </a:cubicBezTo>
                  <a:cubicBezTo>
                    <a:pt x="2561" y="1826"/>
                    <a:pt x="2561" y="1826"/>
                    <a:pt x="2561" y="1826"/>
                  </a:cubicBezTo>
                  <a:cubicBezTo>
                    <a:pt x="2694" y="1693"/>
                    <a:pt x="2823" y="1436"/>
                    <a:pt x="2823" y="1156"/>
                  </a:cubicBezTo>
                  <a:cubicBezTo>
                    <a:pt x="2823" y="737"/>
                    <a:pt x="2616" y="377"/>
                    <a:pt x="2367" y="377"/>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29" name="KSO_Shape"/>
            <p:cNvSpPr/>
            <p:nvPr/>
          </p:nvSpPr>
          <p:spPr bwMode="auto">
            <a:xfrm>
              <a:off x="6771398" y="4419600"/>
              <a:ext cx="441373" cy="450105"/>
            </a:xfrm>
            <a:custGeom>
              <a:avLst/>
              <a:gdLst>
                <a:gd name="T0" fmla="*/ 863600 w 3175"/>
                <a:gd name="T1" fmla="*/ 866837 h 3238"/>
                <a:gd name="T2" fmla="*/ 899190 w 3175"/>
                <a:gd name="T3" fmla="*/ 804563 h 3238"/>
                <a:gd name="T4" fmla="*/ 630044 w 3175"/>
                <a:gd name="T5" fmla="*/ 648877 h 3238"/>
                <a:gd name="T6" fmla="*/ 593899 w 3175"/>
                <a:gd name="T7" fmla="*/ 711151 h 3238"/>
                <a:gd name="T8" fmla="*/ 481570 w 3175"/>
                <a:gd name="T9" fmla="*/ 646097 h 3238"/>
                <a:gd name="T10" fmla="*/ 412059 w 3175"/>
                <a:gd name="T11" fmla="*/ 892414 h 3238"/>
                <a:gd name="T12" fmla="*/ 886400 w 3175"/>
                <a:gd name="T13" fmla="*/ 1366700 h 3238"/>
                <a:gd name="T14" fmla="*/ 1262869 w 3175"/>
                <a:gd name="T15" fmla="*/ 1180433 h 3238"/>
                <a:gd name="T16" fmla="*/ 1145535 w 3175"/>
                <a:gd name="T17" fmla="*/ 1180433 h 3238"/>
                <a:gd name="T18" fmla="*/ 963139 w 3175"/>
                <a:gd name="T19" fmla="*/ 998058 h 3238"/>
                <a:gd name="T20" fmla="*/ 1765570 w 3175"/>
                <a:gd name="T21" fmla="*/ 998058 h 3238"/>
                <a:gd name="T22" fmla="*/ 1583174 w 3175"/>
                <a:gd name="T23" fmla="*/ 1180433 h 3238"/>
                <a:gd name="T24" fmla="*/ 1463060 w 3175"/>
                <a:gd name="T25" fmla="*/ 1180433 h 3238"/>
                <a:gd name="T26" fmla="*/ 1035986 w 3175"/>
                <a:gd name="T27" fmla="*/ 1520162 h 3238"/>
                <a:gd name="T28" fmla="*/ 1035986 w 3175"/>
                <a:gd name="T29" fmla="*/ 1654719 h 3238"/>
                <a:gd name="T30" fmla="*/ 1175008 w 3175"/>
                <a:gd name="T31" fmla="*/ 1654719 h 3238"/>
                <a:gd name="T32" fmla="*/ 1255084 w 3175"/>
                <a:gd name="T33" fmla="*/ 1800397 h 3238"/>
                <a:gd name="T34" fmla="*/ 522164 w 3175"/>
                <a:gd name="T35" fmla="*/ 1800397 h 3238"/>
                <a:gd name="T36" fmla="*/ 598348 w 3175"/>
                <a:gd name="T37" fmla="*/ 1654719 h 3238"/>
                <a:gd name="T38" fmla="*/ 744042 w 3175"/>
                <a:gd name="T39" fmla="*/ 1654719 h 3238"/>
                <a:gd name="T40" fmla="*/ 744042 w 3175"/>
                <a:gd name="T41" fmla="*/ 1521830 h 3238"/>
                <a:gd name="T42" fmla="*/ 240785 w 3175"/>
                <a:gd name="T43" fmla="*/ 892414 h 3238"/>
                <a:gd name="T44" fmla="*/ 333095 w 3175"/>
                <a:gd name="T45" fmla="*/ 560469 h 3238"/>
                <a:gd name="T46" fmla="*/ 288052 w 3175"/>
                <a:gd name="T47" fmla="*/ 534336 h 3238"/>
                <a:gd name="T48" fmla="*/ 323641 w 3175"/>
                <a:gd name="T49" fmla="*/ 472062 h 3238"/>
                <a:gd name="T50" fmla="*/ 197966 w 3175"/>
                <a:gd name="T51" fmla="*/ 399779 h 3238"/>
                <a:gd name="T52" fmla="*/ 197966 w 3175"/>
                <a:gd name="T53" fmla="*/ 400335 h 3238"/>
                <a:gd name="T54" fmla="*/ 0 w 3175"/>
                <a:gd name="T55" fmla="*/ 368086 h 3238"/>
                <a:gd name="T56" fmla="*/ 212981 w 3175"/>
                <a:gd name="T57" fmla="*/ 0 h 3238"/>
                <a:gd name="T58" fmla="*/ 341992 w 3175"/>
                <a:gd name="T59" fmla="*/ 150126 h 3238"/>
                <a:gd name="T60" fmla="*/ 340324 w 3175"/>
                <a:gd name="T61" fmla="*/ 153462 h 3238"/>
                <a:gd name="T62" fmla="*/ 465999 w 3175"/>
                <a:gd name="T63" fmla="*/ 225745 h 3238"/>
                <a:gd name="T64" fmla="*/ 500477 w 3175"/>
                <a:gd name="T65" fmla="*/ 166250 h 3238"/>
                <a:gd name="T66" fmla="*/ 806323 w 3175"/>
                <a:gd name="T67" fmla="*/ 343065 h 3238"/>
                <a:gd name="T68" fmla="*/ 772402 w 3175"/>
                <a:gd name="T69" fmla="*/ 402559 h 3238"/>
                <a:gd name="T70" fmla="*/ 1041547 w 3175"/>
                <a:gd name="T71" fmla="*/ 558245 h 3238"/>
                <a:gd name="T72" fmla="*/ 1076025 w 3175"/>
                <a:gd name="T73" fmla="*/ 498751 h 3238"/>
                <a:gd name="T74" fmla="*/ 1238401 w 3175"/>
                <a:gd name="T75" fmla="*/ 592163 h 3238"/>
                <a:gd name="T76" fmla="*/ 1025421 w 3175"/>
                <a:gd name="T77" fmla="*/ 960249 h 3238"/>
                <a:gd name="T78" fmla="*/ 863600 w 3175"/>
                <a:gd name="T79" fmla="*/ 866837 h 323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175" h="3238">
                  <a:moveTo>
                    <a:pt x="1553" y="1559"/>
                  </a:moveTo>
                  <a:cubicBezTo>
                    <a:pt x="1617" y="1447"/>
                    <a:pt x="1617" y="1447"/>
                    <a:pt x="1617" y="1447"/>
                  </a:cubicBezTo>
                  <a:cubicBezTo>
                    <a:pt x="1133" y="1167"/>
                    <a:pt x="1133" y="1167"/>
                    <a:pt x="1133" y="1167"/>
                  </a:cubicBezTo>
                  <a:cubicBezTo>
                    <a:pt x="1068" y="1279"/>
                    <a:pt x="1068" y="1279"/>
                    <a:pt x="1068" y="1279"/>
                  </a:cubicBezTo>
                  <a:cubicBezTo>
                    <a:pt x="866" y="1162"/>
                    <a:pt x="866" y="1162"/>
                    <a:pt x="866" y="1162"/>
                  </a:cubicBezTo>
                  <a:cubicBezTo>
                    <a:pt x="787" y="1291"/>
                    <a:pt x="741" y="1443"/>
                    <a:pt x="741" y="1605"/>
                  </a:cubicBezTo>
                  <a:cubicBezTo>
                    <a:pt x="741" y="2076"/>
                    <a:pt x="1123" y="2458"/>
                    <a:pt x="1594" y="2458"/>
                  </a:cubicBezTo>
                  <a:cubicBezTo>
                    <a:pt x="1870" y="2458"/>
                    <a:pt x="2115" y="2326"/>
                    <a:pt x="2271" y="2123"/>
                  </a:cubicBezTo>
                  <a:cubicBezTo>
                    <a:pt x="2060" y="2123"/>
                    <a:pt x="2060" y="2123"/>
                    <a:pt x="2060" y="2123"/>
                  </a:cubicBezTo>
                  <a:cubicBezTo>
                    <a:pt x="1879" y="2123"/>
                    <a:pt x="1732" y="1976"/>
                    <a:pt x="1732" y="1795"/>
                  </a:cubicBezTo>
                  <a:cubicBezTo>
                    <a:pt x="2332" y="1795"/>
                    <a:pt x="2650" y="1795"/>
                    <a:pt x="3175" y="1795"/>
                  </a:cubicBezTo>
                  <a:cubicBezTo>
                    <a:pt x="3175" y="1976"/>
                    <a:pt x="3028" y="2123"/>
                    <a:pt x="2847" y="2123"/>
                  </a:cubicBezTo>
                  <a:cubicBezTo>
                    <a:pt x="2631" y="2123"/>
                    <a:pt x="2631" y="2123"/>
                    <a:pt x="2631" y="2123"/>
                  </a:cubicBezTo>
                  <a:cubicBezTo>
                    <a:pt x="2480" y="2426"/>
                    <a:pt x="2200" y="2654"/>
                    <a:pt x="1863" y="2734"/>
                  </a:cubicBezTo>
                  <a:cubicBezTo>
                    <a:pt x="1863" y="2976"/>
                    <a:pt x="1863" y="2976"/>
                    <a:pt x="1863" y="2976"/>
                  </a:cubicBezTo>
                  <a:cubicBezTo>
                    <a:pt x="1863" y="2976"/>
                    <a:pt x="1988" y="2976"/>
                    <a:pt x="2113" y="2976"/>
                  </a:cubicBezTo>
                  <a:cubicBezTo>
                    <a:pt x="2239" y="2976"/>
                    <a:pt x="2257" y="3238"/>
                    <a:pt x="2257" y="3238"/>
                  </a:cubicBezTo>
                  <a:cubicBezTo>
                    <a:pt x="939" y="3238"/>
                    <a:pt x="939" y="3238"/>
                    <a:pt x="939" y="3238"/>
                  </a:cubicBezTo>
                  <a:cubicBezTo>
                    <a:pt x="939" y="3238"/>
                    <a:pt x="918" y="2976"/>
                    <a:pt x="1076" y="2976"/>
                  </a:cubicBezTo>
                  <a:cubicBezTo>
                    <a:pt x="1235" y="2976"/>
                    <a:pt x="1338" y="2976"/>
                    <a:pt x="1338" y="2976"/>
                  </a:cubicBezTo>
                  <a:cubicBezTo>
                    <a:pt x="1338" y="2737"/>
                    <a:pt x="1338" y="2737"/>
                    <a:pt x="1338" y="2737"/>
                  </a:cubicBezTo>
                  <a:cubicBezTo>
                    <a:pt x="821" y="2620"/>
                    <a:pt x="433" y="2158"/>
                    <a:pt x="433" y="1605"/>
                  </a:cubicBezTo>
                  <a:cubicBezTo>
                    <a:pt x="433" y="1386"/>
                    <a:pt x="494" y="1183"/>
                    <a:pt x="599" y="1008"/>
                  </a:cubicBezTo>
                  <a:cubicBezTo>
                    <a:pt x="518" y="961"/>
                    <a:pt x="518" y="961"/>
                    <a:pt x="518" y="961"/>
                  </a:cubicBezTo>
                  <a:cubicBezTo>
                    <a:pt x="582" y="849"/>
                    <a:pt x="582" y="849"/>
                    <a:pt x="582" y="849"/>
                  </a:cubicBezTo>
                  <a:cubicBezTo>
                    <a:pt x="356" y="719"/>
                    <a:pt x="356" y="719"/>
                    <a:pt x="356" y="719"/>
                  </a:cubicBezTo>
                  <a:cubicBezTo>
                    <a:pt x="356" y="720"/>
                    <a:pt x="356" y="720"/>
                    <a:pt x="356" y="720"/>
                  </a:cubicBezTo>
                  <a:cubicBezTo>
                    <a:pt x="0" y="662"/>
                    <a:pt x="0" y="662"/>
                    <a:pt x="0" y="662"/>
                  </a:cubicBezTo>
                  <a:cubicBezTo>
                    <a:pt x="383" y="0"/>
                    <a:pt x="383" y="0"/>
                    <a:pt x="383" y="0"/>
                  </a:cubicBezTo>
                  <a:cubicBezTo>
                    <a:pt x="615" y="270"/>
                    <a:pt x="615" y="270"/>
                    <a:pt x="615" y="270"/>
                  </a:cubicBezTo>
                  <a:cubicBezTo>
                    <a:pt x="612" y="276"/>
                    <a:pt x="612" y="276"/>
                    <a:pt x="612" y="276"/>
                  </a:cubicBezTo>
                  <a:cubicBezTo>
                    <a:pt x="838" y="406"/>
                    <a:pt x="838" y="406"/>
                    <a:pt x="838" y="406"/>
                  </a:cubicBezTo>
                  <a:cubicBezTo>
                    <a:pt x="900" y="299"/>
                    <a:pt x="900" y="299"/>
                    <a:pt x="900" y="299"/>
                  </a:cubicBezTo>
                  <a:cubicBezTo>
                    <a:pt x="1450" y="617"/>
                    <a:pt x="1450" y="617"/>
                    <a:pt x="1450" y="617"/>
                  </a:cubicBezTo>
                  <a:cubicBezTo>
                    <a:pt x="1389" y="724"/>
                    <a:pt x="1389" y="724"/>
                    <a:pt x="1389" y="724"/>
                  </a:cubicBezTo>
                  <a:cubicBezTo>
                    <a:pt x="1873" y="1004"/>
                    <a:pt x="1873" y="1004"/>
                    <a:pt x="1873" y="1004"/>
                  </a:cubicBezTo>
                  <a:cubicBezTo>
                    <a:pt x="1935" y="897"/>
                    <a:pt x="1935" y="897"/>
                    <a:pt x="1935" y="897"/>
                  </a:cubicBezTo>
                  <a:cubicBezTo>
                    <a:pt x="2227" y="1065"/>
                    <a:pt x="2227" y="1065"/>
                    <a:pt x="2227" y="1065"/>
                  </a:cubicBezTo>
                  <a:cubicBezTo>
                    <a:pt x="1844" y="1727"/>
                    <a:pt x="1844" y="1727"/>
                    <a:pt x="1844" y="1727"/>
                  </a:cubicBezTo>
                  <a:lnTo>
                    <a:pt x="1553" y="1559"/>
                  </a:lnTo>
                  <a:close/>
                </a:path>
              </a:pathLst>
            </a:custGeom>
            <a:solidFill>
              <a:schemeClr val="bg1"/>
            </a:solidFill>
            <a:ln>
              <a:noFill/>
            </a:ln>
          </p:spPr>
          <p:txBody>
            <a:bodyPr vert="horz" wrap="square" lIns="91440" tIns="45720" rIns="91440" bIns="45720" numCol="1" anchor="t" anchorCtr="0" compatLnSpc="1"/>
            <a:lstStyle/>
            <a:p>
              <a:endParaRPr lang="zh-CN" altLang="en-US"/>
            </a:p>
          </p:txBody>
        </p:sp>
      </p:grpSp>
      <p:sp>
        <p:nvSpPr>
          <p:cNvPr id="20" name="任意多边形 16"/>
          <p:cNvSpPr/>
          <p:nvPr/>
        </p:nvSpPr>
        <p:spPr>
          <a:xfrm rot="16200000" flipV="1">
            <a:off x="7989320" y="2601125"/>
            <a:ext cx="1867900" cy="1875983"/>
          </a:xfrm>
          <a:custGeom>
            <a:avLst/>
            <a:gdLst>
              <a:gd name="connsiteX0" fmla="*/ 3089036 w 4134954"/>
              <a:gd name="connsiteY0" fmla="*/ 19 h 4152849"/>
              <a:gd name="connsiteX1" fmla="*/ 3615265 w 4134954"/>
              <a:gd name="connsiteY1" fmla="*/ 318497 h 4152849"/>
              <a:gd name="connsiteX2" fmla="*/ 3367532 w 4134954"/>
              <a:gd name="connsiteY2" fmla="*/ 1131705 h 4152849"/>
              <a:gd name="connsiteX3" fmla="*/ 2936624 w 4134954"/>
              <a:gd name="connsiteY3" fmla="*/ 1183097 h 4152849"/>
              <a:gd name="connsiteX4" fmla="*/ 2121962 w 4134954"/>
              <a:gd name="connsiteY4" fmla="*/ 1375343 h 4152849"/>
              <a:gd name="connsiteX5" fmla="*/ 1711534 w 4134954"/>
              <a:gd name="connsiteY5" fmla="*/ 1673204 h 4152849"/>
              <a:gd name="connsiteX6" fmla="*/ 1673139 w 4134954"/>
              <a:gd name="connsiteY6" fmla="*/ 1714588 h 4152849"/>
              <a:gd name="connsiteX7" fmla="*/ 1723384 w 4134954"/>
              <a:gd name="connsiteY7" fmla="*/ 1734930 h 4152849"/>
              <a:gd name="connsiteX8" fmla="*/ 2269957 w 4134954"/>
              <a:gd name="connsiteY8" fmla="*/ 1825448 h 4152849"/>
              <a:gd name="connsiteX9" fmla="*/ 3086034 w 4134954"/>
              <a:gd name="connsiteY9" fmla="*/ 1618355 h 4152849"/>
              <a:gd name="connsiteX10" fmla="*/ 3203403 w 4134954"/>
              <a:gd name="connsiteY10" fmla="*/ 1516313 h 4152849"/>
              <a:gd name="connsiteX11" fmla="*/ 3207674 w 4134954"/>
              <a:gd name="connsiteY11" fmla="*/ 1511619 h 4152849"/>
              <a:gd name="connsiteX12" fmla="*/ 3211231 w 4134954"/>
              <a:gd name="connsiteY12" fmla="*/ 1511660 h 4152849"/>
              <a:gd name="connsiteX13" fmla="*/ 3540812 w 4134954"/>
              <a:gd name="connsiteY13" fmla="*/ 1417449 h 4152849"/>
              <a:gd name="connsiteX14" fmla="*/ 4134913 w 4134954"/>
              <a:gd name="connsiteY14" fmla="*/ 2025498 h 4152849"/>
              <a:gd name="connsiteX15" fmla="*/ 3526862 w 4134954"/>
              <a:gd name="connsiteY15" fmla="*/ 2619598 h 4152849"/>
              <a:gd name="connsiteX16" fmla="*/ 3124277 w 4134954"/>
              <a:gd name="connsiteY16" fmla="*/ 2457589 h 4152849"/>
              <a:gd name="connsiteX17" fmla="*/ 2317463 w 4134954"/>
              <a:gd name="connsiteY17" fmla="*/ 2234686 h 4152849"/>
              <a:gd name="connsiteX18" fmla="*/ 1707569 w 4134954"/>
              <a:gd name="connsiteY18" fmla="*/ 2334249 h 4152849"/>
              <a:gd name="connsiteX19" fmla="*/ 1682125 w 4134954"/>
              <a:gd name="connsiteY19" fmla="*/ 2345343 h 4152849"/>
              <a:gd name="connsiteX20" fmla="*/ 1710521 w 4134954"/>
              <a:gd name="connsiteY20" fmla="*/ 2382713 h 4152849"/>
              <a:gd name="connsiteX21" fmla="*/ 2134084 w 4134954"/>
              <a:gd name="connsiteY21" fmla="*/ 2739826 h 4152849"/>
              <a:gd name="connsiteX22" fmla="*/ 2941390 w 4134954"/>
              <a:gd name="connsiteY22" fmla="*/ 2978840 h 4152849"/>
              <a:gd name="connsiteX23" fmla="*/ 3094422 w 4134954"/>
              <a:gd name="connsiteY23" fmla="*/ 2951105 h 4152849"/>
              <a:gd name="connsiteX24" fmla="*/ 3100492 w 4134954"/>
              <a:gd name="connsiteY24" fmla="*/ 2949252 h 4152849"/>
              <a:gd name="connsiteX25" fmla="*/ 3103528 w 4134954"/>
              <a:gd name="connsiteY25" fmla="*/ 2951105 h 4152849"/>
              <a:gd name="connsiteX26" fmla="*/ 3434970 w 4134954"/>
              <a:gd name="connsiteY26" fmla="*/ 3038544 h 4152849"/>
              <a:gd name="connsiteX27" fmla="*/ 3634923 w 4134954"/>
              <a:gd name="connsiteY27" fmla="*/ 3864800 h 4152849"/>
              <a:gd name="connsiteX28" fmla="*/ 2808666 w 4134954"/>
              <a:gd name="connsiteY28" fmla="*/ 4064751 h 4152849"/>
              <a:gd name="connsiteX29" fmla="*/ 2545403 w 4134954"/>
              <a:gd name="connsiteY29" fmla="*/ 3719766 h 4152849"/>
              <a:gd name="connsiteX30" fmla="*/ 1965793 w 4134954"/>
              <a:gd name="connsiteY30" fmla="*/ 3115873 h 4152849"/>
              <a:gd name="connsiteX31" fmla="*/ 1187140 w 4134954"/>
              <a:gd name="connsiteY31" fmla="*/ 2874272 h 4152849"/>
              <a:gd name="connsiteX32" fmla="*/ 1102375 w 4134954"/>
              <a:gd name="connsiteY32" fmla="*/ 2882353 h 4152849"/>
              <a:gd name="connsiteX33" fmla="*/ 1096470 w 4134954"/>
              <a:gd name="connsiteY33" fmla="*/ 2886778 h 4152849"/>
              <a:gd name="connsiteX34" fmla="*/ 994951 w 4134954"/>
              <a:gd name="connsiteY34" fmla="*/ 2942378 h 4152849"/>
              <a:gd name="connsiteX35" fmla="*/ 977538 w 4134954"/>
              <a:gd name="connsiteY35" fmla="*/ 2952616 h 4152849"/>
              <a:gd name="connsiteX36" fmla="*/ 46328 w 4134954"/>
              <a:gd name="connsiteY36" fmla="*/ 2911558 h 4152849"/>
              <a:gd name="connsiteX37" fmla="*/ 1 w 4134954"/>
              <a:gd name="connsiteY37" fmla="*/ 2878176 h 4152849"/>
              <a:gd name="connsiteX38" fmla="*/ 0 w 4134954"/>
              <a:gd name="connsiteY38" fmla="*/ 1926001 h 4152849"/>
              <a:gd name="connsiteX39" fmla="*/ 1 w 4134954"/>
              <a:gd name="connsiteY39" fmla="*/ 1926000 h 4152849"/>
              <a:gd name="connsiteX40" fmla="*/ 1 w 4134954"/>
              <a:gd name="connsiteY40" fmla="*/ 1257695 h 4152849"/>
              <a:gd name="connsiteX41" fmla="*/ 61658 w 4134954"/>
              <a:gd name="connsiteY41" fmla="*/ 1219491 h 4152849"/>
              <a:gd name="connsiteX42" fmla="*/ 503519 w 4134954"/>
              <a:gd name="connsiteY42" fmla="*/ 1105956 h 4152849"/>
              <a:gd name="connsiteX43" fmla="*/ 569031 w 4134954"/>
              <a:gd name="connsiteY43" fmla="*/ 1109032 h 4152849"/>
              <a:gd name="connsiteX44" fmla="*/ 585555 w 4134954"/>
              <a:gd name="connsiteY44" fmla="*/ 1107907 h 4152849"/>
              <a:gd name="connsiteX45" fmla="*/ 1027609 w 4134954"/>
              <a:gd name="connsiteY45" fmla="*/ 1220683 h 4152849"/>
              <a:gd name="connsiteX46" fmla="*/ 1039650 w 4134954"/>
              <a:gd name="connsiteY46" fmla="*/ 1228036 h 4152849"/>
              <a:gd name="connsiteX47" fmla="*/ 1128582 w 4134954"/>
              <a:gd name="connsiteY47" fmla="*/ 1237940 h 4152849"/>
              <a:gd name="connsiteX48" fmla="*/ 1883635 w 4134954"/>
              <a:gd name="connsiteY48" fmla="*/ 1039286 h 4152849"/>
              <a:gd name="connsiteX49" fmla="*/ 2499782 w 4134954"/>
              <a:gd name="connsiteY49" fmla="*/ 465499 h 4152849"/>
              <a:gd name="connsiteX50" fmla="*/ 2553672 w 4134954"/>
              <a:gd name="connsiteY50" fmla="*/ 319609 h 4152849"/>
              <a:gd name="connsiteX51" fmla="*/ 2555163 w 4134954"/>
              <a:gd name="connsiteY51" fmla="*/ 313440 h 4152849"/>
              <a:gd name="connsiteX52" fmla="*/ 2558302 w 4134954"/>
              <a:gd name="connsiteY52" fmla="*/ 311766 h 4152849"/>
              <a:gd name="connsiteX53" fmla="*/ 2802058 w 4134954"/>
              <a:gd name="connsiteY53" fmla="*/ 70763 h 4152849"/>
              <a:gd name="connsiteX54" fmla="*/ 3089036 w 4134954"/>
              <a:gd name="connsiteY54" fmla="*/ 19 h 4152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4134954" h="4152849">
                <a:moveTo>
                  <a:pt x="3089036" y="19"/>
                </a:moveTo>
                <a:cubicBezTo>
                  <a:pt x="3302275" y="1712"/>
                  <a:pt x="3507912" y="117078"/>
                  <a:pt x="3615265" y="318497"/>
                </a:cubicBezTo>
                <a:cubicBezTo>
                  <a:pt x="3771417" y="611467"/>
                  <a:pt x="3660503" y="975553"/>
                  <a:pt x="3367532" y="1131705"/>
                </a:cubicBezTo>
                <a:cubicBezTo>
                  <a:pt x="3229889" y="1205067"/>
                  <a:pt x="3076552" y="1219481"/>
                  <a:pt x="2936624" y="1183097"/>
                </a:cubicBezTo>
                <a:cubicBezTo>
                  <a:pt x="2713131" y="1154646"/>
                  <a:pt x="2414345" y="1219506"/>
                  <a:pt x="2121962" y="1375343"/>
                </a:cubicBezTo>
                <a:cubicBezTo>
                  <a:pt x="1960645" y="1461323"/>
                  <a:pt x="1821233" y="1564362"/>
                  <a:pt x="1711534" y="1673204"/>
                </a:cubicBezTo>
                <a:lnTo>
                  <a:pt x="1673139" y="1714588"/>
                </a:lnTo>
                <a:lnTo>
                  <a:pt x="1723384" y="1734930"/>
                </a:lnTo>
                <a:cubicBezTo>
                  <a:pt x="1880619" y="1790042"/>
                  <a:pt x="2068224" y="1823107"/>
                  <a:pt x="2269957" y="1825448"/>
                </a:cubicBezTo>
                <a:cubicBezTo>
                  <a:pt x="2603814" y="1829322"/>
                  <a:pt x="2900939" y="1748173"/>
                  <a:pt x="3086034" y="1618355"/>
                </a:cubicBezTo>
                <a:cubicBezTo>
                  <a:pt x="3120263" y="1579223"/>
                  <a:pt x="3159863" y="1545006"/>
                  <a:pt x="3203403" y="1516313"/>
                </a:cubicBezTo>
                <a:lnTo>
                  <a:pt x="3207674" y="1511619"/>
                </a:lnTo>
                <a:lnTo>
                  <a:pt x="3211231" y="1511660"/>
                </a:lnTo>
                <a:cubicBezTo>
                  <a:pt x="3306202" y="1450657"/>
                  <a:pt x="3419519" y="1416041"/>
                  <a:pt x="3540812" y="1417449"/>
                </a:cubicBezTo>
                <a:cubicBezTo>
                  <a:pt x="3872776" y="1421301"/>
                  <a:pt x="4138765" y="1693533"/>
                  <a:pt x="4134913" y="2025498"/>
                </a:cubicBezTo>
                <a:cubicBezTo>
                  <a:pt x="4131061" y="2357462"/>
                  <a:pt x="3858827" y="2623450"/>
                  <a:pt x="3526862" y="2619598"/>
                </a:cubicBezTo>
                <a:cubicBezTo>
                  <a:pt x="3370902" y="2617788"/>
                  <a:pt x="3229503" y="2556741"/>
                  <a:pt x="3124277" y="2457589"/>
                </a:cubicBezTo>
                <a:cubicBezTo>
                  <a:pt x="2941955" y="2325237"/>
                  <a:pt x="2648762" y="2238531"/>
                  <a:pt x="2317463" y="2234686"/>
                </a:cubicBezTo>
                <a:cubicBezTo>
                  <a:pt x="2088980" y="2232035"/>
                  <a:pt x="1877701" y="2269206"/>
                  <a:pt x="1707569" y="2334249"/>
                </a:cubicBezTo>
                <a:lnTo>
                  <a:pt x="1682125" y="2345343"/>
                </a:lnTo>
                <a:lnTo>
                  <a:pt x="1710521" y="2382713"/>
                </a:lnTo>
                <a:cubicBezTo>
                  <a:pt x="1817513" y="2510436"/>
                  <a:pt x="1961876" y="2634726"/>
                  <a:pt x="2134084" y="2739826"/>
                </a:cubicBezTo>
                <a:cubicBezTo>
                  <a:pt x="2419079" y="2913761"/>
                  <a:pt x="2715948" y="2995842"/>
                  <a:pt x="2941390" y="2978840"/>
                </a:cubicBezTo>
                <a:cubicBezTo>
                  <a:pt x="2990809" y="2962696"/>
                  <a:pt x="3042333" y="2953519"/>
                  <a:pt x="3094422" y="2951105"/>
                </a:cubicBezTo>
                <a:lnTo>
                  <a:pt x="3100492" y="2949252"/>
                </a:lnTo>
                <a:lnTo>
                  <a:pt x="3103528" y="2951105"/>
                </a:lnTo>
                <a:cubicBezTo>
                  <a:pt x="3216336" y="2947200"/>
                  <a:pt x="3331429" y="2975352"/>
                  <a:pt x="3434970" y="3038544"/>
                </a:cubicBezTo>
                <a:cubicBezTo>
                  <a:pt x="3718349" y="3211493"/>
                  <a:pt x="3807872" y="3581420"/>
                  <a:pt x="3634923" y="3864800"/>
                </a:cubicBezTo>
                <a:cubicBezTo>
                  <a:pt x="3461973" y="4148179"/>
                  <a:pt x="3092046" y="4237700"/>
                  <a:pt x="2808666" y="4064751"/>
                </a:cubicBezTo>
                <a:cubicBezTo>
                  <a:pt x="2675531" y="3983497"/>
                  <a:pt x="2585185" y="3858766"/>
                  <a:pt x="2545403" y="3719766"/>
                </a:cubicBezTo>
                <a:cubicBezTo>
                  <a:pt x="2456318" y="3512832"/>
                  <a:pt x="2248604" y="3288475"/>
                  <a:pt x="1965793" y="3115873"/>
                </a:cubicBezTo>
                <a:cubicBezTo>
                  <a:pt x="1692733" y="2949223"/>
                  <a:pt x="1408771" y="2866892"/>
                  <a:pt x="1187140" y="2874272"/>
                </a:cubicBezTo>
                <a:lnTo>
                  <a:pt x="1102375" y="2882353"/>
                </a:lnTo>
                <a:lnTo>
                  <a:pt x="1096470" y="2886778"/>
                </a:lnTo>
                <a:lnTo>
                  <a:pt x="994951" y="2942378"/>
                </a:lnTo>
                <a:lnTo>
                  <a:pt x="977538" y="2952616"/>
                </a:lnTo>
                <a:cubicBezTo>
                  <a:pt x="690820" y="3094618"/>
                  <a:pt x="339714" y="3090613"/>
                  <a:pt x="46328" y="2911558"/>
                </a:cubicBezTo>
                <a:lnTo>
                  <a:pt x="1" y="2878176"/>
                </a:lnTo>
                <a:lnTo>
                  <a:pt x="0" y="1926001"/>
                </a:lnTo>
                <a:lnTo>
                  <a:pt x="1" y="1926000"/>
                </a:lnTo>
                <a:lnTo>
                  <a:pt x="1" y="1257695"/>
                </a:lnTo>
                <a:cubicBezTo>
                  <a:pt x="19193" y="1243150"/>
                  <a:pt x="40119" y="1230971"/>
                  <a:pt x="61658" y="1219491"/>
                </a:cubicBezTo>
                <a:cubicBezTo>
                  <a:pt x="202725" y="1144303"/>
                  <a:pt x="354052" y="1107642"/>
                  <a:pt x="503519" y="1105956"/>
                </a:cubicBezTo>
                <a:lnTo>
                  <a:pt x="569031" y="1109032"/>
                </a:lnTo>
                <a:lnTo>
                  <a:pt x="585555" y="1107907"/>
                </a:lnTo>
                <a:cubicBezTo>
                  <a:pt x="745397" y="1109762"/>
                  <a:pt x="895722" y="1150334"/>
                  <a:pt x="1027609" y="1220683"/>
                </a:cubicBezTo>
                <a:lnTo>
                  <a:pt x="1039650" y="1228036"/>
                </a:lnTo>
                <a:lnTo>
                  <a:pt x="1128582" y="1237940"/>
                </a:lnTo>
                <a:cubicBezTo>
                  <a:pt x="1344181" y="1248064"/>
                  <a:pt x="1616580" y="1181625"/>
                  <a:pt x="1883635" y="1039286"/>
                </a:cubicBezTo>
                <a:cubicBezTo>
                  <a:pt x="2178277" y="882244"/>
                  <a:pt x="2399846" y="668293"/>
                  <a:pt x="2499782" y="465499"/>
                </a:cubicBezTo>
                <a:cubicBezTo>
                  <a:pt x="2510996" y="414732"/>
                  <a:pt x="2529280" y="365696"/>
                  <a:pt x="2553672" y="319609"/>
                </a:cubicBezTo>
                <a:lnTo>
                  <a:pt x="2555163" y="313440"/>
                </a:lnTo>
                <a:lnTo>
                  <a:pt x="2558302" y="311766"/>
                </a:lnTo>
                <a:cubicBezTo>
                  <a:pt x="2612273" y="212630"/>
                  <a:pt x="2695012" y="127817"/>
                  <a:pt x="2802058" y="70763"/>
                </a:cubicBezTo>
                <a:cubicBezTo>
                  <a:pt x="2893611" y="21965"/>
                  <a:pt x="2992110" y="-751"/>
                  <a:pt x="3089036" y="19"/>
                </a:cubicBezTo>
                <a:close/>
              </a:path>
            </a:pathLst>
          </a:custGeom>
          <a:solidFill>
            <a:schemeClr val="accent1"/>
          </a:solidFill>
          <a:ln w="25400" cap="flat" cmpd="sng" algn="ctr">
            <a:noFill/>
            <a:prstDash val="solid"/>
          </a:ln>
          <a:effectLst/>
        </p:spPr>
        <p:txBody>
          <a:bodyPr wrap="square" rtlCol="0" anchor="ctr">
            <a:noAutofit/>
          </a:bodyPr>
          <a:lstStyle/>
          <a:p>
            <a:pPr algn="ctr"/>
            <a:endParaRPr lang="zh-CN" altLang="en-US" kern="0">
              <a:solidFill>
                <a:sysClr val="window" lastClr="FFFFFF"/>
              </a:solidFill>
              <a:latin typeface="Calibri" panose="020F0502020204030204"/>
              <a:ea typeface="宋体" panose="02010600030101010101" pitchFamily="2" charset="-122"/>
            </a:endParaRPr>
          </a:p>
        </p:txBody>
      </p:sp>
      <p:sp>
        <p:nvSpPr>
          <p:cNvPr id="24" name="文本框 23"/>
          <p:cNvSpPr txBox="1"/>
          <p:nvPr/>
        </p:nvSpPr>
        <p:spPr>
          <a:xfrm>
            <a:off x="6269893" y="2112723"/>
            <a:ext cx="1546572" cy="984885"/>
          </a:xfrm>
          <a:prstGeom prst="rect">
            <a:avLst/>
          </a:prstGeom>
          <a:noFill/>
        </p:spPr>
        <p:txBody>
          <a:bodyPr wrap="square" rtlCol="0">
            <a:spAutoFit/>
          </a:bodyPr>
          <a:lstStyle/>
          <a:p>
            <a:pPr algn="ctr"/>
            <a:r>
              <a:rPr lang="en-US" altLang="zh-CN" sz="4000" dirty="0">
                <a:latin typeface="+mj-ea"/>
                <a:ea typeface="+mj-ea"/>
              </a:rPr>
              <a:t>82</a:t>
            </a:r>
            <a:r>
              <a:rPr lang="en-US" altLang="zh-CN" sz="1800" dirty="0">
                <a:latin typeface="+mj-ea"/>
                <a:ea typeface="+mj-ea"/>
              </a:rPr>
              <a:t>%</a:t>
            </a:r>
            <a:endParaRPr lang="en-US" altLang="zh-CN" sz="1800" dirty="0">
              <a:latin typeface="+mj-ea"/>
              <a:ea typeface="+mj-ea"/>
            </a:endParaRPr>
          </a:p>
          <a:p>
            <a:pPr algn="ctr"/>
            <a:r>
              <a:rPr lang="zh-CN" altLang="en-US" sz="1800" dirty="0">
                <a:latin typeface="+mj-ea"/>
                <a:ea typeface="+mj-ea"/>
              </a:rPr>
              <a:t>请输入文本</a:t>
            </a:r>
            <a:endParaRPr lang="zh-CN" altLang="en-US" sz="4000" dirty="0">
              <a:latin typeface="+mj-ea"/>
              <a:ea typeface="+mj-ea"/>
            </a:endParaRPr>
          </a:p>
        </p:txBody>
      </p:sp>
      <p:sp>
        <p:nvSpPr>
          <p:cNvPr id="25" name="文本框 24"/>
          <p:cNvSpPr txBox="1"/>
          <p:nvPr/>
        </p:nvSpPr>
        <p:spPr>
          <a:xfrm>
            <a:off x="10012381" y="2112723"/>
            <a:ext cx="1546572" cy="984885"/>
          </a:xfrm>
          <a:prstGeom prst="rect">
            <a:avLst/>
          </a:prstGeom>
          <a:noFill/>
        </p:spPr>
        <p:txBody>
          <a:bodyPr wrap="square" rtlCol="0">
            <a:spAutoFit/>
          </a:bodyPr>
          <a:lstStyle/>
          <a:p>
            <a:pPr algn="ctr"/>
            <a:r>
              <a:rPr lang="en-US" altLang="zh-CN" sz="4000" dirty="0">
                <a:latin typeface="+mj-ea"/>
                <a:ea typeface="+mj-ea"/>
              </a:rPr>
              <a:t>53</a:t>
            </a:r>
            <a:r>
              <a:rPr lang="en-US" altLang="zh-CN" sz="1800" dirty="0">
                <a:latin typeface="+mj-ea"/>
                <a:ea typeface="+mj-ea"/>
              </a:rPr>
              <a:t>%</a:t>
            </a:r>
            <a:endParaRPr lang="en-US" altLang="zh-CN" sz="1800" dirty="0">
              <a:latin typeface="+mj-ea"/>
              <a:ea typeface="+mj-ea"/>
            </a:endParaRPr>
          </a:p>
          <a:p>
            <a:pPr algn="ctr"/>
            <a:r>
              <a:rPr lang="zh-CN" altLang="en-US" sz="1800" dirty="0">
                <a:latin typeface="+mj-ea"/>
                <a:ea typeface="+mj-ea"/>
              </a:rPr>
              <a:t>请输入文本</a:t>
            </a:r>
            <a:endParaRPr lang="zh-CN" altLang="en-US" sz="4000" dirty="0">
              <a:latin typeface="+mj-ea"/>
              <a:ea typeface="+mj-ea"/>
            </a:endParaRPr>
          </a:p>
        </p:txBody>
      </p:sp>
      <p:sp>
        <p:nvSpPr>
          <p:cNvPr id="26" name="文本框 25"/>
          <p:cNvSpPr txBox="1"/>
          <p:nvPr/>
        </p:nvSpPr>
        <p:spPr>
          <a:xfrm>
            <a:off x="8149983" y="1502335"/>
            <a:ext cx="1546572" cy="984885"/>
          </a:xfrm>
          <a:prstGeom prst="rect">
            <a:avLst/>
          </a:prstGeom>
          <a:noFill/>
        </p:spPr>
        <p:txBody>
          <a:bodyPr wrap="square" rtlCol="0">
            <a:spAutoFit/>
          </a:bodyPr>
          <a:lstStyle/>
          <a:p>
            <a:pPr algn="ctr"/>
            <a:r>
              <a:rPr lang="en-US" altLang="zh-CN" sz="4000" dirty="0">
                <a:latin typeface="+mj-ea"/>
                <a:ea typeface="+mj-ea"/>
              </a:rPr>
              <a:t>48</a:t>
            </a:r>
            <a:r>
              <a:rPr lang="en-US" altLang="zh-CN" sz="1800" dirty="0">
                <a:latin typeface="+mj-ea"/>
                <a:ea typeface="+mj-ea"/>
              </a:rPr>
              <a:t>%</a:t>
            </a:r>
            <a:endParaRPr lang="en-US" altLang="zh-CN" sz="1800" dirty="0">
              <a:latin typeface="+mj-ea"/>
              <a:ea typeface="+mj-ea"/>
            </a:endParaRPr>
          </a:p>
          <a:p>
            <a:pPr algn="ctr"/>
            <a:r>
              <a:rPr lang="zh-CN" altLang="en-US" sz="1800" dirty="0">
                <a:latin typeface="+mj-ea"/>
                <a:ea typeface="+mj-ea"/>
              </a:rPr>
              <a:t>请输入文本</a:t>
            </a:r>
            <a:endParaRPr lang="zh-CN" altLang="en-US" sz="4000" dirty="0">
              <a:latin typeface="+mj-ea"/>
              <a:ea typeface="+mj-ea"/>
            </a:endParaRPr>
          </a:p>
        </p:txBody>
      </p:sp>
      <p:sp>
        <p:nvSpPr>
          <p:cNvPr id="31" name="文本框 30"/>
          <p:cNvSpPr txBox="1"/>
          <p:nvPr/>
        </p:nvSpPr>
        <p:spPr>
          <a:xfrm>
            <a:off x="8149983" y="5631899"/>
            <a:ext cx="1546572" cy="984885"/>
          </a:xfrm>
          <a:prstGeom prst="rect">
            <a:avLst/>
          </a:prstGeom>
          <a:noFill/>
        </p:spPr>
        <p:txBody>
          <a:bodyPr wrap="square" rtlCol="0">
            <a:spAutoFit/>
          </a:bodyPr>
          <a:lstStyle/>
          <a:p>
            <a:pPr algn="ctr"/>
            <a:r>
              <a:rPr lang="en-US" altLang="zh-CN" sz="4000" dirty="0">
                <a:latin typeface="+mj-ea"/>
                <a:ea typeface="+mj-ea"/>
              </a:rPr>
              <a:t>25</a:t>
            </a:r>
            <a:r>
              <a:rPr lang="en-US" altLang="zh-CN" sz="1800" dirty="0">
                <a:latin typeface="+mj-ea"/>
                <a:ea typeface="+mj-ea"/>
              </a:rPr>
              <a:t>%</a:t>
            </a:r>
            <a:endParaRPr lang="en-US" altLang="zh-CN" sz="1800" dirty="0">
              <a:latin typeface="+mj-ea"/>
              <a:ea typeface="+mj-ea"/>
            </a:endParaRPr>
          </a:p>
          <a:p>
            <a:pPr algn="ctr"/>
            <a:r>
              <a:rPr lang="zh-CN" altLang="en-US" sz="1800" dirty="0">
                <a:latin typeface="+mj-ea"/>
                <a:ea typeface="+mj-ea"/>
              </a:rPr>
              <a:t>请输入文本</a:t>
            </a:r>
            <a:endParaRPr lang="zh-CN" altLang="en-US" sz="4000" dirty="0">
              <a:latin typeface="+mj-ea"/>
              <a:ea typeface="+mj-ea"/>
            </a:endParaRPr>
          </a:p>
        </p:txBody>
      </p:sp>
      <p:sp>
        <p:nvSpPr>
          <p:cNvPr id="32" name="文本框 31"/>
          <p:cNvSpPr txBox="1"/>
          <p:nvPr/>
        </p:nvSpPr>
        <p:spPr>
          <a:xfrm>
            <a:off x="6269893" y="4289443"/>
            <a:ext cx="1546572" cy="984885"/>
          </a:xfrm>
          <a:prstGeom prst="rect">
            <a:avLst/>
          </a:prstGeom>
          <a:noFill/>
        </p:spPr>
        <p:txBody>
          <a:bodyPr wrap="square" rtlCol="0">
            <a:spAutoFit/>
          </a:bodyPr>
          <a:lstStyle/>
          <a:p>
            <a:pPr algn="ctr"/>
            <a:r>
              <a:rPr lang="en-US" altLang="zh-CN" sz="4000" dirty="0">
                <a:latin typeface="+mj-ea"/>
                <a:ea typeface="+mj-ea"/>
              </a:rPr>
              <a:t>17</a:t>
            </a:r>
            <a:r>
              <a:rPr lang="en-US" altLang="zh-CN" sz="1800" dirty="0">
                <a:latin typeface="+mj-ea"/>
                <a:ea typeface="+mj-ea"/>
              </a:rPr>
              <a:t>%</a:t>
            </a:r>
            <a:endParaRPr lang="en-US" altLang="zh-CN" sz="1800" dirty="0">
              <a:latin typeface="+mj-ea"/>
              <a:ea typeface="+mj-ea"/>
            </a:endParaRPr>
          </a:p>
          <a:p>
            <a:pPr algn="ctr"/>
            <a:r>
              <a:rPr lang="zh-CN" altLang="en-US" sz="1800" dirty="0">
                <a:latin typeface="+mj-ea"/>
                <a:ea typeface="+mj-ea"/>
              </a:rPr>
              <a:t>请输入文本</a:t>
            </a:r>
            <a:endParaRPr lang="zh-CN" altLang="en-US" sz="4000" dirty="0">
              <a:latin typeface="+mj-ea"/>
              <a:ea typeface="+mj-ea"/>
            </a:endParaRPr>
          </a:p>
        </p:txBody>
      </p:sp>
      <p:sp>
        <p:nvSpPr>
          <p:cNvPr id="33" name="文本框 32"/>
          <p:cNvSpPr txBox="1"/>
          <p:nvPr/>
        </p:nvSpPr>
        <p:spPr>
          <a:xfrm>
            <a:off x="10012381" y="4289443"/>
            <a:ext cx="1546572" cy="984885"/>
          </a:xfrm>
          <a:prstGeom prst="rect">
            <a:avLst/>
          </a:prstGeom>
          <a:noFill/>
        </p:spPr>
        <p:txBody>
          <a:bodyPr wrap="square" rtlCol="0">
            <a:spAutoFit/>
          </a:bodyPr>
          <a:lstStyle/>
          <a:p>
            <a:pPr algn="ctr"/>
            <a:r>
              <a:rPr lang="en-US" altLang="zh-CN" sz="4000" dirty="0">
                <a:latin typeface="+mj-ea"/>
                <a:ea typeface="+mj-ea"/>
              </a:rPr>
              <a:t>96</a:t>
            </a:r>
            <a:r>
              <a:rPr lang="en-US" altLang="zh-CN" sz="1800" dirty="0">
                <a:latin typeface="+mj-ea"/>
                <a:ea typeface="+mj-ea"/>
              </a:rPr>
              <a:t>%</a:t>
            </a:r>
            <a:endParaRPr lang="en-US" altLang="zh-CN" sz="1800" dirty="0">
              <a:latin typeface="+mj-ea"/>
              <a:ea typeface="+mj-ea"/>
            </a:endParaRPr>
          </a:p>
          <a:p>
            <a:pPr algn="ctr"/>
            <a:r>
              <a:rPr lang="zh-CN" altLang="en-US" sz="1800" dirty="0">
                <a:latin typeface="+mj-ea"/>
                <a:ea typeface="+mj-ea"/>
              </a:rPr>
              <a:t>请输入文本</a:t>
            </a:r>
            <a:endParaRPr lang="zh-CN" altLang="en-US" sz="4000" dirty="0">
              <a:latin typeface="+mj-ea"/>
              <a:ea typeface="+mj-ea"/>
            </a:endParaRPr>
          </a:p>
        </p:txBody>
      </p:sp>
      <p:sp>
        <p:nvSpPr>
          <p:cNvPr id="34" name="矩形 33"/>
          <p:cNvSpPr/>
          <p:nvPr/>
        </p:nvSpPr>
        <p:spPr>
          <a:xfrm>
            <a:off x="331471" y="1403860"/>
            <a:ext cx="5364957" cy="5440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5" name="KSO_Shape"/>
          <p:cNvSpPr/>
          <p:nvPr/>
        </p:nvSpPr>
        <p:spPr bwMode="auto">
          <a:xfrm>
            <a:off x="8113452" y="2946915"/>
            <a:ext cx="312336" cy="260280"/>
          </a:xfrm>
          <a:custGeom>
            <a:avLst/>
            <a:gdLst>
              <a:gd name="T0" fmla="*/ 1507495 w 4409"/>
              <a:gd name="T1" fmla="*/ 451166 h 3674"/>
              <a:gd name="T2" fmla="*/ 1499286 w 4409"/>
              <a:gd name="T3" fmla="*/ 391586 h 3674"/>
              <a:gd name="T4" fmla="*/ 1483299 w 4409"/>
              <a:gd name="T5" fmla="*/ 334596 h 3674"/>
              <a:gd name="T6" fmla="*/ 1459103 w 4409"/>
              <a:gd name="T7" fmla="*/ 280198 h 3674"/>
              <a:gd name="T8" fmla="*/ 1427562 w 4409"/>
              <a:gd name="T9" fmla="*/ 229253 h 3674"/>
              <a:gd name="T10" fmla="*/ 1389540 w 4409"/>
              <a:gd name="T11" fmla="*/ 182193 h 3674"/>
              <a:gd name="T12" fmla="*/ 1345036 w 4409"/>
              <a:gd name="T13" fmla="*/ 139451 h 3674"/>
              <a:gd name="T14" fmla="*/ 1295780 w 4409"/>
              <a:gd name="T15" fmla="*/ 101458 h 3674"/>
              <a:gd name="T16" fmla="*/ 1240475 w 4409"/>
              <a:gd name="T17" fmla="*/ 69078 h 3674"/>
              <a:gd name="T18" fmla="*/ 1181281 w 4409"/>
              <a:gd name="T19" fmla="*/ 41879 h 3674"/>
              <a:gd name="T20" fmla="*/ 1117767 w 4409"/>
              <a:gd name="T21" fmla="*/ 21155 h 3674"/>
              <a:gd name="T22" fmla="*/ 1050796 w 4409"/>
              <a:gd name="T23" fmla="*/ 7340 h 3674"/>
              <a:gd name="T24" fmla="*/ 980801 w 4409"/>
              <a:gd name="T25" fmla="*/ 432 h 3674"/>
              <a:gd name="T26" fmla="*/ 924199 w 4409"/>
              <a:gd name="T27" fmla="*/ 432 h 3674"/>
              <a:gd name="T28" fmla="*/ 854204 w 4409"/>
              <a:gd name="T29" fmla="*/ 7340 h 3674"/>
              <a:gd name="T30" fmla="*/ 787665 w 4409"/>
              <a:gd name="T31" fmla="*/ 21155 h 3674"/>
              <a:gd name="T32" fmla="*/ 724151 w 4409"/>
              <a:gd name="T33" fmla="*/ 41879 h 3674"/>
              <a:gd name="T34" fmla="*/ 664957 w 4409"/>
              <a:gd name="T35" fmla="*/ 69078 h 3674"/>
              <a:gd name="T36" fmla="*/ 609652 w 4409"/>
              <a:gd name="T37" fmla="*/ 101458 h 3674"/>
              <a:gd name="T38" fmla="*/ 559964 w 4409"/>
              <a:gd name="T39" fmla="*/ 139451 h 3674"/>
              <a:gd name="T40" fmla="*/ 515460 w 4409"/>
              <a:gd name="T41" fmla="*/ 182193 h 3674"/>
              <a:gd name="T42" fmla="*/ 477870 w 4409"/>
              <a:gd name="T43" fmla="*/ 229253 h 3674"/>
              <a:gd name="T44" fmla="*/ 446329 w 4409"/>
              <a:gd name="T45" fmla="*/ 280198 h 3674"/>
              <a:gd name="T46" fmla="*/ 422133 w 4409"/>
              <a:gd name="T47" fmla="*/ 334596 h 3674"/>
              <a:gd name="T48" fmla="*/ 406147 w 4409"/>
              <a:gd name="T49" fmla="*/ 391586 h 3674"/>
              <a:gd name="T50" fmla="*/ 397505 w 4409"/>
              <a:gd name="T51" fmla="*/ 451166 h 3674"/>
              <a:gd name="T52" fmla="*/ 150793 w 4409"/>
              <a:gd name="T53" fmla="*/ 475775 h 3674"/>
              <a:gd name="T54" fmla="*/ 111906 w 4409"/>
              <a:gd name="T55" fmla="*/ 482682 h 3674"/>
              <a:gd name="T56" fmla="*/ 76909 w 4409"/>
              <a:gd name="T57" fmla="*/ 498657 h 3674"/>
              <a:gd name="T58" fmla="*/ 46664 w 4409"/>
              <a:gd name="T59" fmla="*/ 522402 h 3674"/>
              <a:gd name="T60" fmla="*/ 23332 w 4409"/>
              <a:gd name="T61" fmla="*/ 552192 h 3674"/>
              <a:gd name="T62" fmla="*/ 7777 w 4409"/>
              <a:gd name="T63" fmla="*/ 587163 h 3674"/>
              <a:gd name="T64" fmla="*/ 864 w 4409"/>
              <a:gd name="T65" fmla="*/ 626019 h 3674"/>
              <a:gd name="T66" fmla="*/ 1905000 w 4409"/>
              <a:gd name="T67" fmla="*/ 634222 h 3674"/>
              <a:gd name="T68" fmla="*/ 1899815 w 4409"/>
              <a:gd name="T69" fmla="*/ 594502 h 3674"/>
              <a:gd name="T70" fmla="*/ 1885989 w 4409"/>
              <a:gd name="T71" fmla="*/ 558668 h 3674"/>
              <a:gd name="T72" fmla="*/ 1863521 w 4409"/>
              <a:gd name="T73" fmla="*/ 527583 h 3674"/>
              <a:gd name="T74" fmla="*/ 1835005 w 4409"/>
              <a:gd name="T75" fmla="*/ 502542 h 3674"/>
              <a:gd name="T76" fmla="*/ 1800871 w 4409"/>
              <a:gd name="T77" fmla="*/ 485705 h 3674"/>
              <a:gd name="T78" fmla="*/ 1762417 w 4409"/>
              <a:gd name="T79" fmla="*/ 476206 h 3674"/>
              <a:gd name="T80" fmla="*/ 1111718 w 4409"/>
              <a:gd name="T81" fmla="*/ 1427324 h 3674"/>
              <a:gd name="T82" fmla="*/ 793714 w 4409"/>
              <a:gd name="T83" fmla="*/ 872109 h 3674"/>
              <a:gd name="T84" fmla="*/ 1349789 w 4409"/>
              <a:gd name="T85" fmla="*/ 1189436 h 3674"/>
              <a:gd name="T86" fmla="*/ 560396 w 4409"/>
              <a:gd name="T87" fmla="*/ 427420 h 3674"/>
              <a:gd name="T88" fmla="*/ 587184 w 4409"/>
              <a:gd name="T89" fmla="*/ 352298 h 3674"/>
              <a:gd name="T90" fmla="*/ 634712 w 4409"/>
              <a:gd name="T91" fmla="*/ 285810 h 3674"/>
              <a:gd name="T92" fmla="*/ 700387 w 4409"/>
              <a:gd name="T93" fmla="*/ 230979 h 3674"/>
              <a:gd name="T94" fmla="*/ 780752 w 4409"/>
              <a:gd name="T95" fmla="*/ 189964 h 3674"/>
              <a:gd name="T96" fmla="*/ 872783 w 4409"/>
              <a:gd name="T97" fmla="*/ 164924 h 3674"/>
              <a:gd name="T98" fmla="*/ 952716 w 4409"/>
              <a:gd name="T99" fmla="*/ 158448 h 3674"/>
              <a:gd name="T100" fmla="*/ 1051660 w 4409"/>
              <a:gd name="T101" fmla="*/ 168378 h 3674"/>
              <a:gd name="T102" fmla="*/ 1141963 w 4409"/>
              <a:gd name="T103" fmla="*/ 196872 h 3674"/>
              <a:gd name="T104" fmla="*/ 1219304 w 4409"/>
              <a:gd name="T105" fmla="*/ 241341 h 3674"/>
              <a:gd name="T106" fmla="*/ 1281522 w 4409"/>
              <a:gd name="T107" fmla="*/ 298331 h 3674"/>
              <a:gd name="T108" fmla="*/ 1325593 w 4409"/>
              <a:gd name="T109" fmla="*/ 366977 h 3674"/>
              <a:gd name="T110" fmla="*/ 1347197 w 4409"/>
              <a:gd name="T111" fmla="*/ 443394 h 3674"/>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4409" h="3674">
                <a:moveTo>
                  <a:pt x="4041" y="1102"/>
                </a:moveTo>
                <a:lnTo>
                  <a:pt x="3491" y="1102"/>
                </a:lnTo>
                <a:lnTo>
                  <a:pt x="3491" y="1074"/>
                </a:lnTo>
                <a:lnTo>
                  <a:pt x="3489" y="1045"/>
                </a:lnTo>
                <a:lnTo>
                  <a:pt x="3487" y="1017"/>
                </a:lnTo>
                <a:lnTo>
                  <a:pt x="3484" y="990"/>
                </a:lnTo>
                <a:lnTo>
                  <a:pt x="3481" y="961"/>
                </a:lnTo>
                <a:lnTo>
                  <a:pt x="3475" y="934"/>
                </a:lnTo>
                <a:lnTo>
                  <a:pt x="3470" y="907"/>
                </a:lnTo>
                <a:lnTo>
                  <a:pt x="3464" y="880"/>
                </a:lnTo>
                <a:lnTo>
                  <a:pt x="3457" y="854"/>
                </a:lnTo>
                <a:lnTo>
                  <a:pt x="3450" y="826"/>
                </a:lnTo>
                <a:lnTo>
                  <a:pt x="3442" y="800"/>
                </a:lnTo>
                <a:lnTo>
                  <a:pt x="3433" y="775"/>
                </a:lnTo>
                <a:lnTo>
                  <a:pt x="3423" y="748"/>
                </a:lnTo>
                <a:lnTo>
                  <a:pt x="3413" y="723"/>
                </a:lnTo>
                <a:lnTo>
                  <a:pt x="3401" y="698"/>
                </a:lnTo>
                <a:lnTo>
                  <a:pt x="3389" y="673"/>
                </a:lnTo>
                <a:lnTo>
                  <a:pt x="3377" y="649"/>
                </a:lnTo>
                <a:lnTo>
                  <a:pt x="3364" y="624"/>
                </a:lnTo>
                <a:lnTo>
                  <a:pt x="3350" y="600"/>
                </a:lnTo>
                <a:lnTo>
                  <a:pt x="3336" y="577"/>
                </a:lnTo>
                <a:lnTo>
                  <a:pt x="3320" y="553"/>
                </a:lnTo>
                <a:lnTo>
                  <a:pt x="3304" y="531"/>
                </a:lnTo>
                <a:lnTo>
                  <a:pt x="3288" y="508"/>
                </a:lnTo>
                <a:lnTo>
                  <a:pt x="3271" y="485"/>
                </a:lnTo>
                <a:lnTo>
                  <a:pt x="3253" y="464"/>
                </a:lnTo>
                <a:lnTo>
                  <a:pt x="3235" y="443"/>
                </a:lnTo>
                <a:lnTo>
                  <a:pt x="3216" y="422"/>
                </a:lnTo>
                <a:lnTo>
                  <a:pt x="3197" y="401"/>
                </a:lnTo>
                <a:lnTo>
                  <a:pt x="3177" y="381"/>
                </a:lnTo>
                <a:lnTo>
                  <a:pt x="3156" y="361"/>
                </a:lnTo>
                <a:lnTo>
                  <a:pt x="3136" y="341"/>
                </a:lnTo>
                <a:lnTo>
                  <a:pt x="3113" y="323"/>
                </a:lnTo>
                <a:lnTo>
                  <a:pt x="3092" y="304"/>
                </a:lnTo>
                <a:lnTo>
                  <a:pt x="3069" y="287"/>
                </a:lnTo>
                <a:lnTo>
                  <a:pt x="3045" y="268"/>
                </a:lnTo>
                <a:lnTo>
                  <a:pt x="3022" y="251"/>
                </a:lnTo>
                <a:lnTo>
                  <a:pt x="2999" y="235"/>
                </a:lnTo>
                <a:lnTo>
                  <a:pt x="2973" y="219"/>
                </a:lnTo>
                <a:lnTo>
                  <a:pt x="2949" y="203"/>
                </a:lnTo>
                <a:lnTo>
                  <a:pt x="2924" y="188"/>
                </a:lnTo>
                <a:lnTo>
                  <a:pt x="2897" y="173"/>
                </a:lnTo>
                <a:lnTo>
                  <a:pt x="2871" y="160"/>
                </a:lnTo>
                <a:lnTo>
                  <a:pt x="2845" y="146"/>
                </a:lnTo>
                <a:lnTo>
                  <a:pt x="2817" y="132"/>
                </a:lnTo>
                <a:lnTo>
                  <a:pt x="2790" y="120"/>
                </a:lnTo>
                <a:lnTo>
                  <a:pt x="2761" y="108"/>
                </a:lnTo>
                <a:lnTo>
                  <a:pt x="2734" y="97"/>
                </a:lnTo>
                <a:lnTo>
                  <a:pt x="2705" y="87"/>
                </a:lnTo>
                <a:lnTo>
                  <a:pt x="2676" y="77"/>
                </a:lnTo>
                <a:lnTo>
                  <a:pt x="2647" y="67"/>
                </a:lnTo>
                <a:lnTo>
                  <a:pt x="2617" y="57"/>
                </a:lnTo>
                <a:lnTo>
                  <a:pt x="2587" y="49"/>
                </a:lnTo>
                <a:lnTo>
                  <a:pt x="2557" y="41"/>
                </a:lnTo>
                <a:lnTo>
                  <a:pt x="2526" y="34"/>
                </a:lnTo>
                <a:lnTo>
                  <a:pt x="2495" y="28"/>
                </a:lnTo>
                <a:lnTo>
                  <a:pt x="2464" y="22"/>
                </a:lnTo>
                <a:lnTo>
                  <a:pt x="2432" y="17"/>
                </a:lnTo>
                <a:lnTo>
                  <a:pt x="2400" y="13"/>
                </a:lnTo>
                <a:lnTo>
                  <a:pt x="2369" y="9"/>
                </a:lnTo>
                <a:lnTo>
                  <a:pt x="2336" y="6"/>
                </a:lnTo>
                <a:lnTo>
                  <a:pt x="2304" y="3"/>
                </a:lnTo>
                <a:lnTo>
                  <a:pt x="2270" y="1"/>
                </a:lnTo>
                <a:lnTo>
                  <a:pt x="2238" y="0"/>
                </a:lnTo>
                <a:lnTo>
                  <a:pt x="2205" y="0"/>
                </a:lnTo>
                <a:lnTo>
                  <a:pt x="2172" y="0"/>
                </a:lnTo>
                <a:lnTo>
                  <a:pt x="2139" y="1"/>
                </a:lnTo>
                <a:lnTo>
                  <a:pt x="2106" y="3"/>
                </a:lnTo>
                <a:lnTo>
                  <a:pt x="2074" y="6"/>
                </a:lnTo>
                <a:lnTo>
                  <a:pt x="2041" y="9"/>
                </a:lnTo>
                <a:lnTo>
                  <a:pt x="2010" y="13"/>
                </a:lnTo>
                <a:lnTo>
                  <a:pt x="1977" y="17"/>
                </a:lnTo>
                <a:lnTo>
                  <a:pt x="1946" y="22"/>
                </a:lnTo>
                <a:lnTo>
                  <a:pt x="1914" y="28"/>
                </a:lnTo>
                <a:lnTo>
                  <a:pt x="1884" y="34"/>
                </a:lnTo>
                <a:lnTo>
                  <a:pt x="1854" y="41"/>
                </a:lnTo>
                <a:lnTo>
                  <a:pt x="1823" y="49"/>
                </a:lnTo>
                <a:lnTo>
                  <a:pt x="1793" y="57"/>
                </a:lnTo>
                <a:lnTo>
                  <a:pt x="1763" y="67"/>
                </a:lnTo>
                <a:lnTo>
                  <a:pt x="1734" y="77"/>
                </a:lnTo>
                <a:lnTo>
                  <a:pt x="1705" y="87"/>
                </a:lnTo>
                <a:lnTo>
                  <a:pt x="1676" y="97"/>
                </a:lnTo>
                <a:lnTo>
                  <a:pt x="1648" y="108"/>
                </a:lnTo>
                <a:lnTo>
                  <a:pt x="1620" y="120"/>
                </a:lnTo>
                <a:lnTo>
                  <a:pt x="1593" y="132"/>
                </a:lnTo>
                <a:lnTo>
                  <a:pt x="1566" y="146"/>
                </a:lnTo>
                <a:lnTo>
                  <a:pt x="1539" y="160"/>
                </a:lnTo>
                <a:lnTo>
                  <a:pt x="1513" y="173"/>
                </a:lnTo>
                <a:lnTo>
                  <a:pt x="1486" y="188"/>
                </a:lnTo>
                <a:lnTo>
                  <a:pt x="1461" y="203"/>
                </a:lnTo>
                <a:lnTo>
                  <a:pt x="1436" y="219"/>
                </a:lnTo>
                <a:lnTo>
                  <a:pt x="1411" y="235"/>
                </a:lnTo>
                <a:lnTo>
                  <a:pt x="1388" y="251"/>
                </a:lnTo>
                <a:lnTo>
                  <a:pt x="1364" y="268"/>
                </a:lnTo>
                <a:lnTo>
                  <a:pt x="1341" y="287"/>
                </a:lnTo>
                <a:lnTo>
                  <a:pt x="1318" y="304"/>
                </a:lnTo>
                <a:lnTo>
                  <a:pt x="1296" y="323"/>
                </a:lnTo>
                <a:lnTo>
                  <a:pt x="1274" y="341"/>
                </a:lnTo>
                <a:lnTo>
                  <a:pt x="1253" y="361"/>
                </a:lnTo>
                <a:lnTo>
                  <a:pt x="1233" y="381"/>
                </a:lnTo>
                <a:lnTo>
                  <a:pt x="1214" y="401"/>
                </a:lnTo>
                <a:lnTo>
                  <a:pt x="1193" y="422"/>
                </a:lnTo>
                <a:lnTo>
                  <a:pt x="1175" y="443"/>
                </a:lnTo>
                <a:lnTo>
                  <a:pt x="1157" y="464"/>
                </a:lnTo>
                <a:lnTo>
                  <a:pt x="1140" y="485"/>
                </a:lnTo>
                <a:lnTo>
                  <a:pt x="1122" y="508"/>
                </a:lnTo>
                <a:lnTo>
                  <a:pt x="1106" y="531"/>
                </a:lnTo>
                <a:lnTo>
                  <a:pt x="1090" y="553"/>
                </a:lnTo>
                <a:lnTo>
                  <a:pt x="1075" y="577"/>
                </a:lnTo>
                <a:lnTo>
                  <a:pt x="1060" y="600"/>
                </a:lnTo>
                <a:lnTo>
                  <a:pt x="1046" y="624"/>
                </a:lnTo>
                <a:lnTo>
                  <a:pt x="1033" y="649"/>
                </a:lnTo>
                <a:lnTo>
                  <a:pt x="1020" y="673"/>
                </a:lnTo>
                <a:lnTo>
                  <a:pt x="1009" y="698"/>
                </a:lnTo>
                <a:lnTo>
                  <a:pt x="998" y="723"/>
                </a:lnTo>
                <a:lnTo>
                  <a:pt x="986" y="748"/>
                </a:lnTo>
                <a:lnTo>
                  <a:pt x="977" y="775"/>
                </a:lnTo>
                <a:lnTo>
                  <a:pt x="968" y="800"/>
                </a:lnTo>
                <a:lnTo>
                  <a:pt x="960" y="826"/>
                </a:lnTo>
                <a:lnTo>
                  <a:pt x="952" y="854"/>
                </a:lnTo>
                <a:lnTo>
                  <a:pt x="946" y="880"/>
                </a:lnTo>
                <a:lnTo>
                  <a:pt x="940" y="907"/>
                </a:lnTo>
                <a:lnTo>
                  <a:pt x="934" y="934"/>
                </a:lnTo>
                <a:lnTo>
                  <a:pt x="930" y="961"/>
                </a:lnTo>
                <a:lnTo>
                  <a:pt x="926" y="990"/>
                </a:lnTo>
                <a:lnTo>
                  <a:pt x="922" y="1017"/>
                </a:lnTo>
                <a:lnTo>
                  <a:pt x="920" y="1045"/>
                </a:lnTo>
                <a:lnTo>
                  <a:pt x="919" y="1074"/>
                </a:lnTo>
                <a:lnTo>
                  <a:pt x="919" y="1102"/>
                </a:lnTo>
                <a:lnTo>
                  <a:pt x="368" y="1102"/>
                </a:lnTo>
                <a:lnTo>
                  <a:pt x="349" y="1102"/>
                </a:lnTo>
                <a:lnTo>
                  <a:pt x="330" y="1103"/>
                </a:lnTo>
                <a:lnTo>
                  <a:pt x="312" y="1106"/>
                </a:lnTo>
                <a:lnTo>
                  <a:pt x="294" y="1109"/>
                </a:lnTo>
                <a:lnTo>
                  <a:pt x="276" y="1113"/>
                </a:lnTo>
                <a:lnTo>
                  <a:pt x="259" y="1118"/>
                </a:lnTo>
                <a:lnTo>
                  <a:pt x="242" y="1125"/>
                </a:lnTo>
                <a:lnTo>
                  <a:pt x="225" y="1131"/>
                </a:lnTo>
                <a:lnTo>
                  <a:pt x="208" y="1138"/>
                </a:lnTo>
                <a:lnTo>
                  <a:pt x="193" y="1146"/>
                </a:lnTo>
                <a:lnTo>
                  <a:pt x="178" y="1155"/>
                </a:lnTo>
                <a:lnTo>
                  <a:pt x="163" y="1164"/>
                </a:lnTo>
                <a:lnTo>
                  <a:pt x="149" y="1174"/>
                </a:lnTo>
                <a:lnTo>
                  <a:pt x="134" y="1185"/>
                </a:lnTo>
                <a:lnTo>
                  <a:pt x="121" y="1198"/>
                </a:lnTo>
                <a:lnTo>
                  <a:pt x="108" y="1210"/>
                </a:lnTo>
                <a:lnTo>
                  <a:pt x="96" y="1222"/>
                </a:lnTo>
                <a:lnTo>
                  <a:pt x="85" y="1235"/>
                </a:lnTo>
                <a:lnTo>
                  <a:pt x="74" y="1249"/>
                </a:lnTo>
                <a:lnTo>
                  <a:pt x="63" y="1263"/>
                </a:lnTo>
                <a:lnTo>
                  <a:pt x="54" y="1279"/>
                </a:lnTo>
                <a:lnTo>
                  <a:pt x="45" y="1294"/>
                </a:lnTo>
                <a:lnTo>
                  <a:pt x="37" y="1310"/>
                </a:lnTo>
                <a:lnTo>
                  <a:pt x="30" y="1326"/>
                </a:lnTo>
                <a:lnTo>
                  <a:pt x="23" y="1343"/>
                </a:lnTo>
                <a:lnTo>
                  <a:pt x="18" y="1360"/>
                </a:lnTo>
                <a:lnTo>
                  <a:pt x="13" y="1377"/>
                </a:lnTo>
                <a:lnTo>
                  <a:pt x="9" y="1395"/>
                </a:lnTo>
                <a:lnTo>
                  <a:pt x="5" y="1414"/>
                </a:lnTo>
                <a:lnTo>
                  <a:pt x="3" y="1432"/>
                </a:lnTo>
                <a:lnTo>
                  <a:pt x="2" y="1450"/>
                </a:lnTo>
                <a:lnTo>
                  <a:pt x="0" y="1469"/>
                </a:lnTo>
                <a:lnTo>
                  <a:pt x="0" y="3674"/>
                </a:lnTo>
                <a:lnTo>
                  <a:pt x="4409" y="3674"/>
                </a:lnTo>
                <a:lnTo>
                  <a:pt x="4409" y="1469"/>
                </a:lnTo>
                <a:lnTo>
                  <a:pt x="4409" y="1450"/>
                </a:lnTo>
                <a:lnTo>
                  <a:pt x="4408" y="1432"/>
                </a:lnTo>
                <a:lnTo>
                  <a:pt x="4405" y="1414"/>
                </a:lnTo>
                <a:lnTo>
                  <a:pt x="4402" y="1395"/>
                </a:lnTo>
                <a:lnTo>
                  <a:pt x="4397" y="1377"/>
                </a:lnTo>
                <a:lnTo>
                  <a:pt x="4392" y="1360"/>
                </a:lnTo>
                <a:lnTo>
                  <a:pt x="4386" y="1343"/>
                </a:lnTo>
                <a:lnTo>
                  <a:pt x="4380" y="1326"/>
                </a:lnTo>
                <a:lnTo>
                  <a:pt x="4373" y="1310"/>
                </a:lnTo>
                <a:lnTo>
                  <a:pt x="4365" y="1294"/>
                </a:lnTo>
                <a:lnTo>
                  <a:pt x="4356" y="1279"/>
                </a:lnTo>
                <a:lnTo>
                  <a:pt x="4347" y="1263"/>
                </a:lnTo>
                <a:lnTo>
                  <a:pt x="4336" y="1249"/>
                </a:lnTo>
                <a:lnTo>
                  <a:pt x="4325" y="1235"/>
                </a:lnTo>
                <a:lnTo>
                  <a:pt x="4313" y="1222"/>
                </a:lnTo>
                <a:lnTo>
                  <a:pt x="4301" y="1210"/>
                </a:lnTo>
                <a:lnTo>
                  <a:pt x="4289" y="1198"/>
                </a:lnTo>
                <a:lnTo>
                  <a:pt x="4276" y="1185"/>
                </a:lnTo>
                <a:lnTo>
                  <a:pt x="4262" y="1174"/>
                </a:lnTo>
                <a:lnTo>
                  <a:pt x="4247" y="1164"/>
                </a:lnTo>
                <a:lnTo>
                  <a:pt x="4232" y="1155"/>
                </a:lnTo>
                <a:lnTo>
                  <a:pt x="4217" y="1146"/>
                </a:lnTo>
                <a:lnTo>
                  <a:pt x="4201" y="1138"/>
                </a:lnTo>
                <a:lnTo>
                  <a:pt x="4184" y="1131"/>
                </a:lnTo>
                <a:lnTo>
                  <a:pt x="4168" y="1125"/>
                </a:lnTo>
                <a:lnTo>
                  <a:pt x="4151" y="1118"/>
                </a:lnTo>
                <a:lnTo>
                  <a:pt x="4134" y="1113"/>
                </a:lnTo>
                <a:lnTo>
                  <a:pt x="4115" y="1109"/>
                </a:lnTo>
                <a:lnTo>
                  <a:pt x="4097" y="1106"/>
                </a:lnTo>
                <a:lnTo>
                  <a:pt x="4079" y="1103"/>
                </a:lnTo>
                <a:lnTo>
                  <a:pt x="4061" y="1102"/>
                </a:lnTo>
                <a:lnTo>
                  <a:pt x="4041" y="1102"/>
                </a:lnTo>
                <a:close/>
                <a:moveTo>
                  <a:pt x="3124" y="2755"/>
                </a:moveTo>
                <a:lnTo>
                  <a:pt x="2573" y="2755"/>
                </a:lnTo>
                <a:lnTo>
                  <a:pt x="2573" y="3306"/>
                </a:lnTo>
                <a:lnTo>
                  <a:pt x="1837" y="3306"/>
                </a:lnTo>
                <a:lnTo>
                  <a:pt x="1837" y="2755"/>
                </a:lnTo>
                <a:lnTo>
                  <a:pt x="1287" y="2755"/>
                </a:lnTo>
                <a:lnTo>
                  <a:pt x="1287" y="2020"/>
                </a:lnTo>
                <a:lnTo>
                  <a:pt x="1837" y="2020"/>
                </a:lnTo>
                <a:lnTo>
                  <a:pt x="1837" y="1469"/>
                </a:lnTo>
                <a:lnTo>
                  <a:pt x="2573" y="1469"/>
                </a:lnTo>
                <a:lnTo>
                  <a:pt x="2573" y="2020"/>
                </a:lnTo>
                <a:lnTo>
                  <a:pt x="3124" y="2020"/>
                </a:lnTo>
                <a:lnTo>
                  <a:pt x="3124" y="2755"/>
                </a:lnTo>
                <a:close/>
                <a:moveTo>
                  <a:pt x="1287" y="1102"/>
                </a:moveTo>
                <a:lnTo>
                  <a:pt x="1287" y="1102"/>
                </a:lnTo>
                <a:lnTo>
                  <a:pt x="1288" y="1064"/>
                </a:lnTo>
                <a:lnTo>
                  <a:pt x="1292" y="1027"/>
                </a:lnTo>
                <a:lnTo>
                  <a:pt x="1297" y="990"/>
                </a:lnTo>
                <a:lnTo>
                  <a:pt x="1305" y="954"/>
                </a:lnTo>
                <a:lnTo>
                  <a:pt x="1315" y="919"/>
                </a:lnTo>
                <a:lnTo>
                  <a:pt x="1328" y="883"/>
                </a:lnTo>
                <a:lnTo>
                  <a:pt x="1342" y="850"/>
                </a:lnTo>
                <a:lnTo>
                  <a:pt x="1359" y="816"/>
                </a:lnTo>
                <a:lnTo>
                  <a:pt x="1377" y="784"/>
                </a:lnTo>
                <a:lnTo>
                  <a:pt x="1397" y="752"/>
                </a:lnTo>
                <a:lnTo>
                  <a:pt x="1419" y="721"/>
                </a:lnTo>
                <a:lnTo>
                  <a:pt x="1444" y="691"/>
                </a:lnTo>
                <a:lnTo>
                  <a:pt x="1469" y="662"/>
                </a:lnTo>
                <a:lnTo>
                  <a:pt x="1497" y="635"/>
                </a:lnTo>
                <a:lnTo>
                  <a:pt x="1525" y="608"/>
                </a:lnTo>
                <a:lnTo>
                  <a:pt x="1555" y="583"/>
                </a:lnTo>
                <a:lnTo>
                  <a:pt x="1588" y="559"/>
                </a:lnTo>
                <a:lnTo>
                  <a:pt x="1621" y="535"/>
                </a:lnTo>
                <a:lnTo>
                  <a:pt x="1656" y="513"/>
                </a:lnTo>
                <a:lnTo>
                  <a:pt x="1691" y="493"/>
                </a:lnTo>
                <a:lnTo>
                  <a:pt x="1729" y="473"/>
                </a:lnTo>
                <a:lnTo>
                  <a:pt x="1767" y="456"/>
                </a:lnTo>
                <a:lnTo>
                  <a:pt x="1807" y="440"/>
                </a:lnTo>
                <a:lnTo>
                  <a:pt x="1848" y="425"/>
                </a:lnTo>
                <a:lnTo>
                  <a:pt x="1889" y="411"/>
                </a:lnTo>
                <a:lnTo>
                  <a:pt x="1932" y="400"/>
                </a:lnTo>
                <a:lnTo>
                  <a:pt x="1975" y="390"/>
                </a:lnTo>
                <a:lnTo>
                  <a:pt x="2020" y="382"/>
                </a:lnTo>
                <a:lnTo>
                  <a:pt x="2066" y="376"/>
                </a:lnTo>
                <a:lnTo>
                  <a:pt x="2111" y="371"/>
                </a:lnTo>
                <a:lnTo>
                  <a:pt x="2158" y="368"/>
                </a:lnTo>
                <a:lnTo>
                  <a:pt x="2205" y="367"/>
                </a:lnTo>
                <a:lnTo>
                  <a:pt x="2252" y="368"/>
                </a:lnTo>
                <a:lnTo>
                  <a:pt x="2299" y="371"/>
                </a:lnTo>
                <a:lnTo>
                  <a:pt x="2345" y="376"/>
                </a:lnTo>
                <a:lnTo>
                  <a:pt x="2390" y="382"/>
                </a:lnTo>
                <a:lnTo>
                  <a:pt x="2434" y="390"/>
                </a:lnTo>
                <a:lnTo>
                  <a:pt x="2477" y="400"/>
                </a:lnTo>
                <a:lnTo>
                  <a:pt x="2520" y="411"/>
                </a:lnTo>
                <a:lnTo>
                  <a:pt x="2562" y="425"/>
                </a:lnTo>
                <a:lnTo>
                  <a:pt x="2603" y="440"/>
                </a:lnTo>
                <a:lnTo>
                  <a:pt x="2643" y="456"/>
                </a:lnTo>
                <a:lnTo>
                  <a:pt x="2680" y="473"/>
                </a:lnTo>
                <a:lnTo>
                  <a:pt x="2718" y="493"/>
                </a:lnTo>
                <a:lnTo>
                  <a:pt x="2754" y="513"/>
                </a:lnTo>
                <a:lnTo>
                  <a:pt x="2789" y="535"/>
                </a:lnTo>
                <a:lnTo>
                  <a:pt x="2822" y="559"/>
                </a:lnTo>
                <a:lnTo>
                  <a:pt x="2854" y="583"/>
                </a:lnTo>
                <a:lnTo>
                  <a:pt x="2884" y="608"/>
                </a:lnTo>
                <a:lnTo>
                  <a:pt x="2914" y="635"/>
                </a:lnTo>
                <a:lnTo>
                  <a:pt x="2941" y="662"/>
                </a:lnTo>
                <a:lnTo>
                  <a:pt x="2966" y="691"/>
                </a:lnTo>
                <a:lnTo>
                  <a:pt x="2991" y="721"/>
                </a:lnTo>
                <a:lnTo>
                  <a:pt x="3012" y="752"/>
                </a:lnTo>
                <a:lnTo>
                  <a:pt x="3032" y="784"/>
                </a:lnTo>
                <a:lnTo>
                  <a:pt x="3051" y="816"/>
                </a:lnTo>
                <a:lnTo>
                  <a:pt x="3068" y="850"/>
                </a:lnTo>
                <a:lnTo>
                  <a:pt x="3082" y="883"/>
                </a:lnTo>
                <a:lnTo>
                  <a:pt x="3094" y="919"/>
                </a:lnTo>
                <a:lnTo>
                  <a:pt x="3104" y="954"/>
                </a:lnTo>
                <a:lnTo>
                  <a:pt x="3112" y="990"/>
                </a:lnTo>
                <a:lnTo>
                  <a:pt x="3118" y="1027"/>
                </a:lnTo>
                <a:lnTo>
                  <a:pt x="3122" y="1064"/>
                </a:lnTo>
                <a:lnTo>
                  <a:pt x="3124" y="1102"/>
                </a:lnTo>
                <a:lnTo>
                  <a:pt x="1287" y="1102"/>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36" name="KSO_Shape"/>
          <p:cNvSpPr/>
          <p:nvPr/>
        </p:nvSpPr>
        <p:spPr bwMode="auto">
          <a:xfrm>
            <a:off x="8825723" y="2729981"/>
            <a:ext cx="261999" cy="326140"/>
          </a:xfrm>
          <a:custGeom>
            <a:avLst/>
            <a:gdLst>
              <a:gd name="T0" fmla="*/ 1652585 w 5505447"/>
              <a:gd name="T1" fmla="*/ 4997450 h 6858000"/>
              <a:gd name="T2" fmla="*/ 1652586 w 5505447"/>
              <a:gd name="T3" fmla="*/ 4335463 h 6858000"/>
              <a:gd name="T4" fmla="*/ 4694235 w 5505447"/>
              <a:gd name="T5" fmla="*/ 4089400 h 6858000"/>
              <a:gd name="T6" fmla="*/ 3722685 w 5505447"/>
              <a:gd name="T7" fmla="*/ 3795713 h 6858000"/>
              <a:gd name="T8" fmla="*/ 2624135 w 5505447"/>
              <a:gd name="T9" fmla="*/ 3611563 h 6858000"/>
              <a:gd name="T10" fmla="*/ 2881310 w 5505447"/>
              <a:gd name="T11" fmla="*/ 4089401 h 6858000"/>
              <a:gd name="T12" fmla="*/ 3722685 w 5505447"/>
              <a:gd name="T13" fmla="*/ 3071816 h 6858000"/>
              <a:gd name="T14" fmla="*/ 2624135 w 5505447"/>
              <a:gd name="T15" fmla="*/ 2995616 h 6858000"/>
              <a:gd name="T16" fmla="*/ 3722685 w 5505447"/>
              <a:gd name="T17" fmla="*/ 2703514 h 6858000"/>
              <a:gd name="T18" fmla="*/ 3544885 w 5505447"/>
              <a:gd name="T19" fmla="*/ 2517776 h 6858000"/>
              <a:gd name="T20" fmla="*/ 811212 w 5505447"/>
              <a:gd name="T21" fmla="*/ 3181354 h 6858000"/>
              <a:gd name="T22" fmla="*/ 1652588 w 5505447"/>
              <a:gd name="T23" fmla="*/ 1979617 h 6858000"/>
              <a:gd name="T24" fmla="*/ 2624135 w 5505447"/>
              <a:gd name="T25" fmla="*/ 1903417 h 6858000"/>
              <a:gd name="T26" fmla="*/ 1652588 w 5505447"/>
              <a:gd name="T27" fmla="*/ 1609729 h 6858000"/>
              <a:gd name="T28" fmla="*/ 3544885 w 5505447"/>
              <a:gd name="T29" fmla="*/ 1609728 h 6858000"/>
              <a:gd name="T30" fmla="*/ 4728059 w 5505447"/>
              <a:gd name="T31" fmla="*/ 5365062 h 6858000"/>
              <a:gd name="T32" fmla="*/ 550863 w 5505447"/>
              <a:gd name="T33" fmla="*/ 830266 h 6858000"/>
              <a:gd name="T34" fmla="*/ 3519813 w 5505447"/>
              <a:gd name="T35" fmla="*/ 482329 h 6858000"/>
              <a:gd name="T36" fmla="*/ 3474335 w 5505447"/>
              <a:gd name="T37" fmla="*/ 533264 h 6858000"/>
              <a:gd name="T38" fmla="*/ 3463913 w 5505447"/>
              <a:gd name="T39" fmla="*/ 603618 h 6858000"/>
              <a:gd name="T40" fmla="*/ 3493284 w 5505447"/>
              <a:gd name="T41" fmla="*/ 665695 h 6858000"/>
              <a:gd name="T42" fmla="*/ 3551394 w 5505447"/>
              <a:gd name="T43" fmla="*/ 701349 h 6858000"/>
              <a:gd name="T44" fmla="*/ 3622453 w 5505447"/>
              <a:gd name="T45" fmla="*/ 697848 h 6858000"/>
              <a:gd name="T46" fmla="*/ 3676773 w 5505447"/>
              <a:gd name="T47" fmla="*/ 656781 h 6858000"/>
              <a:gd name="T48" fmla="*/ 3700143 w 5505447"/>
              <a:gd name="T49" fmla="*/ 591521 h 6858000"/>
              <a:gd name="T50" fmla="*/ 3683405 w 5505447"/>
              <a:gd name="T51" fmla="*/ 523077 h 6858000"/>
              <a:gd name="T52" fmla="*/ 3632875 w 5505447"/>
              <a:gd name="T53" fmla="*/ 477235 h 6858000"/>
              <a:gd name="T54" fmla="*/ 1963242 w 5505447"/>
              <a:gd name="T55" fmla="*/ 465775 h 6858000"/>
              <a:gd name="T56" fmla="*/ 1899340 w 5505447"/>
              <a:gd name="T57" fmla="*/ 492516 h 6858000"/>
              <a:gd name="T58" fmla="*/ 1861189 w 5505447"/>
              <a:gd name="T59" fmla="*/ 549499 h 6858000"/>
              <a:gd name="T60" fmla="*/ 1861189 w 5505447"/>
              <a:gd name="T61" fmla="*/ 620808 h 6858000"/>
              <a:gd name="T62" fmla="*/ 1899340 w 5505447"/>
              <a:gd name="T63" fmla="*/ 677792 h 6858000"/>
              <a:gd name="T64" fmla="*/ 1963242 w 5505447"/>
              <a:gd name="T65" fmla="*/ 704533 h 6858000"/>
              <a:gd name="T66" fmla="*/ 2032549 w 5505447"/>
              <a:gd name="T67" fmla="*/ 690526 h 6858000"/>
              <a:gd name="T68" fmla="*/ 2080873 w 5505447"/>
              <a:gd name="T69" fmla="*/ 642456 h 6858000"/>
              <a:gd name="T70" fmla="*/ 2094861 w 5505447"/>
              <a:gd name="T71" fmla="*/ 572739 h 6858000"/>
              <a:gd name="T72" fmla="*/ 2067838 w 5505447"/>
              <a:gd name="T73" fmla="*/ 509070 h 6858000"/>
              <a:gd name="T74" fmla="*/ 2010930 w 5505447"/>
              <a:gd name="T75" fmla="*/ 470550 h 6858000"/>
              <a:gd name="T76" fmla="*/ 4885370 w 5505447"/>
              <a:gd name="T77" fmla="*/ 295278 h 6858000"/>
              <a:gd name="T78" fmla="*/ 5069837 w 5505447"/>
              <a:gd name="T79" fmla="*/ 323534 h 6858000"/>
              <a:gd name="T80" fmla="*/ 5232080 w 5505447"/>
              <a:gd name="T81" fmla="*/ 401318 h 6858000"/>
              <a:gd name="T82" fmla="*/ 5363842 w 5505447"/>
              <a:gd name="T83" fmla="*/ 521327 h 6858000"/>
              <a:gd name="T84" fmla="*/ 5456552 w 5505447"/>
              <a:gd name="T85" fmla="*/ 674037 h 6858000"/>
              <a:gd name="T86" fmla="*/ 5502272 w 5505447"/>
              <a:gd name="T87" fmla="*/ 852146 h 6858000"/>
              <a:gd name="T88" fmla="*/ 5495605 w 5505447"/>
              <a:gd name="T89" fmla="*/ 6347485 h 6858000"/>
              <a:gd name="T90" fmla="*/ 5437502 w 5505447"/>
              <a:gd name="T91" fmla="*/ 6520197 h 6858000"/>
              <a:gd name="T92" fmla="*/ 5333997 w 5505447"/>
              <a:gd name="T93" fmla="*/ 6665922 h 6858000"/>
              <a:gd name="T94" fmla="*/ 5193980 w 5505447"/>
              <a:gd name="T95" fmla="*/ 6775772 h 6858000"/>
              <a:gd name="T96" fmla="*/ 5025387 w 5505447"/>
              <a:gd name="T97" fmla="*/ 6842126 h 6858000"/>
              <a:gd name="T98" fmla="*/ 588010 w 5505447"/>
              <a:gd name="T99" fmla="*/ 6857048 h 6858000"/>
              <a:gd name="T100" fmla="*/ 406718 w 5505447"/>
              <a:gd name="T101" fmla="*/ 6820220 h 6858000"/>
              <a:gd name="T102" fmla="*/ 248920 w 5505447"/>
              <a:gd name="T103" fmla="*/ 6734499 h 6858000"/>
              <a:gd name="T104" fmla="*/ 123190 w 5505447"/>
              <a:gd name="T105" fmla="*/ 6609092 h 6858000"/>
              <a:gd name="T106" fmla="*/ 37465 w 5505447"/>
              <a:gd name="T107" fmla="*/ 6450985 h 6858000"/>
              <a:gd name="T108" fmla="*/ 953 w 5505447"/>
              <a:gd name="T109" fmla="*/ 6270019 h 6858000"/>
              <a:gd name="T110" fmla="*/ 15875 w 5505447"/>
              <a:gd name="T111" fmla="*/ 775315 h 6858000"/>
              <a:gd name="T112" fmla="*/ 82233 w 5505447"/>
              <a:gd name="T113" fmla="*/ 606731 h 6858000"/>
              <a:gd name="T114" fmla="*/ 192088 w 5505447"/>
              <a:gd name="T115" fmla="*/ 466720 h 6858000"/>
              <a:gd name="T116" fmla="*/ 337820 w 5505447"/>
              <a:gd name="T117" fmla="*/ 363220 h 6858000"/>
              <a:gd name="T118" fmla="*/ 510223 w 5505447"/>
              <a:gd name="T119" fmla="*/ 305120 h 6858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505447" h="6858000">
                <a:moveTo>
                  <a:pt x="4951951" y="5119688"/>
                </a:moveTo>
                <a:lnTo>
                  <a:pt x="4954585" y="5119688"/>
                </a:lnTo>
                <a:lnTo>
                  <a:pt x="4953367" y="5121008"/>
                </a:lnTo>
                <a:lnTo>
                  <a:pt x="4951951" y="5119688"/>
                </a:lnTo>
                <a:close/>
                <a:moveTo>
                  <a:pt x="3981447" y="5119688"/>
                </a:moveTo>
                <a:lnTo>
                  <a:pt x="4951950" y="5119688"/>
                </a:lnTo>
                <a:lnTo>
                  <a:pt x="3981447" y="6160425"/>
                </a:lnTo>
                <a:lnTo>
                  <a:pt x="3981447" y="5119688"/>
                </a:lnTo>
                <a:close/>
                <a:moveTo>
                  <a:pt x="1652585" y="4889500"/>
                </a:moveTo>
                <a:lnTo>
                  <a:pt x="2624135" y="4889500"/>
                </a:lnTo>
                <a:lnTo>
                  <a:pt x="2624135" y="4997450"/>
                </a:lnTo>
                <a:lnTo>
                  <a:pt x="1652585" y="4997450"/>
                </a:lnTo>
                <a:lnTo>
                  <a:pt x="1652585" y="4889500"/>
                </a:lnTo>
                <a:close/>
                <a:moveTo>
                  <a:pt x="1652585" y="4705350"/>
                </a:moveTo>
                <a:lnTo>
                  <a:pt x="2624135" y="4705350"/>
                </a:lnTo>
                <a:lnTo>
                  <a:pt x="2624135" y="4813300"/>
                </a:lnTo>
                <a:lnTo>
                  <a:pt x="1652585" y="4813300"/>
                </a:lnTo>
                <a:lnTo>
                  <a:pt x="1652585" y="4705350"/>
                </a:lnTo>
                <a:close/>
                <a:moveTo>
                  <a:pt x="1652585" y="4519613"/>
                </a:moveTo>
                <a:lnTo>
                  <a:pt x="2624135" y="4519613"/>
                </a:lnTo>
                <a:lnTo>
                  <a:pt x="2624135" y="4629151"/>
                </a:lnTo>
                <a:lnTo>
                  <a:pt x="1652585" y="4629151"/>
                </a:lnTo>
                <a:lnTo>
                  <a:pt x="1652585" y="4519613"/>
                </a:lnTo>
                <a:close/>
                <a:moveTo>
                  <a:pt x="1652586" y="4335463"/>
                </a:moveTo>
                <a:lnTo>
                  <a:pt x="2624135" y="4335463"/>
                </a:lnTo>
                <a:lnTo>
                  <a:pt x="2624135" y="4443413"/>
                </a:lnTo>
                <a:lnTo>
                  <a:pt x="1652586" y="4443413"/>
                </a:lnTo>
                <a:lnTo>
                  <a:pt x="1652586" y="4335463"/>
                </a:lnTo>
                <a:close/>
                <a:moveTo>
                  <a:pt x="811210" y="4335463"/>
                </a:moveTo>
                <a:lnTo>
                  <a:pt x="1474786" y="4335463"/>
                </a:lnTo>
                <a:lnTo>
                  <a:pt x="1474786" y="4997451"/>
                </a:lnTo>
                <a:lnTo>
                  <a:pt x="811210" y="4997451"/>
                </a:lnTo>
                <a:lnTo>
                  <a:pt x="811210" y="4335463"/>
                </a:lnTo>
                <a:close/>
                <a:moveTo>
                  <a:pt x="3722685" y="3981450"/>
                </a:moveTo>
                <a:lnTo>
                  <a:pt x="4694235" y="3981450"/>
                </a:lnTo>
                <a:lnTo>
                  <a:pt x="4694235" y="4089400"/>
                </a:lnTo>
                <a:lnTo>
                  <a:pt x="3722685" y="4089400"/>
                </a:lnTo>
                <a:lnTo>
                  <a:pt x="3722685" y="3981450"/>
                </a:lnTo>
                <a:close/>
                <a:moveTo>
                  <a:pt x="1652586" y="3981450"/>
                </a:moveTo>
                <a:lnTo>
                  <a:pt x="2624135" y="3981450"/>
                </a:lnTo>
                <a:lnTo>
                  <a:pt x="2624135" y="4089400"/>
                </a:lnTo>
                <a:lnTo>
                  <a:pt x="1652586" y="4089400"/>
                </a:lnTo>
                <a:lnTo>
                  <a:pt x="1652586" y="3981450"/>
                </a:lnTo>
                <a:close/>
                <a:moveTo>
                  <a:pt x="3722685" y="3795713"/>
                </a:moveTo>
                <a:lnTo>
                  <a:pt x="4694235" y="3795713"/>
                </a:lnTo>
                <a:lnTo>
                  <a:pt x="4694235" y="3905251"/>
                </a:lnTo>
                <a:lnTo>
                  <a:pt x="3722685" y="3905251"/>
                </a:lnTo>
                <a:lnTo>
                  <a:pt x="3722685" y="3795713"/>
                </a:lnTo>
                <a:close/>
                <a:moveTo>
                  <a:pt x="1652586" y="3795713"/>
                </a:moveTo>
                <a:lnTo>
                  <a:pt x="2624135" y="3795713"/>
                </a:lnTo>
                <a:lnTo>
                  <a:pt x="2624135" y="3905251"/>
                </a:lnTo>
                <a:lnTo>
                  <a:pt x="1652586" y="3905251"/>
                </a:lnTo>
                <a:lnTo>
                  <a:pt x="1652586" y="3795713"/>
                </a:lnTo>
                <a:close/>
                <a:moveTo>
                  <a:pt x="3722685" y="3611563"/>
                </a:moveTo>
                <a:lnTo>
                  <a:pt x="4694235" y="3611563"/>
                </a:lnTo>
                <a:lnTo>
                  <a:pt x="4694235" y="3719513"/>
                </a:lnTo>
                <a:lnTo>
                  <a:pt x="3722685" y="3719513"/>
                </a:lnTo>
                <a:lnTo>
                  <a:pt x="3722685" y="3611563"/>
                </a:lnTo>
                <a:close/>
                <a:moveTo>
                  <a:pt x="1652586" y="3611563"/>
                </a:moveTo>
                <a:lnTo>
                  <a:pt x="2624135" y="3611563"/>
                </a:lnTo>
                <a:lnTo>
                  <a:pt x="2624135" y="3719513"/>
                </a:lnTo>
                <a:lnTo>
                  <a:pt x="1652586" y="3719513"/>
                </a:lnTo>
                <a:lnTo>
                  <a:pt x="1652586" y="3611563"/>
                </a:lnTo>
                <a:close/>
                <a:moveTo>
                  <a:pt x="3722685" y="3427415"/>
                </a:moveTo>
                <a:lnTo>
                  <a:pt x="4694235" y="3427415"/>
                </a:lnTo>
                <a:lnTo>
                  <a:pt x="4694235" y="3535363"/>
                </a:lnTo>
                <a:lnTo>
                  <a:pt x="3722685" y="3535363"/>
                </a:lnTo>
                <a:lnTo>
                  <a:pt x="3722685" y="3427415"/>
                </a:lnTo>
                <a:close/>
                <a:moveTo>
                  <a:pt x="2881310" y="3427415"/>
                </a:moveTo>
                <a:lnTo>
                  <a:pt x="3544885" y="3427415"/>
                </a:lnTo>
                <a:lnTo>
                  <a:pt x="3544885" y="4089401"/>
                </a:lnTo>
                <a:lnTo>
                  <a:pt x="2881310" y="4089401"/>
                </a:lnTo>
                <a:lnTo>
                  <a:pt x="2881310" y="3427415"/>
                </a:lnTo>
                <a:close/>
                <a:moveTo>
                  <a:pt x="1652586" y="3427415"/>
                </a:moveTo>
                <a:lnTo>
                  <a:pt x="2624135" y="3427415"/>
                </a:lnTo>
                <a:lnTo>
                  <a:pt x="2624135" y="3535365"/>
                </a:lnTo>
                <a:lnTo>
                  <a:pt x="1652586" y="3535365"/>
                </a:lnTo>
                <a:lnTo>
                  <a:pt x="1652586" y="3427415"/>
                </a:lnTo>
                <a:close/>
                <a:moveTo>
                  <a:pt x="811211" y="3427415"/>
                </a:moveTo>
                <a:lnTo>
                  <a:pt x="1474786" y="3427415"/>
                </a:lnTo>
                <a:lnTo>
                  <a:pt x="1474786" y="4089401"/>
                </a:lnTo>
                <a:lnTo>
                  <a:pt x="811211" y="4089401"/>
                </a:lnTo>
                <a:lnTo>
                  <a:pt x="811211" y="3427415"/>
                </a:lnTo>
                <a:close/>
                <a:moveTo>
                  <a:pt x="3722685" y="3071816"/>
                </a:moveTo>
                <a:lnTo>
                  <a:pt x="4694235" y="3071816"/>
                </a:lnTo>
                <a:lnTo>
                  <a:pt x="4694235" y="3181354"/>
                </a:lnTo>
                <a:lnTo>
                  <a:pt x="3722685" y="3181354"/>
                </a:lnTo>
                <a:lnTo>
                  <a:pt x="3722685" y="3071816"/>
                </a:lnTo>
                <a:close/>
                <a:moveTo>
                  <a:pt x="1652587" y="3071816"/>
                </a:moveTo>
                <a:lnTo>
                  <a:pt x="2624135" y="3071816"/>
                </a:lnTo>
                <a:lnTo>
                  <a:pt x="2624135" y="3181354"/>
                </a:lnTo>
                <a:lnTo>
                  <a:pt x="1652587" y="3181354"/>
                </a:lnTo>
                <a:lnTo>
                  <a:pt x="1652587" y="3071816"/>
                </a:lnTo>
                <a:close/>
                <a:moveTo>
                  <a:pt x="1652587" y="2887666"/>
                </a:moveTo>
                <a:lnTo>
                  <a:pt x="2624135" y="2887666"/>
                </a:lnTo>
                <a:lnTo>
                  <a:pt x="2624135" y="2995616"/>
                </a:lnTo>
                <a:lnTo>
                  <a:pt x="1652587" y="2995616"/>
                </a:lnTo>
                <a:lnTo>
                  <a:pt x="1652587" y="2887666"/>
                </a:lnTo>
                <a:close/>
                <a:moveTo>
                  <a:pt x="3722685" y="2887665"/>
                </a:moveTo>
                <a:lnTo>
                  <a:pt x="4694235" y="2887665"/>
                </a:lnTo>
                <a:lnTo>
                  <a:pt x="4694235" y="2995615"/>
                </a:lnTo>
                <a:lnTo>
                  <a:pt x="3722685" y="2995615"/>
                </a:lnTo>
                <a:lnTo>
                  <a:pt x="3722685" y="2887665"/>
                </a:lnTo>
                <a:close/>
                <a:moveTo>
                  <a:pt x="3722685" y="2703514"/>
                </a:moveTo>
                <a:lnTo>
                  <a:pt x="4694235" y="2703514"/>
                </a:lnTo>
                <a:lnTo>
                  <a:pt x="4694235" y="2811465"/>
                </a:lnTo>
                <a:lnTo>
                  <a:pt x="3722685" y="2811465"/>
                </a:lnTo>
                <a:lnTo>
                  <a:pt x="3722685" y="2703514"/>
                </a:lnTo>
                <a:close/>
                <a:moveTo>
                  <a:pt x="1652587" y="2703514"/>
                </a:moveTo>
                <a:lnTo>
                  <a:pt x="2624135" y="2703514"/>
                </a:lnTo>
                <a:lnTo>
                  <a:pt x="2624135" y="2811465"/>
                </a:lnTo>
                <a:lnTo>
                  <a:pt x="1652587" y="2811465"/>
                </a:lnTo>
                <a:lnTo>
                  <a:pt x="1652587" y="2703514"/>
                </a:lnTo>
                <a:close/>
                <a:moveTo>
                  <a:pt x="3722685" y="2517776"/>
                </a:moveTo>
                <a:lnTo>
                  <a:pt x="4694235" y="2517776"/>
                </a:lnTo>
                <a:lnTo>
                  <a:pt x="4694235" y="2627315"/>
                </a:lnTo>
                <a:lnTo>
                  <a:pt x="3722685" y="2627315"/>
                </a:lnTo>
                <a:lnTo>
                  <a:pt x="3722685" y="2517776"/>
                </a:lnTo>
                <a:close/>
                <a:moveTo>
                  <a:pt x="2881310" y="2517776"/>
                </a:moveTo>
                <a:lnTo>
                  <a:pt x="3544885" y="2517776"/>
                </a:lnTo>
                <a:lnTo>
                  <a:pt x="3544885" y="3181354"/>
                </a:lnTo>
                <a:lnTo>
                  <a:pt x="2881310" y="3181354"/>
                </a:lnTo>
                <a:lnTo>
                  <a:pt x="2881310" y="2517776"/>
                </a:lnTo>
                <a:close/>
                <a:moveTo>
                  <a:pt x="1652587" y="2517776"/>
                </a:moveTo>
                <a:lnTo>
                  <a:pt x="2624135" y="2517776"/>
                </a:lnTo>
                <a:lnTo>
                  <a:pt x="2624135" y="2627315"/>
                </a:lnTo>
                <a:lnTo>
                  <a:pt x="1652587" y="2627315"/>
                </a:lnTo>
                <a:lnTo>
                  <a:pt x="1652587" y="2517776"/>
                </a:lnTo>
                <a:close/>
                <a:moveTo>
                  <a:pt x="811212" y="2517776"/>
                </a:moveTo>
                <a:lnTo>
                  <a:pt x="1474787" y="2517776"/>
                </a:lnTo>
                <a:lnTo>
                  <a:pt x="1474787" y="3181354"/>
                </a:lnTo>
                <a:lnTo>
                  <a:pt x="811212" y="3181354"/>
                </a:lnTo>
                <a:lnTo>
                  <a:pt x="811212" y="2517776"/>
                </a:lnTo>
                <a:close/>
                <a:moveTo>
                  <a:pt x="3722685" y="2163766"/>
                </a:moveTo>
                <a:lnTo>
                  <a:pt x="4694235" y="2163766"/>
                </a:lnTo>
                <a:lnTo>
                  <a:pt x="4694235" y="2273303"/>
                </a:lnTo>
                <a:lnTo>
                  <a:pt x="3722685" y="2273303"/>
                </a:lnTo>
                <a:lnTo>
                  <a:pt x="3722685" y="2163766"/>
                </a:lnTo>
                <a:close/>
                <a:moveTo>
                  <a:pt x="1652588" y="2163766"/>
                </a:moveTo>
                <a:lnTo>
                  <a:pt x="2624135" y="2163766"/>
                </a:lnTo>
                <a:lnTo>
                  <a:pt x="2624135" y="2273304"/>
                </a:lnTo>
                <a:lnTo>
                  <a:pt x="1652588" y="2273304"/>
                </a:lnTo>
                <a:lnTo>
                  <a:pt x="1652588" y="2163766"/>
                </a:lnTo>
                <a:close/>
                <a:moveTo>
                  <a:pt x="1652588" y="1979617"/>
                </a:moveTo>
                <a:lnTo>
                  <a:pt x="2624135" y="1979617"/>
                </a:lnTo>
                <a:lnTo>
                  <a:pt x="2624135" y="2087566"/>
                </a:lnTo>
                <a:lnTo>
                  <a:pt x="1652588" y="2087566"/>
                </a:lnTo>
                <a:lnTo>
                  <a:pt x="1652588" y="1979617"/>
                </a:lnTo>
                <a:close/>
                <a:moveTo>
                  <a:pt x="3722685" y="1979616"/>
                </a:moveTo>
                <a:lnTo>
                  <a:pt x="4694235" y="1979616"/>
                </a:lnTo>
                <a:lnTo>
                  <a:pt x="4694235" y="2087566"/>
                </a:lnTo>
                <a:lnTo>
                  <a:pt x="3722685" y="2087566"/>
                </a:lnTo>
                <a:lnTo>
                  <a:pt x="3722685" y="1979616"/>
                </a:lnTo>
                <a:close/>
                <a:moveTo>
                  <a:pt x="1652588" y="1793879"/>
                </a:moveTo>
                <a:lnTo>
                  <a:pt x="2624135" y="1793879"/>
                </a:lnTo>
                <a:lnTo>
                  <a:pt x="2624135" y="1903417"/>
                </a:lnTo>
                <a:lnTo>
                  <a:pt x="1652588" y="1903417"/>
                </a:lnTo>
                <a:lnTo>
                  <a:pt x="1652588" y="1793879"/>
                </a:lnTo>
                <a:close/>
                <a:moveTo>
                  <a:pt x="3722685" y="1793878"/>
                </a:moveTo>
                <a:lnTo>
                  <a:pt x="4694235" y="1793878"/>
                </a:lnTo>
                <a:lnTo>
                  <a:pt x="4694235" y="1903416"/>
                </a:lnTo>
                <a:lnTo>
                  <a:pt x="3722685" y="1903416"/>
                </a:lnTo>
                <a:lnTo>
                  <a:pt x="3722685" y="1793878"/>
                </a:lnTo>
                <a:close/>
                <a:moveTo>
                  <a:pt x="1652588" y="1609729"/>
                </a:moveTo>
                <a:lnTo>
                  <a:pt x="2624135" y="1609729"/>
                </a:lnTo>
                <a:lnTo>
                  <a:pt x="2624135" y="1719267"/>
                </a:lnTo>
                <a:lnTo>
                  <a:pt x="1652588" y="1719267"/>
                </a:lnTo>
                <a:lnTo>
                  <a:pt x="1652588" y="1609729"/>
                </a:lnTo>
                <a:close/>
                <a:moveTo>
                  <a:pt x="811213" y="1609729"/>
                </a:moveTo>
                <a:lnTo>
                  <a:pt x="1474788" y="1609729"/>
                </a:lnTo>
                <a:lnTo>
                  <a:pt x="1474788" y="2273303"/>
                </a:lnTo>
                <a:lnTo>
                  <a:pt x="811213" y="2273303"/>
                </a:lnTo>
                <a:lnTo>
                  <a:pt x="811213" y="1609729"/>
                </a:lnTo>
                <a:close/>
                <a:moveTo>
                  <a:pt x="3722685" y="1609728"/>
                </a:moveTo>
                <a:lnTo>
                  <a:pt x="4694235" y="1609728"/>
                </a:lnTo>
                <a:lnTo>
                  <a:pt x="4694235" y="1719266"/>
                </a:lnTo>
                <a:lnTo>
                  <a:pt x="3722685" y="1719266"/>
                </a:lnTo>
                <a:lnTo>
                  <a:pt x="3722685" y="1609728"/>
                </a:lnTo>
                <a:close/>
                <a:moveTo>
                  <a:pt x="2881310" y="1609728"/>
                </a:moveTo>
                <a:lnTo>
                  <a:pt x="3544885" y="1609728"/>
                </a:lnTo>
                <a:lnTo>
                  <a:pt x="3544885" y="2273303"/>
                </a:lnTo>
                <a:lnTo>
                  <a:pt x="2881310" y="2273303"/>
                </a:lnTo>
                <a:lnTo>
                  <a:pt x="2881310" y="1609728"/>
                </a:lnTo>
                <a:close/>
                <a:moveTo>
                  <a:pt x="550863" y="830266"/>
                </a:moveTo>
                <a:lnTo>
                  <a:pt x="550863" y="6173788"/>
                </a:lnTo>
                <a:lnTo>
                  <a:pt x="3970893" y="6173788"/>
                </a:lnTo>
                <a:lnTo>
                  <a:pt x="3972506" y="6175293"/>
                </a:lnTo>
                <a:lnTo>
                  <a:pt x="3973909" y="6173788"/>
                </a:lnTo>
                <a:lnTo>
                  <a:pt x="3981237" y="6173788"/>
                </a:lnTo>
                <a:lnTo>
                  <a:pt x="3981447" y="6173561"/>
                </a:lnTo>
                <a:lnTo>
                  <a:pt x="3981447" y="6165704"/>
                </a:lnTo>
                <a:lnTo>
                  <a:pt x="4728059" y="5365062"/>
                </a:lnTo>
                <a:lnTo>
                  <a:pt x="4609280" y="5493722"/>
                </a:lnTo>
                <a:lnTo>
                  <a:pt x="4732169" y="5360654"/>
                </a:lnTo>
                <a:lnTo>
                  <a:pt x="4954584" y="5122143"/>
                </a:lnTo>
                <a:lnTo>
                  <a:pt x="4953428" y="5121066"/>
                </a:lnTo>
                <a:lnTo>
                  <a:pt x="4954585" y="5119813"/>
                </a:lnTo>
                <a:lnTo>
                  <a:pt x="4954585" y="5119688"/>
                </a:lnTo>
                <a:lnTo>
                  <a:pt x="4954585" y="830266"/>
                </a:lnTo>
                <a:lnTo>
                  <a:pt x="3916359" y="830266"/>
                </a:lnTo>
                <a:lnTo>
                  <a:pt x="3916359" y="990601"/>
                </a:lnTo>
                <a:lnTo>
                  <a:pt x="1639884" y="990601"/>
                </a:lnTo>
                <a:lnTo>
                  <a:pt x="1639884" y="830266"/>
                </a:lnTo>
                <a:lnTo>
                  <a:pt x="550863" y="830266"/>
                </a:lnTo>
                <a:close/>
                <a:moveTo>
                  <a:pt x="3581397" y="465138"/>
                </a:moveTo>
                <a:lnTo>
                  <a:pt x="3575396" y="465456"/>
                </a:lnTo>
                <a:lnTo>
                  <a:pt x="3569396" y="465775"/>
                </a:lnTo>
                <a:lnTo>
                  <a:pt x="3563079" y="466730"/>
                </a:lnTo>
                <a:lnTo>
                  <a:pt x="3557395" y="467685"/>
                </a:lnTo>
                <a:lnTo>
                  <a:pt x="3551394" y="468958"/>
                </a:lnTo>
                <a:lnTo>
                  <a:pt x="3546025" y="470550"/>
                </a:lnTo>
                <a:lnTo>
                  <a:pt x="3540656" y="472460"/>
                </a:lnTo>
                <a:lnTo>
                  <a:pt x="3534972" y="474688"/>
                </a:lnTo>
                <a:lnTo>
                  <a:pt x="3529919" y="477235"/>
                </a:lnTo>
                <a:lnTo>
                  <a:pt x="3524550" y="479782"/>
                </a:lnTo>
                <a:lnTo>
                  <a:pt x="3519813" y="482329"/>
                </a:lnTo>
                <a:lnTo>
                  <a:pt x="3514760" y="485831"/>
                </a:lnTo>
                <a:lnTo>
                  <a:pt x="3510338" y="489014"/>
                </a:lnTo>
                <a:lnTo>
                  <a:pt x="3505917" y="492516"/>
                </a:lnTo>
                <a:lnTo>
                  <a:pt x="3501495" y="496654"/>
                </a:lnTo>
                <a:lnTo>
                  <a:pt x="3497390" y="500474"/>
                </a:lnTo>
                <a:lnTo>
                  <a:pt x="3493284" y="504294"/>
                </a:lnTo>
                <a:lnTo>
                  <a:pt x="3489494" y="509070"/>
                </a:lnTo>
                <a:lnTo>
                  <a:pt x="3486020" y="513526"/>
                </a:lnTo>
                <a:lnTo>
                  <a:pt x="3482862" y="517983"/>
                </a:lnTo>
                <a:lnTo>
                  <a:pt x="3479388" y="523077"/>
                </a:lnTo>
                <a:lnTo>
                  <a:pt x="3476862" y="527852"/>
                </a:lnTo>
                <a:lnTo>
                  <a:pt x="3474335" y="533264"/>
                </a:lnTo>
                <a:lnTo>
                  <a:pt x="3471809" y="538357"/>
                </a:lnTo>
                <a:lnTo>
                  <a:pt x="3469598" y="544087"/>
                </a:lnTo>
                <a:lnTo>
                  <a:pt x="3467703" y="549499"/>
                </a:lnTo>
                <a:lnTo>
                  <a:pt x="3466124" y="555229"/>
                </a:lnTo>
                <a:lnTo>
                  <a:pt x="3464861" y="560960"/>
                </a:lnTo>
                <a:lnTo>
                  <a:pt x="3463913" y="567008"/>
                </a:lnTo>
                <a:lnTo>
                  <a:pt x="3462966" y="572738"/>
                </a:lnTo>
                <a:lnTo>
                  <a:pt x="3462650" y="579105"/>
                </a:lnTo>
                <a:lnTo>
                  <a:pt x="3462334" y="585154"/>
                </a:lnTo>
                <a:lnTo>
                  <a:pt x="3462650" y="591521"/>
                </a:lnTo>
                <a:lnTo>
                  <a:pt x="3462966" y="597251"/>
                </a:lnTo>
                <a:lnTo>
                  <a:pt x="3463913" y="603618"/>
                </a:lnTo>
                <a:lnTo>
                  <a:pt x="3464861" y="609348"/>
                </a:lnTo>
                <a:lnTo>
                  <a:pt x="3466124" y="615397"/>
                </a:lnTo>
                <a:lnTo>
                  <a:pt x="3467703" y="620808"/>
                </a:lnTo>
                <a:lnTo>
                  <a:pt x="3469598" y="626539"/>
                </a:lnTo>
                <a:lnTo>
                  <a:pt x="3471809" y="631950"/>
                </a:lnTo>
                <a:lnTo>
                  <a:pt x="3474335" y="637362"/>
                </a:lnTo>
                <a:lnTo>
                  <a:pt x="3476862" y="642456"/>
                </a:lnTo>
                <a:lnTo>
                  <a:pt x="3479388" y="647231"/>
                </a:lnTo>
                <a:lnTo>
                  <a:pt x="3482862" y="652324"/>
                </a:lnTo>
                <a:lnTo>
                  <a:pt x="3486020" y="656781"/>
                </a:lnTo>
                <a:lnTo>
                  <a:pt x="3489494" y="661556"/>
                </a:lnTo>
                <a:lnTo>
                  <a:pt x="3493284" y="665695"/>
                </a:lnTo>
                <a:lnTo>
                  <a:pt x="3497390" y="669833"/>
                </a:lnTo>
                <a:lnTo>
                  <a:pt x="3501495" y="673972"/>
                </a:lnTo>
                <a:lnTo>
                  <a:pt x="3505917" y="677792"/>
                </a:lnTo>
                <a:lnTo>
                  <a:pt x="3510338" y="681294"/>
                </a:lnTo>
                <a:lnTo>
                  <a:pt x="3514760" y="684795"/>
                </a:lnTo>
                <a:lnTo>
                  <a:pt x="3519813" y="687661"/>
                </a:lnTo>
                <a:lnTo>
                  <a:pt x="3524550" y="690526"/>
                </a:lnTo>
                <a:lnTo>
                  <a:pt x="3529919" y="693072"/>
                </a:lnTo>
                <a:lnTo>
                  <a:pt x="3534972" y="695938"/>
                </a:lnTo>
                <a:lnTo>
                  <a:pt x="3540656" y="697848"/>
                </a:lnTo>
                <a:lnTo>
                  <a:pt x="3546025" y="699758"/>
                </a:lnTo>
                <a:lnTo>
                  <a:pt x="3551394" y="701349"/>
                </a:lnTo>
                <a:lnTo>
                  <a:pt x="3557395" y="702623"/>
                </a:lnTo>
                <a:lnTo>
                  <a:pt x="3563079" y="703578"/>
                </a:lnTo>
                <a:lnTo>
                  <a:pt x="3569396" y="704533"/>
                </a:lnTo>
                <a:lnTo>
                  <a:pt x="3575396" y="704851"/>
                </a:lnTo>
                <a:lnTo>
                  <a:pt x="3581397" y="704851"/>
                </a:lnTo>
                <a:lnTo>
                  <a:pt x="3587713" y="704851"/>
                </a:lnTo>
                <a:lnTo>
                  <a:pt x="3593713" y="704533"/>
                </a:lnTo>
                <a:lnTo>
                  <a:pt x="3599714" y="703578"/>
                </a:lnTo>
                <a:lnTo>
                  <a:pt x="3605399" y="702623"/>
                </a:lnTo>
                <a:lnTo>
                  <a:pt x="3611399" y="701349"/>
                </a:lnTo>
                <a:lnTo>
                  <a:pt x="3616768" y="699758"/>
                </a:lnTo>
                <a:lnTo>
                  <a:pt x="3622453" y="697848"/>
                </a:lnTo>
                <a:lnTo>
                  <a:pt x="3627822" y="695938"/>
                </a:lnTo>
                <a:lnTo>
                  <a:pt x="3632875" y="693072"/>
                </a:lnTo>
                <a:lnTo>
                  <a:pt x="3638243" y="690526"/>
                </a:lnTo>
                <a:lnTo>
                  <a:pt x="3642981" y="687661"/>
                </a:lnTo>
                <a:lnTo>
                  <a:pt x="3648034" y="684795"/>
                </a:lnTo>
                <a:lnTo>
                  <a:pt x="3652455" y="681294"/>
                </a:lnTo>
                <a:lnTo>
                  <a:pt x="3657192" y="677792"/>
                </a:lnTo>
                <a:lnTo>
                  <a:pt x="3661614" y="673972"/>
                </a:lnTo>
                <a:lnTo>
                  <a:pt x="3665404" y="669833"/>
                </a:lnTo>
                <a:lnTo>
                  <a:pt x="3669509" y="665695"/>
                </a:lnTo>
                <a:lnTo>
                  <a:pt x="3673299" y="661556"/>
                </a:lnTo>
                <a:lnTo>
                  <a:pt x="3676773" y="656781"/>
                </a:lnTo>
                <a:lnTo>
                  <a:pt x="3680247" y="652324"/>
                </a:lnTo>
                <a:lnTo>
                  <a:pt x="3683405" y="647231"/>
                </a:lnTo>
                <a:lnTo>
                  <a:pt x="3685932" y="642456"/>
                </a:lnTo>
                <a:lnTo>
                  <a:pt x="3688458" y="637362"/>
                </a:lnTo>
                <a:lnTo>
                  <a:pt x="3691300" y="631950"/>
                </a:lnTo>
                <a:lnTo>
                  <a:pt x="3693195" y="626539"/>
                </a:lnTo>
                <a:lnTo>
                  <a:pt x="3695090" y="620808"/>
                </a:lnTo>
                <a:lnTo>
                  <a:pt x="3696669" y="615397"/>
                </a:lnTo>
                <a:lnTo>
                  <a:pt x="3697933" y="609348"/>
                </a:lnTo>
                <a:lnTo>
                  <a:pt x="3698880" y="603618"/>
                </a:lnTo>
                <a:lnTo>
                  <a:pt x="3699828" y="597251"/>
                </a:lnTo>
                <a:lnTo>
                  <a:pt x="3700143" y="591521"/>
                </a:lnTo>
                <a:lnTo>
                  <a:pt x="3700459" y="585154"/>
                </a:lnTo>
                <a:lnTo>
                  <a:pt x="3700143" y="579105"/>
                </a:lnTo>
                <a:lnTo>
                  <a:pt x="3699828" y="572738"/>
                </a:lnTo>
                <a:lnTo>
                  <a:pt x="3698880" y="567008"/>
                </a:lnTo>
                <a:lnTo>
                  <a:pt x="3697933" y="560960"/>
                </a:lnTo>
                <a:lnTo>
                  <a:pt x="3696669" y="555229"/>
                </a:lnTo>
                <a:lnTo>
                  <a:pt x="3695090" y="549499"/>
                </a:lnTo>
                <a:lnTo>
                  <a:pt x="3693195" y="544087"/>
                </a:lnTo>
                <a:lnTo>
                  <a:pt x="3691300" y="538357"/>
                </a:lnTo>
                <a:lnTo>
                  <a:pt x="3688458" y="533264"/>
                </a:lnTo>
                <a:lnTo>
                  <a:pt x="3685932" y="527852"/>
                </a:lnTo>
                <a:lnTo>
                  <a:pt x="3683405" y="523077"/>
                </a:lnTo>
                <a:lnTo>
                  <a:pt x="3680247" y="517983"/>
                </a:lnTo>
                <a:lnTo>
                  <a:pt x="3676773" y="513526"/>
                </a:lnTo>
                <a:lnTo>
                  <a:pt x="3673299" y="509070"/>
                </a:lnTo>
                <a:lnTo>
                  <a:pt x="3669509" y="504294"/>
                </a:lnTo>
                <a:lnTo>
                  <a:pt x="3665404" y="500474"/>
                </a:lnTo>
                <a:lnTo>
                  <a:pt x="3661614" y="496654"/>
                </a:lnTo>
                <a:lnTo>
                  <a:pt x="3657192" y="492516"/>
                </a:lnTo>
                <a:lnTo>
                  <a:pt x="3652455" y="489014"/>
                </a:lnTo>
                <a:lnTo>
                  <a:pt x="3648034" y="485831"/>
                </a:lnTo>
                <a:lnTo>
                  <a:pt x="3642981" y="482329"/>
                </a:lnTo>
                <a:lnTo>
                  <a:pt x="3638243" y="479782"/>
                </a:lnTo>
                <a:lnTo>
                  <a:pt x="3632875" y="477235"/>
                </a:lnTo>
                <a:lnTo>
                  <a:pt x="3627822" y="474688"/>
                </a:lnTo>
                <a:lnTo>
                  <a:pt x="3622453" y="472460"/>
                </a:lnTo>
                <a:lnTo>
                  <a:pt x="3616768" y="470550"/>
                </a:lnTo>
                <a:lnTo>
                  <a:pt x="3611399" y="468958"/>
                </a:lnTo>
                <a:lnTo>
                  <a:pt x="3605399" y="467685"/>
                </a:lnTo>
                <a:lnTo>
                  <a:pt x="3599714" y="466730"/>
                </a:lnTo>
                <a:lnTo>
                  <a:pt x="3593713" y="465775"/>
                </a:lnTo>
                <a:lnTo>
                  <a:pt x="3587713" y="465456"/>
                </a:lnTo>
                <a:lnTo>
                  <a:pt x="3581397" y="465138"/>
                </a:lnTo>
                <a:close/>
                <a:moveTo>
                  <a:pt x="1975323" y="465138"/>
                </a:moveTo>
                <a:lnTo>
                  <a:pt x="1969282" y="465457"/>
                </a:lnTo>
                <a:lnTo>
                  <a:pt x="1963242" y="465775"/>
                </a:lnTo>
                <a:lnTo>
                  <a:pt x="1957201" y="466730"/>
                </a:lnTo>
                <a:lnTo>
                  <a:pt x="1951161" y="467685"/>
                </a:lnTo>
                <a:lnTo>
                  <a:pt x="1945756" y="468958"/>
                </a:lnTo>
                <a:lnTo>
                  <a:pt x="1939716" y="470550"/>
                </a:lnTo>
                <a:lnTo>
                  <a:pt x="1934311" y="472460"/>
                </a:lnTo>
                <a:lnTo>
                  <a:pt x="1928588" y="474689"/>
                </a:lnTo>
                <a:lnTo>
                  <a:pt x="1923502" y="477235"/>
                </a:lnTo>
                <a:lnTo>
                  <a:pt x="1918415" y="479782"/>
                </a:lnTo>
                <a:lnTo>
                  <a:pt x="1913328" y="482329"/>
                </a:lnTo>
                <a:lnTo>
                  <a:pt x="1908559" y="485831"/>
                </a:lnTo>
                <a:lnTo>
                  <a:pt x="1903790" y="489014"/>
                </a:lnTo>
                <a:lnTo>
                  <a:pt x="1899340" y="492516"/>
                </a:lnTo>
                <a:lnTo>
                  <a:pt x="1895206" y="496654"/>
                </a:lnTo>
                <a:lnTo>
                  <a:pt x="1890756" y="500474"/>
                </a:lnTo>
                <a:lnTo>
                  <a:pt x="1886941" y="504294"/>
                </a:lnTo>
                <a:lnTo>
                  <a:pt x="1882808" y="509070"/>
                </a:lnTo>
                <a:lnTo>
                  <a:pt x="1879310" y="513527"/>
                </a:lnTo>
                <a:lnTo>
                  <a:pt x="1876131" y="517983"/>
                </a:lnTo>
                <a:lnTo>
                  <a:pt x="1873270" y="523077"/>
                </a:lnTo>
                <a:lnTo>
                  <a:pt x="1870091" y="527852"/>
                </a:lnTo>
                <a:lnTo>
                  <a:pt x="1867547" y="533264"/>
                </a:lnTo>
                <a:lnTo>
                  <a:pt x="1865004" y="538357"/>
                </a:lnTo>
                <a:lnTo>
                  <a:pt x="1863097" y="544088"/>
                </a:lnTo>
                <a:lnTo>
                  <a:pt x="1861189" y="549499"/>
                </a:lnTo>
                <a:lnTo>
                  <a:pt x="1859281" y="555230"/>
                </a:lnTo>
                <a:lnTo>
                  <a:pt x="1858010" y="560960"/>
                </a:lnTo>
                <a:lnTo>
                  <a:pt x="1857056" y="567008"/>
                </a:lnTo>
                <a:lnTo>
                  <a:pt x="1856102" y="572739"/>
                </a:lnTo>
                <a:lnTo>
                  <a:pt x="1855784" y="579105"/>
                </a:lnTo>
                <a:lnTo>
                  <a:pt x="1855784" y="585154"/>
                </a:lnTo>
                <a:lnTo>
                  <a:pt x="1855784" y="591521"/>
                </a:lnTo>
                <a:lnTo>
                  <a:pt x="1856102" y="597251"/>
                </a:lnTo>
                <a:lnTo>
                  <a:pt x="1857056" y="603618"/>
                </a:lnTo>
                <a:lnTo>
                  <a:pt x="1858010" y="609348"/>
                </a:lnTo>
                <a:lnTo>
                  <a:pt x="1859281" y="615397"/>
                </a:lnTo>
                <a:lnTo>
                  <a:pt x="1861189" y="620808"/>
                </a:lnTo>
                <a:lnTo>
                  <a:pt x="1863097" y="626539"/>
                </a:lnTo>
                <a:lnTo>
                  <a:pt x="1865004" y="631951"/>
                </a:lnTo>
                <a:lnTo>
                  <a:pt x="1867547" y="637362"/>
                </a:lnTo>
                <a:lnTo>
                  <a:pt x="1870091" y="642456"/>
                </a:lnTo>
                <a:lnTo>
                  <a:pt x="1873270" y="647231"/>
                </a:lnTo>
                <a:lnTo>
                  <a:pt x="1876131" y="652324"/>
                </a:lnTo>
                <a:lnTo>
                  <a:pt x="1879310" y="656781"/>
                </a:lnTo>
                <a:lnTo>
                  <a:pt x="1882808" y="661556"/>
                </a:lnTo>
                <a:lnTo>
                  <a:pt x="1886941" y="665695"/>
                </a:lnTo>
                <a:lnTo>
                  <a:pt x="1890756" y="669833"/>
                </a:lnTo>
                <a:lnTo>
                  <a:pt x="1895206" y="673972"/>
                </a:lnTo>
                <a:lnTo>
                  <a:pt x="1899340" y="677792"/>
                </a:lnTo>
                <a:lnTo>
                  <a:pt x="1903790" y="681294"/>
                </a:lnTo>
                <a:lnTo>
                  <a:pt x="1908559" y="684796"/>
                </a:lnTo>
                <a:lnTo>
                  <a:pt x="1913328" y="687661"/>
                </a:lnTo>
                <a:lnTo>
                  <a:pt x="1918415" y="690526"/>
                </a:lnTo>
                <a:lnTo>
                  <a:pt x="1923502" y="693073"/>
                </a:lnTo>
                <a:lnTo>
                  <a:pt x="1928588" y="695938"/>
                </a:lnTo>
                <a:lnTo>
                  <a:pt x="1934311" y="697848"/>
                </a:lnTo>
                <a:lnTo>
                  <a:pt x="1939716" y="699758"/>
                </a:lnTo>
                <a:lnTo>
                  <a:pt x="1945756" y="701349"/>
                </a:lnTo>
                <a:lnTo>
                  <a:pt x="1951161" y="702623"/>
                </a:lnTo>
                <a:lnTo>
                  <a:pt x="1957201" y="703578"/>
                </a:lnTo>
                <a:lnTo>
                  <a:pt x="1963242" y="704533"/>
                </a:lnTo>
                <a:lnTo>
                  <a:pt x="1969282" y="704851"/>
                </a:lnTo>
                <a:lnTo>
                  <a:pt x="1975323" y="704851"/>
                </a:lnTo>
                <a:lnTo>
                  <a:pt x="1981681" y="704851"/>
                </a:lnTo>
                <a:lnTo>
                  <a:pt x="1987722" y="704533"/>
                </a:lnTo>
                <a:lnTo>
                  <a:pt x="1993762" y="703578"/>
                </a:lnTo>
                <a:lnTo>
                  <a:pt x="1999485" y="702623"/>
                </a:lnTo>
                <a:lnTo>
                  <a:pt x="2005525" y="701349"/>
                </a:lnTo>
                <a:lnTo>
                  <a:pt x="2010930" y="699758"/>
                </a:lnTo>
                <a:lnTo>
                  <a:pt x="2016653" y="697848"/>
                </a:lnTo>
                <a:lnTo>
                  <a:pt x="2022057" y="695938"/>
                </a:lnTo>
                <a:lnTo>
                  <a:pt x="2027462" y="693073"/>
                </a:lnTo>
                <a:lnTo>
                  <a:pt x="2032549" y="690526"/>
                </a:lnTo>
                <a:lnTo>
                  <a:pt x="2037635" y="687661"/>
                </a:lnTo>
                <a:lnTo>
                  <a:pt x="2042404" y="684796"/>
                </a:lnTo>
                <a:lnTo>
                  <a:pt x="2047491" y="681294"/>
                </a:lnTo>
                <a:lnTo>
                  <a:pt x="2051624" y="677792"/>
                </a:lnTo>
                <a:lnTo>
                  <a:pt x="2056075" y="673972"/>
                </a:lnTo>
                <a:lnTo>
                  <a:pt x="2060208" y="669833"/>
                </a:lnTo>
                <a:lnTo>
                  <a:pt x="2064341" y="665695"/>
                </a:lnTo>
                <a:lnTo>
                  <a:pt x="2067838" y="661556"/>
                </a:lnTo>
                <a:lnTo>
                  <a:pt x="2071653" y="656781"/>
                </a:lnTo>
                <a:lnTo>
                  <a:pt x="2074832" y="652324"/>
                </a:lnTo>
                <a:lnTo>
                  <a:pt x="2078012" y="647231"/>
                </a:lnTo>
                <a:lnTo>
                  <a:pt x="2080873" y="642456"/>
                </a:lnTo>
                <a:lnTo>
                  <a:pt x="2083734" y="637362"/>
                </a:lnTo>
                <a:lnTo>
                  <a:pt x="2085960" y="631951"/>
                </a:lnTo>
                <a:lnTo>
                  <a:pt x="2088185" y="626539"/>
                </a:lnTo>
                <a:lnTo>
                  <a:pt x="2089775" y="620808"/>
                </a:lnTo>
                <a:lnTo>
                  <a:pt x="2091364" y="615397"/>
                </a:lnTo>
                <a:lnTo>
                  <a:pt x="2092636" y="609348"/>
                </a:lnTo>
                <a:lnTo>
                  <a:pt x="2094225" y="603618"/>
                </a:lnTo>
                <a:lnTo>
                  <a:pt x="2094861" y="597251"/>
                </a:lnTo>
                <a:lnTo>
                  <a:pt x="2095179" y="591521"/>
                </a:lnTo>
                <a:lnTo>
                  <a:pt x="2095497" y="585154"/>
                </a:lnTo>
                <a:lnTo>
                  <a:pt x="2095179" y="579105"/>
                </a:lnTo>
                <a:lnTo>
                  <a:pt x="2094861" y="572739"/>
                </a:lnTo>
                <a:lnTo>
                  <a:pt x="2094225" y="567008"/>
                </a:lnTo>
                <a:lnTo>
                  <a:pt x="2092636" y="560960"/>
                </a:lnTo>
                <a:lnTo>
                  <a:pt x="2091364" y="555230"/>
                </a:lnTo>
                <a:lnTo>
                  <a:pt x="2089775" y="549499"/>
                </a:lnTo>
                <a:lnTo>
                  <a:pt x="2088185" y="544088"/>
                </a:lnTo>
                <a:lnTo>
                  <a:pt x="2085960" y="538357"/>
                </a:lnTo>
                <a:lnTo>
                  <a:pt x="2083734" y="533264"/>
                </a:lnTo>
                <a:lnTo>
                  <a:pt x="2080873" y="527852"/>
                </a:lnTo>
                <a:lnTo>
                  <a:pt x="2078012" y="523077"/>
                </a:lnTo>
                <a:lnTo>
                  <a:pt x="2074832" y="517983"/>
                </a:lnTo>
                <a:lnTo>
                  <a:pt x="2071653" y="513527"/>
                </a:lnTo>
                <a:lnTo>
                  <a:pt x="2067838" y="509070"/>
                </a:lnTo>
                <a:lnTo>
                  <a:pt x="2064341" y="504294"/>
                </a:lnTo>
                <a:lnTo>
                  <a:pt x="2060208" y="500474"/>
                </a:lnTo>
                <a:lnTo>
                  <a:pt x="2056075" y="496654"/>
                </a:lnTo>
                <a:lnTo>
                  <a:pt x="2051624" y="492516"/>
                </a:lnTo>
                <a:lnTo>
                  <a:pt x="2047491" y="489014"/>
                </a:lnTo>
                <a:lnTo>
                  <a:pt x="2042404" y="485831"/>
                </a:lnTo>
                <a:lnTo>
                  <a:pt x="2037635" y="482329"/>
                </a:lnTo>
                <a:lnTo>
                  <a:pt x="2032549" y="479782"/>
                </a:lnTo>
                <a:lnTo>
                  <a:pt x="2027462" y="477235"/>
                </a:lnTo>
                <a:lnTo>
                  <a:pt x="2022057" y="474689"/>
                </a:lnTo>
                <a:lnTo>
                  <a:pt x="2016653" y="472460"/>
                </a:lnTo>
                <a:lnTo>
                  <a:pt x="2010930" y="470550"/>
                </a:lnTo>
                <a:lnTo>
                  <a:pt x="2005525" y="468958"/>
                </a:lnTo>
                <a:lnTo>
                  <a:pt x="1999485" y="467685"/>
                </a:lnTo>
                <a:lnTo>
                  <a:pt x="1993762" y="466730"/>
                </a:lnTo>
                <a:lnTo>
                  <a:pt x="1987722" y="465775"/>
                </a:lnTo>
                <a:lnTo>
                  <a:pt x="1981681" y="465457"/>
                </a:lnTo>
                <a:lnTo>
                  <a:pt x="1975323" y="465138"/>
                </a:lnTo>
                <a:close/>
                <a:moveTo>
                  <a:pt x="2038346" y="0"/>
                </a:moveTo>
                <a:lnTo>
                  <a:pt x="3519484" y="0"/>
                </a:lnTo>
                <a:lnTo>
                  <a:pt x="3431641" y="179388"/>
                </a:lnTo>
                <a:lnTo>
                  <a:pt x="3916359" y="179388"/>
                </a:lnTo>
                <a:lnTo>
                  <a:pt x="3916359" y="295278"/>
                </a:lnTo>
                <a:lnTo>
                  <a:pt x="4885370" y="295278"/>
                </a:lnTo>
                <a:lnTo>
                  <a:pt x="4901245" y="295596"/>
                </a:lnTo>
                <a:lnTo>
                  <a:pt x="4917437" y="296231"/>
                </a:lnTo>
                <a:lnTo>
                  <a:pt x="4932995" y="297183"/>
                </a:lnTo>
                <a:lnTo>
                  <a:pt x="4948552" y="298771"/>
                </a:lnTo>
                <a:lnTo>
                  <a:pt x="4964427" y="300676"/>
                </a:lnTo>
                <a:lnTo>
                  <a:pt x="4979667" y="302581"/>
                </a:lnTo>
                <a:lnTo>
                  <a:pt x="4994907" y="305120"/>
                </a:lnTo>
                <a:lnTo>
                  <a:pt x="5010465" y="307977"/>
                </a:lnTo>
                <a:lnTo>
                  <a:pt x="5025387" y="311471"/>
                </a:lnTo>
                <a:lnTo>
                  <a:pt x="5040310" y="314962"/>
                </a:lnTo>
                <a:lnTo>
                  <a:pt x="5054915" y="318772"/>
                </a:lnTo>
                <a:lnTo>
                  <a:pt x="5069837" y="323534"/>
                </a:lnTo>
                <a:lnTo>
                  <a:pt x="5084125" y="327979"/>
                </a:lnTo>
                <a:lnTo>
                  <a:pt x="5098412" y="333059"/>
                </a:lnTo>
                <a:lnTo>
                  <a:pt x="5112700" y="338456"/>
                </a:lnTo>
                <a:lnTo>
                  <a:pt x="5126987" y="344171"/>
                </a:lnTo>
                <a:lnTo>
                  <a:pt x="5140640" y="350203"/>
                </a:lnTo>
                <a:lnTo>
                  <a:pt x="5154292" y="356870"/>
                </a:lnTo>
                <a:lnTo>
                  <a:pt x="5167627" y="363220"/>
                </a:lnTo>
                <a:lnTo>
                  <a:pt x="5180962" y="370522"/>
                </a:lnTo>
                <a:lnTo>
                  <a:pt x="5193980" y="377507"/>
                </a:lnTo>
                <a:lnTo>
                  <a:pt x="5206680" y="385126"/>
                </a:lnTo>
                <a:lnTo>
                  <a:pt x="5219380" y="393381"/>
                </a:lnTo>
                <a:lnTo>
                  <a:pt x="5232080" y="401318"/>
                </a:lnTo>
                <a:lnTo>
                  <a:pt x="5244462" y="409890"/>
                </a:lnTo>
                <a:lnTo>
                  <a:pt x="5256527" y="418780"/>
                </a:lnTo>
                <a:lnTo>
                  <a:pt x="5268275" y="427669"/>
                </a:lnTo>
                <a:lnTo>
                  <a:pt x="5279705" y="436876"/>
                </a:lnTo>
                <a:lnTo>
                  <a:pt x="5291135" y="446718"/>
                </a:lnTo>
                <a:lnTo>
                  <a:pt x="5302247" y="456560"/>
                </a:lnTo>
                <a:lnTo>
                  <a:pt x="5313360" y="466720"/>
                </a:lnTo>
                <a:lnTo>
                  <a:pt x="5323520" y="477197"/>
                </a:lnTo>
                <a:lnTo>
                  <a:pt x="5333997" y="487674"/>
                </a:lnTo>
                <a:lnTo>
                  <a:pt x="5344157" y="498786"/>
                </a:lnTo>
                <a:lnTo>
                  <a:pt x="5354000" y="509898"/>
                </a:lnTo>
                <a:lnTo>
                  <a:pt x="5363842" y="521327"/>
                </a:lnTo>
                <a:lnTo>
                  <a:pt x="5373367" y="532757"/>
                </a:lnTo>
                <a:lnTo>
                  <a:pt x="5381940" y="544504"/>
                </a:lnTo>
                <a:lnTo>
                  <a:pt x="5390830" y="556568"/>
                </a:lnTo>
                <a:lnTo>
                  <a:pt x="5399402" y="568950"/>
                </a:lnTo>
                <a:lnTo>
                  <a:pt x="5407657" y="581332"/>
                </a:lnTo>
                <a:lnTo>
                  <a:pt x="5415595" y="594031"/>
                </a:lnTo>
                <a:lnTo>
                  <a:pt x="5423215" y="606731"/>
                </a:lnTo>
                <a:lnTo>
                  <a:pt x="5430517" y="619747"/>
                </a:lnTo>
                <a:lnTo>
                  <a:pt x="5437502" y="633082"/>
                </a:lnTo>
                <a:lnTo>
                  <a:pt x="5444170" y="646416"/>
                </a:lnTo>
                <a:lnTo>
                  <a:pt x="5450520" y="660068"/>
                </a:lnTo>
                <a:lnTo>
                  <a:pt x="5456552" y="674037"/>
                </a:lnTo>
                <a:lnTo>
                  <a:pt x="5462267" y="688007"/>
                </a:lnTo>
                <a:lnTo>
                  <a:pt x="5467665" y="702293"/>
                </a:lnTo>
                <a:lnTo>
                  <a:pt x="5472745" y="716580"/>
                </a:lnTo>
                <a:lnTo>
                  <a:pt x="5477507" y="731184"/>
                </a:lnTo>
                <a:lnTo>
                  <a:pt x="5481952" y="745789"/>
                </a:lnTo>
                <a:lnTo>
                  <a:pt x="5485762" y="760393"/>
                </a:lnTo>
                <a:lnTo>
                  <a:pt x="5489572" y="775315"/>
                </a:lnTo>
                <a:lnTo>
                  <a:pt x="5492747" y="790554"/>
                </a:lnTo>
                <a:lnTo>
                  <a:pt x="5495605" y="805793"/>
                </a:lnTo>
                <a:lnTo>
                  <a:pt x="5498145" y="821033"/>
                </a:lnTo>
                <a:lnTo>
                  <a:pt x="5500367" y="836589"/>
                </a:lnTo>
                <a:lnTo>
                  <a:pt x="5502272" y="852146"/>
                </a:lnTo>
                <a:lnTo>
                  <a:pt x="5503542" y="867703"/>
                </a:lnTo>
                <a:lnTo>
                  <a:pt x="5504495" y="883577"/>
                </a:lnTo>
                <a:lnTo>
                  <a:pt x="5505130" y="899451"/>
                </a:lnTo>
                <a:lnTo>
                  <a:pt x="5505447" y="915326"/>
                </a:lnTo>
                <a:lnTo>
                  <a:pt x="5505447" y="6237953"/>
                </a:lnTo>
                <a:lnTo>
                  <a:pt x="5505130" y="6253827"/>
                </a:lnTo>
                <a:lnTo>
                  <a:pt x="5504495" y="6270019"/>
                </a:lnTo>
                <a:lnTo>
                  <a:pt x="5503542" y="6285575"/>
                </a:lnTo>
                <a:lnTo>
                  <a:pt x="5502272" y="6301132"/>
                </a:lnTo>
                <a:lnTo>
                  <a:pt x="5500367" y="6317006"/>
                </a:lnTo>
                <a:lnTo>
                  <a:pt x="5498145" y="6332246"/>
                </a:lnTo>
                <a:lnTo>
                  <a:pt x="5495605" y="6347485"/>
                </a:lnTo>
                <a:lnTo>
                  <a:pt x="5492747" y="6363042"/>
                </a:lnTo>
                <a:lnTo>
                  <a:pt x="5489572" y="6377963"/>
                </a:lnTo>
                <a:lnTo>
                  <a:pt x="5485762" y="6392885"/>
                </a:lnTo>
                <a:lnTo>
                  <a:pt x="5481952" y="6407490"/>
                </a:lnTo>
                <a:lnTo>
                  <a:pt x="5477507" y="6422411"/>
                </a:lnTo>
                <a:lnTo>
                  <a:pt x="5472745" y="6436698"/>
                </a:lnTo>
                <a:lnTo>
                  <a:pt x="5467665" y="6450985"/>
                </a:lnTo>
                <a:lnTo>
                  <a:pt x="5462267" y="6465272"/>
                </a:lnTo>
                <a:lnTo>
                  <a:pt x="5456552" y="6479241"/>
                </a:lnTo>
                <a:lnTo>
                  <a:pt x="5450520" y="6493210"/>
                </a:lnTo>
                <a:lnTo>
                  <a:pt x="5444170" y="6506862"/>
                </a:lnTo>
                <a:lnTo>
                  <a:pt x="5437502" y="6520197"/>
                </a:lnTo>
                <a:lnTo>
                  <a:pt x="5430517" y="6533531"/>
                </a:lnTo>
                <a:lnTo>
                  <a:pt x="5423215" y="6546548"/>
                </a:lnTo>
                <a:lnTo>
                  <a:pt x="5415595" y="6559247"/>
                </a:lnTo>
                <a:lnTo>
                  <a:pt x="5407657" y="6572264"/>
                </a:lnTo>
                <a:lnTo>
                  <a:pt x="5399402" y="6584646"/>
                </a:lnTo>
                <a:lnTo>
                  <a:pt x="5390830" y="6597028"/>
                </a:lnTo>
                <a:lnTo>
                  <a:pt x="5381940" y="6609092"/>
                </a:lnTo>
                <a:lnTo>
                  <a:pt x="5373367" y="6620839"/>
                </a:lnTo>
                <a:lnTo>
                  <a:pt x="5363842" y="6632269"/>
                </a:lnTo>
                <a:lnTo>
                  <a:pt x="5354000" y="6643698"/>
                </a:lnTo>
                <a:lnTo>
                  <a:pt x="5344157" y="6654810"/>
                </a:lnTo>
                <a:lnTo>
                  <a:pt x="5333997" y="6665922"/>
                </a:lnTo>
                <a:lnTo>
                  <a:pt x="5323520" y="6676082"/>
                </a:lnTo>
                <a:lnTo>
                  <a:pt x="5313360" y="6686559"/>
                </a:lnTo>
                <a:lnTo>
                  <a:pt x="5302247" y="6696718"/>
                </a:lnTo>
                <a:lnTo>
                  <a:pt x="5291135" y="6706560"/>
                </a:lnTo>
                <a:lnTo>
                  <a:pt x="5279705" y="6716402"/>
                </a:lnTo>
                <a:lnTo>
                  <a:pt x="5268275" y="6725609"/>
                </a:lnTo>
                <a:lnTo>
                  <a:pt x="5256527" y="6734499"/>
                </a:lnTo>
                <a:lnTo>
                  <a:pt x="5244462" y="6743388"/>
                </a:lnTo>
                <a:lnTo>
                  <a:pt x="5232080" y="6751960"/>
                </a:lnTo>
                <a:lnTo>
                  <a:pt x="5219380" y="6760215"/>
                </a:lnTo>
                <a:lnTo>
                  <a:pt x="5206680" y="6768152"/>
                </a:lnTo>
                <a:lnTo>
                  <a:pt x="5193980" y="6775772"/>
                </a:lnTo>
                <a:lnTo>
                  <a:pt x="5180962" y="6783074"/>
                </a:lnTo>
                <a:lnTo>
                  <a:pt x="5167627" y="6790059"/>
                </a:lnTo>
                <a:lnTo>
                  <a:pt x="5154292" y="6796726"/>
                </a:lnTo>
                <a:lnTo>
                  <a:pt x="5140640" y="6803075"/>
                </a:lnTo>
                <a:lnTo>
                  <a:pt x="5126987" y="6809108"/>
                </a:lnTo>
                <a:lnTo>
                  <a:pt x="5112700" y="6814822"/>
                </a:lnTo>
                <a:lnTo>
                  <a:pt x="5098412" y="6820220"/>
                </a:lnTo>
                <a:lnTo>
                  <a:pt x="5084125" y="6825299"/>
                </a:lnTo>
                <a:lnTo>
                  <a:pt x="5069837" y="6830062"/>
                </a:lnTo>
                <a:lnTo>
                  <a:pt x="5054915" y="6834506"/>
                </a:lnTo>
                <a:lnTo>
                  <a:pt x="5040310" y="6838316"/>
                </a:lnTo>
                <a:lnTo>
                  <a:pt x="5025387" y="6842126"/>
                </a:lnTo>
                <a:lnTo>
                  <a:pt x="5010465" y="6845301"/>
                </a:lnTo>
                <a:lnTo>
                  <a:pt x="4994907" y="6848158"/>
                </a:lnTo>
                <a:lnTo>
                  <a:pt x="4979667" y="6850698"/>
                </a:lnTo>
                <a:lnTo>
                  <a:pt x="4964427" y="6852920"/>
                </a:lnTo>
                <a:lnTo>
                  <a:pt x="4948552" y="6854825"/>
                </a:lnTo>
                <a:lnTo>
                  <a:pt x="4932995" y="6856095"/>
                </a:lnTo>
                <a:lnTo>
                  <a:pt x="4917437" y="6857048"/>
                </a:lnTo>
                <a:lnTo>
                  <a:pt x="4901245" y="6857683"/>
                </a:lnTo>
                <a:lnTo>
                  <a:pt x="4885370" y="6858000"/>
                </a:lnTo>
                <a:lnTo>
                  <a:pt x="619760" y="6858000"/>
                </a:lnTo>
                <a:lnTo>
                  <a:pt x="603885" y="6857683"/>
                </a:lnTo>
                <a:lnTo>
                  <a:pt x="588010" y="6857048"/>
                </a:lnTo>
                <a:lnTo>
                  <a:pt x="572135" y="6856095"/>
                </a:lnTo>
                <a:lnTo>
                  <a:pt x="556578" y="6854825"/>
                </a:lnTo>
                <a:lnTo>
                  <a:pt x="541020" y="6852920"/>
                </a:lnTo>
                <a:lnTo>
                  <a:pt x="525463" y="6850698"/>
                </a:lnTo>
                <a:lnTo>
                  <a:pt x="510223" y="6848158"/>
                </a:lnTo>
                <a:lnTo>
                  <a:pt x="494983" y="6845301"/>
                </a:lnTo>
                <a:lnTo>
                  <a:pt x="479743" y="6842126"/>
                </a:lnTo>
                <a:lnTo>
                  <a:pt x="465138" y="6838316"/>
                </a:lnTo>
                <a:lnTo>
                  <a:pt x="450215" y="6834506"/>
                </a:lnTo>
                <a:lnTo>
                  <a:pt x="435610" y="6830062"/>
                </a:lnTo>
                <a:lnTo>
                  <a:pt x="421005" y="6825299"/>
                </a:lnTo>
                <a:lnTo>
                  <a:pt x="406718" y="6820220"/>
                </a:lnTo>
                <a:lnTo>
                  <a:pt x="392748" y="6814822"/>
                </a:lnTo>
                <a:lnTo>
                  <a:pt x="378460" y="6809108"/>
                </a:lnTo>
                <a:lnTo>
                  <a:pt x="364808" y="6803075"/>
                </a:lnTo>
                <a:lnTo>
                  <a:pt x="351155" y="6796726"/>
                </a:lnTo>
                <a:lnTo>
                  <a:pt x="337820" y="6790059"/>
                </a:lnTo>
                <a:lnTo>
                  <a:pt x="324485" y="6783074"/>
                </a:lnTo>
                <a:lnTo>
                  <a:pt x="311468" y="6775772"/>
                </a:lnTo>
                <a:lnTo>
                  <a:pt x="298768" y="6768152"/>
                </a:lnTo>
                <a:lnTo>
                  <a:pt x="286068" y="6760215"/>
                </a:lnTo>
                <a:lnTo>
                  <a:pt x="273050" y="6751960"/>
                </a:lnTo>
                <a:lnTo>
                  <a:pt x="260985" y="6743388"/>
                </a:lnTo>
                <a:lnTo>
                  <a:pt x="248920" y="6734499"/>
                </a:lnTo>
                <a:lnTo>
                  <a:pt x="237173" y="6725609"/>
                </a:lnTo>
                <a:lnTo>
                  <a:pt x="225425" y="6716402"/>
                </a:lnTo>
                <a:lnTo>
                  <a:pt x="213995" y="6706560"/>
                </a:lnTo>
                <a:lnTo>
                  <a:pt x="202883" y="6696718"/>
                </a:lnTo>
                <a:lnTo>
                  <a:pt x="192088" y="6686559"/>
                </a:lnTo>
                <a:lnTo>
                  <a:pt x="181610" y="6676082"/>
                </a:lnTo>
                <a:lnTo>
                  <a:pt x="171450" y="6665922"/>
                </a:lnTo>
                <a:lnTo>
                  <a:pt x="160973" y="6654810"/>
                </a:lnTo>
                <a:lnTo>
                  <a:pt x="151130" y="6643698"/>
                </a:lnTo>
                <a:lnTo>
                  <a:pt x="141605" y="6632269"/>
                </a:lnTo>
                <a:lnTo>
                  <a:pt x="132080" y="6620839"/>
                </a:lnTo>
                <a:lnTo>
                  <a:pt x="123190" y="6609092"/>
                </a:lnTo>
                <a:lnTo>
                  <a:pt x="114300" y="6597028"/>
                </a:lnTo>
                <a:lnTo>
                  <a:pt x="105728" y="6584646"/>
                </a:lnTo>
                <a:lnTo>
                  <a:pt x="97473" y="6572264"/>
                </a:lnTo>
                <a:lnTo>
                  <a:pt x="89853" y="6559247"/>
                </a:lnTo>
                <a:lnTo>
                  <a:pt x="82233" y="6546548"/>
                </a:lnTo>
                <a:lnTo>
                  <a:pt x="74613" y="6533531"/>
                </a:lnTo>
                <a:lnTo>
                  <a:pt x="67945" y="6520197"/>
                </a:lnTo>
                <a:lnTo>
                  <a:pt x="60960" y="6506862"/>
                </a:lnTo>
                <a:lnTo>
                  <a:pt x="54928" y="6493210"/>
                </a:lnTo>
                <a:lnTo>
                  <a:pt x="48578" y="6479241"/>
                </a:lnTo>
                <a:lnTo>
                  <a:pt x="43180" y="6465272"/>
                </a:lnTo>
                <a:lnTo>
                  <a:pt x="37465" y="6450985"/>
                </a:lnTo>
                <a:lnTo>
                  <a:pt x="32703" y="6436698"/>
                </a:lnTo>
                <a:lnTo>
                  <a:pt x="27623" y="6422411"/>
                </a:lnTo>
                <a:lnTo>
                  <a:pt x="23495" y="6407490"/>
                </a:lnTo>
                <a:lnTo>
                  <a:pt x="19685" y="6392885"/>
                </a:lnTo>
                <a:lnTo>
                  <a:pt x="15875" y="6377963"/>
                </a:lnTo>
                <a:lnTo>
                  <a:pt x="12700" y="6363042"/>
                </a:lnTo>
                <a:lnTo>
                  <a:pt x="9843" y="6347485"/>
                </a:lnTo>
                <a:lnTo>
                  <a:pt x="7303" y="6332246"/>
                </a:lnTo>
                <a:lnTo>
                  <a:pt x="4763" y="6317006"/>
                </a:lnTo>
                <a:lnTo>
                  <a:pt x="3175" y="6301132"/>
                </a:lnTo>
                <a:lnTo>
                  <a:pt x="1905" y="6285575"/>
                </a:lnTo>
                <a:lnTo>
                  <a:pt x="953" y="6270019"/>
                </a:lnTo>
                <a:lnTo>
                  <a:pt x="318" y="6253827"/>
                </a:lnTo>
                <a:lnTo>
                  <a:pt x="0" y="6237953"/>
                </a:lnTo>
                <a:lnTo>
                  <a:pt x="0" y="915326"/>
                </a:lnTo>
                <a:lnTo>
                  <a:pt x="318" y="899451"/>
                </a:lnTo>
                <a:lnTo>
                  <a:pt x="953" y="883577"/>
                </a:lnTo>
                <a:lnTo>
                  <a:pt x="1905" y="867703"/>
                </a:lnTo>
                <a:lnTo>
                  <a:pt x="3175" y="852146"/>
                </a:lnTo>
                <a:lnTo>
                  <a:pt x="4763" y="836589"/>
                </a:lnTo>
                <a:lnTo>
                  <a:pt x="7303" y="821033"/>
                </a:lnTo>
                <a:lnTo>
                  <a:pt x="9843" y="805793"/>
                </a:lnTo>
                <a:lnTo>
                  <a:pt x="12700" y="790554"/>
                </a:lnTo>
                <a:lnTo>
                  <a:pt x="15875" y="775315"/>
                </a:lnTo>
                <a:lnTo>
                  <a:pt x="19685" y="760393"/>
                </a:lnTo>
                <a:lnTo>
                  <a:pt x="23495" y="745789"/>
                </a:lnTo>
                <a:lnTo>
                  <a:pt x="27623" y="731184"/>
                </a:lnTo>
                <a:lnTo>
                  <a:pt x="32703" y="716580"/>
                </a:lnTo>
                <a:lnTo>
                  <a:pt x="37465" y="702293"/>
                </a:lnTo>
                <a:lnTo>
                  <a:pt x="43180" y="688007"/>
                </a:lnTo>
                <a:lnTo>
                  <a:pt x="48578" y="674037"/>
                </a:lnTo>
                <a:lnTo>
                  <a:pt x="54928" y="660068"/>
                </a:lnTo>
                <a:lnTo>
                  <a:pt x="60960" y="646416"/>
                </a:lnTo>
                <a:lnTo>
                  <a:pt x="67945" y="633082"/>
                </a:lnTo>
                <a:lnTo>
                  <a:pt x="74613" y="619747"/>
                </a:lnTo>
                <a:lnTo>
                  <a:pt x="82233" y="606731"/>
                </a:lnTo>
                <a:lnTo>
                  <a:pt x="89853" y="594031"/>
                </a:lnTo>
                <a:lnTo>
                  <a:pt x="97473" y="581332"/>
                </a:lnTo>
                <a:lnTo>
                  <a:pt x="105728" y="568950"/>
                </a:lnTo>
                <a:lnTo>
                  <a:pt x="114300" y="556568"/>
                </a:lnTo>
                <a:lnTo>
                  <a:pt x="123190" y="544504"/>
                </a:lnTo>
                <a:lnTo>
                  <a:pt x="132080" y="532757"/>
                </a:lnTo>
                <a:lnTo>
                  <a:pt x="141605" y="521327"/>
                </a:lnTo>
                <a:lnTo>
                  <a:pt x="151130" y="509898"/>
                </a:lnTo>
                <a:lnTo>
                  <a:pt x="160973" y="498786"/>
                </a:lnTo>
                <a:lnTo>
                  <a:pt x="171450" y="487674"/>
                </a:lnTo>
                <a:lnTo>
                  <a:pt x="181610" y="477197"/>
                </a:lnTo>
                <a:lnTo>
                  <a:pt x="192088" y="466720"/>
                </a:lnTo>
                <a:lnTo>
                  <a:pt x="202883" y="456560"/>
                </a:lnTo>
                <a:lnTo>
                  <a:pt x="213995" y="446718"/>
                </a:lnTo>
                <a:lnTo>
                  <a:pt x="225425" y="436876"/>
                </a:lnTo>
                <a:lnTo>
                  <a:pt x="237173" y="427669"/>
                </a:lnTo>
                <a:lnTo>
                  <a:pt x="248920" y="418780"/>
                </a:lnTo>
                <a:lnTo>
                  <a:pt x="260985" y="409890"/>
                </a:lnTo>
                <a:lnTo>
                  <a:pt x="273050" y="401318"/>
                </a:lnTo>
                <a:lnTo>
                  <a:pt x="286068" y="393381"/>
                </a:lnTo>
                <a:lnTo>
                  <a:pt x="298768" y="385126"/>
                </a:lnTo>
                <a:lnTo>
                  <a:pt x="311468" y="377507"/>
                </a:lnTo>
                <a:lnTo>
                  <a:pt x="324485" y="370522"/>
                </a:lnTo>
                <a:lnTo>
                  <a:pt x="337820" y="363220"/>
                </a:lnTo>
                <a:lnTo>
                  <a:pt x="351155" y="356870"/>
                </a:lnTo>
                <a:lnTo>
                  <a:pt x="364808" y="350203"/>
                </a:lnTo>
                <a:lnTo>
                  <a:pt x="378460" y="344171"/>
                </a:lnTo>
                <a:lnTo>
                  <a:pt x="392748" y="338456"/>
                </a:lnTo>
                <a:lnTo>
                  <a:pt x="406718" y="333059"/>
                </a:lnTo>
                <a:lnTo>
                  <a:pt x="421005" y="327979"/>
                </a:lnTo>
                <a:lnTo>
                  <a:pt x="435610" y="323534"/>
                </a:lnTo>
                <a:lnTo>
                  <a:pt x="450215" y="318772"/>
                </a:lnTo>
                <a:lnTo>
                  <a:pt x="465138" y="314962"/>
                </a:lnTo>
                <a:lnTo>
                  <a:pt x="479743" y="311471"/>
                </a:lnTo>
                <a:lnTo>
                  <a:pt x="494983" y="307977"/>
                </a:lnTo>
                <a:lnTo>
                  <a:pt x="510223" y="305120"/>
                </a:lnTo>
                <a:lnTo>
                  <a:pt x="525463" y="302581"/>
                </a:lnTo>
                <a:lnTo>
                  <a:pt x="541020" y="300676"/>
                </a:lnTo>
                <a:lnTo>
                  <a:pt x="556578" y="298771"/>
                </a:lnTo>
                <a:lnTo>
                  <a:pt x="572135" y="297183"/>
                </a:lnTo>
                <a:lnTo>
                  <a:pt x="588010" y="296231"/>
                </a:lnTo>
                <a:lnTo>
                  <a:pt x="603885" y="295596"/>
                </a:lnTo>
                <a:lnTo>
                  <a:pt x="619760" y="295278"/>
                </a:lnTo>
                <a:lnTo>
                  <a:pt x="1639884" y="295278"/>
                </a:lnTo>
                <a:lnTo>
                  <a:pt x="1639884" y="179388"/>
                </a:lnTo>
                <a:lnTo>
                  <a:pt x="2125900" y="179388"/>
                </a:lnTo>
                <a:lnTo>
                  <a:pt x="2038346" y="0"/>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37" name="KSO_Shape"/>
          <p:cNvSpPr/>
          <p:nvPr/>
        </p:nvSpPr>
        <p:spPr bwMode="auto">
          <a:xfrm>
            <a:off x="9412654" y="2978979"/>
            <a:ext cx="319813" cy="196152"/>
          </a:xfrm>
          <a:custGeom>
            <a:avLst/>
            <a:gdLst>
              <a:gd name="T0" fmla="*/ 2170982 w 2727325"/>
              <a:gd name="T1" fmla="*/ 1317981 h 1674813"/>
              <a:gd name="T2" fmla="*/ 2247564 w 2727325"/>
              <a:gd name="T3" fmla="*/ 1394626 h 1674813"/>
              <a:gd name="T4" fmla="*/ 2269490 w 2727325"/>
              <a:gd name="T5" fmla="*/ 1504666 h 1674813"/>
              <a:gd name="T6" fmla="*/ 2226909 w 2727325"/>
              <a:gd name="T7" fmla="*/ 1605800 h 1674813"/>
              <a:gd name="T8" fmla="*/ 2136981 w 2727325"/>
              <a:gd name="T9" fmla="*/ 1666226 h 1674813"/>
              <a:gd name="T10" fmla="*/ 2023856 w 2727325"/>
              <a:gd name="T11" fmla="*/ 1666226 h 1674813"/>
              <a:gd name="T12" fmla="*/ 1933928 w 2727325"/>
              <a:gd name="T13" fmla="*/ 1605800 h 1674813"/>
              <a:gd name="T14" fmla="*/ 1891983 w 2727325"/>
              <a:gd name="T15" fmla="*/ 1504666 h 1674813"/>
              <a:gd name="T16" fmla="*/ 1913591 w 2727325"/>
              <a:gd name="T17" fmla="*/ 1394626 h 1674813"/>
              <a:gd name="T18" fmla="*/ 1990173 w 2727325"/>
              <a:gd name="T19" fmla="*/ 1317981 h 1674813"/>
              <a:gd name="T20" fmla="*/ 578969 w 2727325"/>
              <a:gd name="T21" fmla="*/ 1295400 h 1674813"/>
              <a:gd name="T22" fmla="*/ 682561 w 2727325"/>
              <a:gd name="T23" fmla="*/ 1332610 h 1674813"/>
              <a:gd name="T24" fmla="*/ 747386 w 2727325"/>
              <a:gd name="T25" fmla="*/ 1419751 h 1674813"/>
              <a:gd name="T26" fmla="*/ 752788 w 2727325"/>
              <a:gd name="T27" fmla="*/ 1532653 h 1674813"/>
              <a:gd name="T28" fmla="*/ 696543 w 2727325"/>
              <a:gd name="T29" fmla="*/ 1625518 h 1674813"/>
              <a:gd name="T30" fmla="*/ 598035 w 2727325"/>
              <a:gd name="T31" fmla="*/ 1672905 h 1674813"/>
              <a:gd name="T32" fmla="*/ 486817 w 2727325"/>
              <a:gd name="T33" fmla="*/ 1656049 h 1674813"/>
              <a:gd name="T34" fmla="*/ 407058 w 2727325"/>
              <a:gd name="T35" fmla="*/ 1583538 h 1674813"/>
              <a:gd name="T36" fmla="*/ 379730 w 2727325"/>
              <a:gd name="T37" fmla="*/ 1475407 h 1674813"/>
              <a:gd name="T38" fmla="*/ 416909 w 2727325"/>
              <a:gd name="T39" fmla="*/ 1371410 h 1674813"/>
              <a:gd name="T40" fmla="*/ 503659 w 2727325"/>
              <a:gd name="T41" fmla="*/ 1306849 h 1674813"/>
              <a:gd name="T42" fmla="*/ 1493842 w 2727325"/>
              <a:gd name="T43" fmla="*/ 1149350 h 1674813"/>
              <a:gd name="T44" fmla="*/ 518739 w 2727325"/>
              <a:gd name="T45" fmla="*/ 309877 h 1674813"/>
              <a:gd name="T46" fmla="*/ 426186 w 2727325"/>
              <a:gd name="T47" fmla="*/ 354932 h 1674813"/>
              <a:gd name="T48" fmla="*/ 385932 w 2727325"/>
              <a:gd name="T49" fmla="*/ 433618 h 1674813"/>
              <a:gd name="T50" fmla="*/ 884770 w 2727325"/>
              <a:gd name="T51" fmla="*/ 635 h 1674813"/>
              <a:gd name="T52" fmla="*/ 956516 w 2727325"/>
              <a:gd name="T53" fmla="*/ 30487 h 1674813"/>
              <a:gd name="T54" fmla="*/ 999691 w 2727325"/>
              <a:gd name="T55" fmla="*/ 94635 h 1674813"/>
              <a:gd name="T56" fmla="*/ 2492402 w 2727325"/>
              <a:gd name="T57" fmla="*/ 148621 h 1674813"/>
              <a:gd name="T58" fmla="*/ 2591133 w 2727325"/>
              <a:gd name="T59" fmla="*/ 178790 h 1674813"/>
              <a:gd name="T60" fmla="*/ 2658118 w 2727325"/>
              <a:gd name="T61" fmla="*/ 240715 h 1674813"/>
              <a:gd name="T62" fmla="*/ 2713039 w 2727325"/>
              <a:gd name="T63" fmla="*/ 380126 h 1674813"/>
              <a:gd name="T64" fmla="*/ 2727007 w 2727325"/>
              <a:gd name="T65" fmla="*/ 1152445 h 1674813"/>
              <a:gd name="T66" fmla="*/ 2705103 w 2727325"/>
              <a:gd name="T67" fmla="*/ 1266768 h 1674813"/>
              <a:gd name="T68" fmla="*/ 2618753 w 2727325"/>
              <a:gd name="T69" fmla="*/ 1410943 h 1674813"/>
              <a:gd name="T70" fmla="*/ 2465101 w 2727325"/>
              <a:gd name="T71" fmla="*/ 1516375 h 1674813"/>
              <a:gd name="T72" fmla="*/ 2384422 w 2727325"/>
              <a:gd name="T73" fmla="*/ 1516666 h 1674813"/>
              <a:gd name="T74" fmla="*/ 2348490 w 2727325"/>
              <a:gd name="T75" fmla="*/ 1337144 h 1674813"/>
              <a:gd name="T76" fmla="*/ 2223203 w 2727325"/>
              <a:gd name="T77" fmla="*/ 1212177 h 1674813"/>
              <a:gd name="T78" fmla="*/ 2043223 w 2727325"/>
              <a:gd name="T79" fmla="*/ 1176019 h 1674813"/>
              <a:gd name="T80" fmla="*/ 1896207 w 2727325"/>
              <a:gd name="T81" fmla="*/ 1228978 h 1674813"/>
              <a:gd name="T82" fmla="*/ 1788270 w 2727325"/>
              <a:gd name="T83" fmla="*/ 1360133 h 1674813"/>
              <a:gd name="T84" fmla="*/ 1765302 w 2727325"/>
              <a:gd name="T85" fmla="*/ 1516666 h 1674813"/>
              <a:gd name="T86" fmla="*/ 870887 w 2727325"/>
              <a:gd name="T87" fmla="*/ 1407557 h 1674813"/>
              <a:gd name="T88" fmla="*/ 778671 w 2727325"/>
              <a:gd name="T89" fmla="*/ 1255313 h 1674813"/>
              <a:gd name="T90" fmla="*/ 617133 w 2727325"/>
              <a:gd name="T91" fmla="*/ 1178239 h 1674813"/>
              <a:gd name="T92" fmla="*/ 434927 w 2727325"/>
              <a:gd name="T93" fmla="*/ 1205199 h 1674813"/>
              <a:gd name="T94" fmla="*/ 303916 w 2727325"/>
              <a:gd name="T95" fmla="*/ 1324140 h 1674813"/>
              <a:gd name="T96" fmla="*/ 259080 w 2727325"/>
              <a:gd name="T97" fmla="*/ 1500807 h 1674813"/>
              <a:gd name="T98" fmla="*/ 119366 w 2727325"/>
              <a:gd name="T99" fmla="*/ 1422058 h 1674813"/>
              <a:gd name="T100" fmla="*/ 20635 w 2727325"/>
              <a:gd name="T101" fmla="*/ 1261687 h 1674813"/>
              <a:gd name="T102" fmla="*/ 149525 w 2727325"/>
              <a:gd name="T103" fmla="*/ 516997 h 1674813"/>
              <a:gd name="T104" fmla="*/ 213335 w 2727325"/>
              <a:gd name="T105" fmla="*/ 374092 h 1674813"/>
              <a:gd name="T106" fmla="*/ 299050 w 2727325"/>
              <a:gd name="T107" fmla="*/ 269613 h 1674813"/>
              <a:gd name="T108" fmla="*/ 401908 w 2727325"/>
              <a:gd name="T109" fmla="*/ 200066 h 1674813"/>
              <a:gd name="T110" fmla="*/ 589529 w 2727325"/>
              <a:gd name="T111" fmla="*/ 149256 h 1674813"/>
              <a:gd name="T112" fmla="*/ 743816 w 2727325"/>
              <a:gd name="T113" fmla="*/ 88601 h 1674813"/>
              <a:gd name="T114" fmla="*/ 789848 w 2727325"/>
              <a:gd name="T115" fmla="*/ 26676 h 1674813"/>
              <a:gd name="T116" fmla="*/ 863817 w 2727325"/>
              <a:gd name="T117" fmla="*/ 0 h 16748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727325" h="1674813">
                <a:moveTo>
                  <a:pt x="2070886" y="1295400"/>
                </a:moveTo>
                <a:lnTo>
                  <a:pt x="2080419" y="1295400"/>
                </a:lnTo>
                <a:lnTo>
                  <a:pt x="2090269" y="1295400"/>
                </a:lnTo>
                <a:lnTo>
                  <a:pt x="2099802" y="1296036"/>
                </a:lnTo>
                <a:lnTo>
                  <a:pt x="2109335" y="1297308"/>
                </a:lnTo>
                <a:lnTo>
                  <a:pt x="2118551" y="1298899"/>
                </a:lnTo>
                <a:lnTo>
                  <a:pt x="2128084" y="1301125"/>
                </a:lnTo>
                <a:lnTo>
                  <a:pt x="2136981" y="1303669"/>
                </a:lnTo>
                <a:lnTo>
                  <a:pt x="2145561" y="1306849"/>
                </a:lnTo>
                <a:lnTo>
                  <a:pt x="2154141" y="1310030"/>
                </a:lnTo>
                <a:lnTo>
                  <a:pt x="2163038" y="1314164"/>
                </a:lnTo>
                <a:lnTo>
                  <a:pt x="2170982" y="1317981"/>
                </a:lnTo>
                <a:lnTo>
                  <a:pt x="2178609" y="1322751"/>
                </a:lnTo>
                <a:lnTo>
                  <a:pt x="2186553" y="1327840"/>
                </a:lnTo>
                <a:lnTo>
                  <a:pt x="2193861" y="1332610"/>
                </a:lnTo>
                <a:lnTo>
                  <a:pt x="2201170" y="1338653"/>
                </a:lnTo>
                <a:lnTo>
                  <a:pt x="2208161" y="1344695"/>
                </a:lnTo>
                <a:lnTo>
                  <a:pt x="2214834" y="1350738"/>
                </a:lnTo>
                <a:lnTo>
                  <a:pt x="2220871" y="1357099"/>
                </a:lnTo>
                <a:lnTo>
                  <a:pt x="2226909" y="1364413"/>
                </a:lnTo>
                <a:lnTo>
                  <a:pt x="2232629" y="1371410"/>
                </a:lnTo>
                <a:lnTo>
                  <a:pt x="2237713" y="1378725"/>
                </a:lnTo>
                <a:lnTo>
                  <a:pt x="2242797" y="1386676"/>
                </a:lnTo>
                <a:lnTo>
                  <a:pt x="2247564" y="1394626"/>
                </a:lnTo>
                <a:lnTo>
                  <a:pt x="2251377" y="1402577"/>
                </a:lnTo>
                <a:lnTo>
                  <a:pt x="2255508" y="1411164"/>
                </a:lnTo>
                <a:lnTo>
                  <a:pt x="2258686" y="1419751"/>
                </a:lnTo>
                <a:lnTo>
                  <a:pt x="2261863" y="1428656"/>
                </a:lnTo>
                <a:lnTo>
                  <a:pt x="2264405" y="1437561"/>
                </a:lnTo>
                <a:lnTo>
                  <a:pt x="2266630" y="1446784"/>
                </a:lnTo>
                <a:lnTo>
                  <a:pt x="2267901" y="1456325"/>
                </a:lnTo>
                <a:lnTo>
                  <a:pt x="2269490" y="1465548"/>
                </a:lnTo>
                <a:lnTo>
                  <a:pt x="2270125" y="1475407"/>
                </a:lnTo>
                <a:lnTo>
                  <a:pt x="2270125" y="1484948"/>
                </a:lnTo>
                <a:lnTo>
                  <a:pt x="2270125" y="1494807"/>
                </a:lnTo>
                <a:lnTo>
                  <a:pt x="2269490" y="1504666"/>
                </a:lnTo>
                <a:lnTo>
                  <a:pt x="2267901" y="1513889"/>
                </a:lnTo>
                <a:lnTo>
                  <a:pt x="2266630" y="1523430"/>
                </a:lnTo>
                <a:lnTo>
                  <a:pt x="2264405" y="1532653"/>
                </a:lnTo>
                <a:lnTo>
                  <a:pt x="2261863" y="1541558"/>
                </a:lnTo>
                <a:lnTo>
                  <a:pt x="2258686" y="1550144"/>
                </a:lnTo>
                <a:lnTo>
                  <a:pt x="2255508" y="1559049"/>
                </a:lnTo>
                <a:lnTo>
                  <a:pt x="2251377" y="1567318"/>
                </a:lnTo>
                <a:lnTo>
                  <a:pt x="2247564" y="1575587"/>
                </a:lnTo>
                <a:lnTo>
                  <a:pt x="2242797" y="1583538"/>
                </a:lnTo>
                <a:lnTo>
                  <a:pt x="2237713" y="1591489"/>
                </a:lnTo>
                <a:lnTo>
                  <a:pt x="2232629" y="1598485"/>
                </a:lnTo>
                <a:lnTo>
                  <a:pt x="2226909" y="1605800"/>
                </a:lnTo>
                <a:lnTo>
                  <a:pt x="2220871" y="1612479"/>
                </a:lnTo>
                <a:lnTo>
                  <a:pt x="2214834" y="1619476"/>
                </a:lnTo>
                <a:lnTo>
                  <a:pt x="2208161" y="1625518"/>
                </a:lnTo>
                <a:lnTo>
                  <a:pt x="2201170" y="1631561"/>
                </a:lnTo>
                <a:lnTo>
                  <a:pt x="2193861" y="1636967"/>
                </a:lnTo>
                <a:lnTo>
                  <a:pt x="2186553" y="1642374"/>
                </a:lnTo>
                <a:lnTo>
                  <a:pt x="2178609" y="1647462"/>
                </a:lnTo>
                <a:lnTo>
                  <a:pt x="2170982" y="1651915"/>
                </a:lnTo>
                <a:lnTo>
                  <a:pt x="2163038" y="1656049"/>
                </a:lnTo>
                <a:lnTo>
                  <a:pt x="2154141" y="1660184"/>
                </a:lnTo>
                <a:lnTo>
                  <a:pt x="2145561" y="1663364"/>
                </a:lnTo>
                <a:lnTo>
                  <a:pt x="2136981" y="1666226"/>
                </a:lnTo>
                <a:lnTo>
                  <a:pt x="2128084" y="1669089"/>
                </a:lnTo>
                <a:lnTo>
                  <a:pt x="2118551" y="1670997"/>
                </a:lnTo>
                <a:lnTo>
                  <a:pt x="2109335" y="1672905"/>
                </a:lnTo>
                <a:lnTo>
                  <a:pt x="2099802" y="1673859"/>
                </a:lnTo>
                <a:lnTo>
                  <a:pt x="2090269" y="1674495"/>
                </a:lnTo>
                <a:lnTo>
                  <a:pt x="2080419" y="1674813"/>
                </a:lnTo>
                <a:lnTo>
                  <a:pt x="2070886" y="1674495"/>
                </a:lnTo>
                <a:lnTo>
                  <a:pt x="2061035" y="1673859"/>
                </a:lnTo>
                <a:lnTo>
                  <a:pt x="2051820" y="1672905"/>
                </a:lnTo>
                <a:lnTo>
                  <a:pt x="2042287" y="1670997"/>
                </a:lnTo>
                <a:lnTo>
                  <a:pt x="2033072" y="1669089"/>
                </a:lnTo>
                <a:lnTo>
                  <a:pt x="2023856" y="1666226"/>
                </a:lnTo>
                <a:lnTo>
                  <a:pt x="2015277" y="1663364"/>
                </a:lnTo>
                <a:lnTo>
                  <a:pt x="2006697" y="1660184"/>
                </a:lnTo>
                <a:lnTo>
                  <a:pt x="1998435" y="1656049"/>
                </a:lnTo>
                <a:lnTo>
                  <a:pt x="1990173" y="1651915"/>
                </a:lnTo>
                <a:lnTo>
                  <a:pt x="1982229" y="1647462"/>
                </a:lnTo>
                <a:lnTo>
                  <a:pt x="1974285" y="1642374"/>
                </a:lnTo>
                <a:lnTo>
                  <a:pt x="1967294" y="1636967"/>
                </a:lnTo>
                <a:lnTo>
                  <a:pt x="1959985" y="1631561"/>
                </a:lnTo>
                <a:lnTo>
                  <a:pt x="1952994" y="1625518"/>
                </a:lnTo>
                <a:lnTo>
                  <a:pt x="1946321" y="1619476"/>
                </a:lnTo>
                <a:lnTo>
                  <a:pt x="1940284" y="1612479"/>
                </a:lnTo>
                <a:lnTo>
                  <a:pt x="1933928" y="1605800"/>
                </a:lnTo>
                <a:lnTo>
                  <a:pt x="1928526" y="1598485"/>
                </a:lnTo>
                <a:lnTo>
                  <a:pt x="1923124" y="1591489"/>
                </a:lnTo>
                <a:lnTo>
                  <a:pt x="1918040" y="1583538"/>
                </a:lnTo>
                <a:lnTo>
                  <a:pt x="1913591" y="1575587"/>
                </a:lnTo>
                <a:lnTo>
                  <a:pt x="1909460" y="1567318"/>
                </a:lnTo>
                <a:lnTo>
                  <a:pt x="1905647" y="1559049"/>
                </a:lnTo>
                <a:lnTo>
                  <a:pt x="1902470" y="1550144"/>
                </a:lnTo>
                <a:lnTo>
                  <a:pt x="1899610" y="1541558"/>
                </a:lnTo>
                <a:lnTo>
                  <a:pt x="1896750" y="1532653"/>
                </a:lnTo>
                <a:lnTo>
                  <a:pt x="1894843" y="1523430"/>
                </a:lnTo>
                <a:lnTo>
                  <a:pt x="1892937" y="1513889"/>
                </a:lnTo>
                <a:lnTo>
                  <a:pt x="1891983" y="1504666"/>
                </a:lnTo>
                <a:lnTo>
                  <a:pt x="1891348" y="1494807"/>
                </a:lnTo>
                <a:lnTo>
                  <a:pt x="1890712" y="1484948"/>
                </a:lnTo>
                <a:lnTo>
                  <a:pt x="1891348" y="1475407"/>
                </a:lnTo>
                <a:lnTo>
                  <a:pt x="1891983" y="1465548"/>
                </a:lnTo>
                <a:lnTo>
                  <a:pt x="1892937" y="1456325"/>
                </a:lnTo>
                <a:lnTo>
                  <a:pt x="1894843" y="1446784"/>
                </a:lnTo>
                <a:lnTo>
                  <a:pt x="1896750" y="1437561"/>
                </a:lnTo>
                <a:lnTo>
                  <a:pt x="1899610" y="1428656"/>
                </a:lnTo>
                <a:lnTo>
                  <a:pt x="1902470" y="1419751"/>
                </a:lnTo>
                <a:lnTo>
                  <a:pt x="1905647" y="1411164"/>
                </a:lnTo>
                <a:lnTo>
                  <a:pt x="1909460" y="1402577"/>
                </a:lnTo>
                <a:lnTo>
                  <a:pt x="1913591" y="1394626"/>
                </a:lnTo>
                <a:lnTo>
                  <a:pt x="1918040" y="1386676"/>
                </a:lnTo>
                <a:lnTo>
                  <a:pt x="1923124" y="1378725"/>
                </a:lnTo>
                <a:lnTo>
                  <a:pt x="1928526" y="1371410"/>
                </a:lnTo>
                <a:lnTo>
                  <a:pt x="1933928" y="1364413"/>
                </a:lnTo>
                <a:lnTo>
                  <a:pt x="1940284" y="1357099"/>
                </a:lnTo>
                <a:lnTo>
                  <a:pt x="1946321" y="1350738"/>
                </a:lnTo>
                <a:lnTo>
                  <a:pt x="1952994" y="1344695"/>
                </a:lnTo>
                <a:lnTo>
                  <a:pt x="1959985" y="1338653"/>
                </a:lnTo>
                <a:lnTo>
                  <a:pt x="1967294" y="1332610"/>
                </a:lnTo>
                <a:lnTo>
                  <a:pt x="1974285" y="1327840"/>
                </a:lnTo>
                <a:lnTo>
                  <a:pt x="1982229" y="1322751"/>
                </a:lnTo>
                <a:lnTo>
                  <a:pt x="1990173" y="1317981"/>
                </a:lnTo>
                <a:lnTo>
                  <a:pt x="1998435" y="1314164"/>
                </a:lnTo>
                <a:lnTo>
                  <a:pt x="2006697" y="1310030"/>
                </a:lnTo>
                <a:lnTo>
                  <a:pt x="2015277" y="1306849"/>
                </a:lnTo>
                <a:lnTo>
                  <a:pt x="2023856" y="1303669"/>
                </a:lnTo>
                <a:lnTo>
                  <a:pt x="2033072" y="1301125"/>
                </a:lnTo>
                <a:lnTo>
                  <a:pt x="2042287" y="1298899"/>
                </a:lnTo>
                <a:lnTo>
                  <a:pt x="2051820" y="1297308"/>
                </a:lnTo>
                <a:lnTo>
                  <a:pt x="2061035" y="1296036"/>
                </a:lnTo>
                <a:lnTo>
                  <a:pt x="2070886" y="1295400"/>
                </a:lnTo>
                <a:close/>
                <a:moveTo>
                  <a:pt x="559268" y="1295400"/>
                </a:moveTo>
                <a:lnTo>
                  <a:pt x="569437" y="1295400"/>
                </a:lnTo>
                <a:lnTo>
                  <a:pt x="578969" y="1295400"/>
                </a:lnTo>
                <a:lnTo>
                  <a:pt x="588502" y="1296036"/>
                </a:lnTo>
                <a:lnTo>
                  <a:pt x="598035" y="1297308"/>
                </a:lnTo>
                <a:lnTo>
                  <a:pt x="607568" y="1298899"/>
                </a:lnTo>
                <a:lnTo>
                  <a:pt x="616466" y="1301125"/>
                </a:lnTo>
                <a:lnTo>
                  <a:pt x="625363" y="1303669"/>
                </a:lnTo>
                <a:lnTo>
                  <a:pt x="634579" y="1306849"/>
                </a:lnTo>
                <a:lnTo>
                  <a:pt x="643158" y="1310030"/>
                </a:lnTo>
                <a:lnTo>
                  <a:pt x="651420" y="1314164"/>
                </a:lnTo>
                <a:lnTo>
                  <a:pt x="659682" y="1317981"/>
                </a:lnTo>
                <a:lnTo>
                  <a:pt x="667626" y="1322751"/>
                </a:lnTo>
                <a:lnTo>
                  <a:pt x="674935" y="1327840"/>
                </a:lnTo>
                <a:lnTo>
                  <a:pt x="682561" y="1332610"/>
                </a:lnTo>
                <a:lnTo>
                  <a:pt x="689870" y="1338653"/>
                </a:lnTo>
                <a:lnTo>
                  <a:pt x="696543" y="1344695"/>
                </a:lnTo>
                <a:lnTo>
                  <a:pt x="703216" y="1350738"/>
                </a:lnTo>
                <a:lnTo>
                  <a:pt x="709571" y="1357099"/>
                </a:lnTo>
                <a:lnTo>
                  <a:pt x="715291" y="1364413"/>
                </a:lnTo>
                <a:lnTo>
                  <a:pt x="721011" y="1371410"/>
                </a:lnTo>
                <a:lnTo>
                  <a:pt x="726413" y="1378725"/>
                </a:lnTo>
                <a:lnTo>
                  <a:pt x="731180" y="1386676"/>
                </a:lnTo>
                <a:lnTo>
                  <a:pt x="735946" y="1394626"/>
                </a:lnTo>
                <a:lnTo>
                  <a:pt x="740077" y="1402577"/>
                </a:lnTo>
                <a:lnTo>
                  <a:pt x="743890" y="1411164"/>
                </a:lnTo>
                <a:lnTo>
                  <a:pt x="747386" y="1419751"/>
                </a:lnTo>
                <a:lnTo>
                  <a:pt x="750246" y="1428656"/>
                </a:lnTo>
                <a:lnTo>
                  <a:pt x="752788" y="1437561"/>
                </a:lnTo>
                <a:lnTo>
                  <a:pt x="755012" y="1446784"/>
                </a:lnTo>
                <a:lnTo>
                  <a:pt x="756919" y="1456325"/>
                </a:lnTo>
                <a:lnTo>
                  <a:pt x="757872" y="1465548"/>
                </a:lnTo>
                <a:lnTo>
                  <a:pt x="758507" y="1475407"/>
                </a:lnTo>
                <a:lnTo>
                  <a:pt x="758825" y="1484948"/>
                </a:lnTo>
                <a:lnTo>
                  <a:pt x="758507" y="1494807"/>
                </a:lnTo>
                <a:lnTo>
                  <a:pt x="757872" y="1504666"/>
                </a:lnTo>
                <a:lnTo>
                  <a:pt x="756919" y="1513889"/>
                </a:lnTo>
                <a:lnTo>
                  <a:pt x="755012" y="1523430"/>
                </a:lnTo>
                <a:lnTo>
                  <a:pt x="752788" y="1532653"/>
                </a:lnTo>
                <a:lnTo>
                  <a:pt x="750246" y="1541558"/>
                </a:lnTo>
                <a:lnTo>
                  <a:pt x="747386" y="1550144"/>
                </a:lnTo>
                <a:lnTo>
                  <a:pt x="743890" y="1559049"/>
                </a:lnTo>
                <a:lnTo>
                  <a:pt x="740077" y="1567318"/>
                </a:lnTo>
                <a:lnTo>
                  <a:pt x="735946" y="1575587"/>
                </a:lnTo>
                <a:lnTo>
                  <a:pt x="731180" y="1583538"/>
                </a:lnTo>
                <a:lnTo>
                  <a:pt x="726413" y="1591489"/>
                </a:lnTo>
                <a:lnTo>
                  <a:pt x="721011" y="1598485"/>
                </a:lnTo>
                <a:lnTo>
                  <a:pt x="715291" y="1605800"/>
                </a:lnTo>
                <a:lnTo>
                  <a:pt x="709571" y="1612479"/>
                </a:lnTo>
                <a:lnTo>
                  <a:pt x="703216" y="1619476"/>
                </a:lnTo>
                <a:lnTo>
                  <a:pt x="696543" y="1625518"/>
                </a:lnTo>
                <a:lnTo>
                  <a:pt x="689870" y="1631561"/>
                </a:lnTo>
                <a:lnTo>
                  <a:pt x="682561" y="1636967"/>
                </a:lnTo>
                <a:lnTo>
                  <a:pt x="674935" y="1642374"/>
                </a:lnTo>
                <a:lnTo>
                  <a:pt x="667626" y="1647462"/>
                </a:lnTo>
                <a:lnTo>
                  <a:pt x="659682" y="1651915"/>
                </a:lnTo>
                <a:lnTo>
                  <a:pt x="651420" y="1656049"/>
                </a:lnTo>
                <a:lnTo>
                  <a:pt x="643158" y="1660184"/>
                </a:lnTo>
                <a:lnTo>
                  <a:pt x="634579" y="1663364"/>
                </a:lnTo>
                <a:lnTo>
                  <a:pt x="625363" y="1666226"/>
                </a:lnTo>
                <a:lnTo>
                  <a:pt x="616466" y="1669089"/>
                </a:lnTo>
                <a:lnTo>
                  <a:pt x="607568" y="1670997"/>
                </a:lnTo>
                <a:lnTo>
                  <a:pt x="598035" y="1672905"/>
                </a:lnTo>
                <a:lnTo>
                  <a:pt x="588502" y="1673859"/>
                </a:lnTo>
                <a:lnTo>
                  <a:pt x="578969" y="1674495"/>
                </a:lnTo>
                <a:lnTo>
                  <a:pt x="569437" y="1674813"/>
                </a:lnTo>
                <a:lnTo>
                  <a:pt x="559268" y="1674495"/>
                </a:lnTo>
                <a:lnTo>
                  <a:pt x="549735" y="1673859"/>
                </a:lnTo>
                <a:lnTo>
                  <a:pt x="540202" y="1672905"/>
                </a:lnTo>
                <a:lnTo>
                  <a:pt x="530669" y="1670997"/>
                </a:lnTo>
                <a:lnTo>
                  <a:pt x="521772" y="1669089"/>
                </a:lnTo>
                <a:lnTo>
                  <a:pt x="512874" y="1666226"/>
                </a:lnTo>
                <a:lnTo>
                  <a:pt x="503659" y="1663364"/>
                </a:lnTo>
                <a:lnTo>
                  <a:pt x="495079" y="1660184"/>
                </a:lnTo>
                <a:lnTo>
                  <a:pt x="486817" y="1656049"/>
                </a:lnTo>
                <a:lnTo>
                  <a:pt x="478555" y="1651915"/>
                </a:lnTo>
                <a:lnTo>
                  <a:pt x="470611" y="1647462"/>
                </a:lnTo>
                <a:lnTo>
                  <a:pt x="462985" y="1642374"/>
                </a:lnTo>
                <a:lnTo>
                  <a:pt x="455676" y="1636967"/>
                </a:lnTo>
                <a:lnTo>
                  <a:pt x="448368" y="1631561"/>
                </a:lnTo>
                <a:lnTo>
                  <a:pt x="441377" y="1625518"/>
                </a:lnTo>
                <a:lnTo>
                  <a:pt x="435021" y="1619476"/>
                </a:lnTo>
                <a:lnTo>
                  <a:pt x="428666" y="1612479"/>
                </a:lnTo>
                <a:lnTo>
                  <a:pt x="422946" y="1605800"/>
                </a:lnTo>
                <a:lnTo>
                  <a:pt x="416909" y="1598485"/>
                </a:lnTo>
                <a:lnTo>
                  <a:pt x="411507" y="1591489"/>
                </a:lnTo>
                <a:lnTo>
                  <a:pt x="407058" y="1583538"/>
                </a:lnTo>
                <a:lnTo>
                  <a:pt x="402291" y="1575587"/>
                </a:lnTo>
                <a:lnTo>
                  <a:pt x="397843" y="1567318"/>
                </a:lnTo>
                <a:lnTo>
                  <a:pt x="394347" y="1559049"/>
                </a:lnTo>
                <a:lnTo>
                  <a:pt x="390852" y="1550144"/>
                </a:lnTo>
                <a:lnTo>
                  <a:pt x="387992" y="1541558"/>
                </a:lnTo>
                <a:lnTo>
                  <a:pt x="385450" y="1532653"/>
                </a:lnTo>
                <a:lnTo>
                  <a:pt x="383225" y="1523430"/>
                </a:lnTo>
                <a:lnTo>
                  <a:pt x="381319" y="1513889"/>
                </a:lnTo>
                <a:lnTo>
                  <a:pt x="380366" y="1504666"/>
                </a:lnTo>
                <a:lnTo>
                  <a:pt x="379730" y="1494807"/>
                </a:lnTo>
                <a:lnTo>
                  <a:pt x="379412" y="1484948"/>
                </a:lnTo>
                <a:lnTo>
                  <a:pt x="379730" y="1475407"/>
                </a:lnTo>
                <a:lnTo>
                  <a:pt x="380366" y="1465548"/>
                </a:lnTo>
                <a:lnTo>
                  <a:pt x="381319" y="1456325"/>
                </a:lnTo>
                <a:lnTo>
                  <a:pt x="383225" y="1446784"/>
                </a:lnTo>
                <a:lnTo>
                  <a:pt x="385450" y="1437561"/>
                </a:lnTo>
                <a:lnTo>
                  <a:pt x="387992" y="1428656"/>
                </a:lnTo>
                <a:lnTo>
                  <a:pt x="390852" y="1419751"/>
                </a:lnTo>
                <a:lnTo>
                  <a:pt x="394347" y="1411164"/>
                </a:lnTo>
                <a:lnTo>
                  <a:pt x="397843" y="1402577"/>
                </a:lnTo>
                <a:lnTo>
                  <a:pt x="402291" y="1394626"/>
                </a:lnTo>
                <a:lnTo>
                  <a:pt x="407058" y="1386676"/>
                </a:lnTo>
                <a:lnTo>
                  <a:pt x="411507" y="1378725"/>
                </a:lnTo>
                <a:lnTo>
                  <a:pt x="416909" y="1371410"/>
                </a:lnTo>
                <a:lnTo>
                  <a:pt x="422946" y="1364413"/>
                </a:lnTo>
                <a:lnTo>
                  <a:pt x="428666" y="1357099"/>
                </a:lnTo>
                <a:lnTo>
                  <a:pt x="435021" y="1350738"/>
                </a:lnTo>
                <a:lnTo>
                  <a:pt x="441377" y="1344695"/>
                </a:lnTo>
                <a:lnTo>
                  <a:pt x="448368" y="1338653"/>
                </a:lnTo>
                <a:lnTo>
                  <a:pt x="455676" y="1332610"/>
                </a:lnTo>
                <a:lnTo>
                  <a:pt x="462985" y="1327840"/>
                </a:lnTo>
                <a:lnTo>
                  <a:pt x="470611" y="1322751"/>
                </a:lnTo>
                <a:lnTo>
                  <a:pt x="478555" y="1317981"/>
                </a:lnTo>
                <a:lnTo>
                  <a:pt x="486817" y="1314164"/>
                </a:lnTo>
                <a:lnTo>
                  <a:pt x="495079" y="1310030"/>
                </a:lnTo>
                <a:lnTo>
                  <a:pt x="503659" y="1306849"/>
                </a:lnTo>
                <a:lnTo>
                  <a:pt x="512874" y="1303669"/>
                </a:lnTo>
                <a:lnTo>
                  <a:pt x="521772" y="1301125"/>
                </a:lnTo>
                <a:lnTo>
                  <a:pt x="530669" y="1298899"/>
                </a:lnTo>
                <a:lnTo>
                  <a:pt x="540202" y="1297308"/>
                </a:lnTo>
                <a:lnTo>
                  <a:pt x="549735" y="1296036"/>
                </a:lnTo>
                <a:lnTo>
                  <a:pt x="559268" y="1295400"/>
                </a:lnTo>
                <a:close/>
                <a:moveTo>
                  <a:pt x="1493842" y="393700"/>
                </a:moveTo>
                <a:lnTo>
                  <a:pt x="1493842" y="648756"/>
                </a:lnTo>
                <a:lnTo>
                  <a:pt x="1238250" y="648756"/>
                </a:lnTo>
                <a:lnTo>
                  <a:pt x="1238250" y="894295"/>
                </a:lnTo>
                <a:lnTo>
                  <a:pt x="1493842" y="894295"/>
                </a:lnTo>
                <a:lnTo>
                  <a:pt x="1493842" y="1149350"/>
                </a:lnTo>
                <a:lnTo>
                  <a:pt x="1740214" y="1149350"/>
                </a:lnTo>
                <a:lnTo>
                  <a:pt x="1740214" y="894295"/>
                </a:lnTo>
                <a:lnTo>
                  <a:pt x="1995488" y="894295"/>
                </a:lnTo>
                <a:lnTo>
                  <a:pt x="1995488" y="648756"/>
                </a:lnTo>
                <a:lnTo>
                  <a:pt x="1740214" y="648756"/>
                </a:lnTo>
                <a:lnTo>
                  <a:pt x="1740214" y="393700"/>
                </a:lnTo>
                <a:lnTo>
                  <a:pt x="1493842" y="393700"/>
                </a:lnTo>
                <a:close/>
                <a:moveTo>
                  <a:pt x="554872" y="306387"/>
                </a:moveTo>
                <a:lnTo>
                  <a:pt x="544412" y="306705"/>
                </a:lnTo>
                <a:lnTo>
                  <a:pt x="532368" y="307974"/>
                </a:lnTo>
                <a:lnTo>
                  <a:pt x="525395" y="308926"/>
                </a:lnTo>
                <a:lnTo>
                  <a:pt x="518739" y="309877"/>
                </a:lnTo>
                <a:lnTo>
                  <a:pt x="511131" y="311464"/>
                </a:lnTo>
                <a:lnTo>
                  <a:pt x="503524" y="313367"/>
                </a:lnTo>
                <a:lnTo>
                  <a:pt x="495600" y="315271"/>
                </a:lnTo>
                <a:lnTo>
                  <a:pt x="487676" y="317809"/>
                </a:lnTo>
                <a:lnTo>
                  <a:pt x="479752" y="320665"/>
                </a:lnTo>
                <a:lnTo>
                  <a:pt x="471511" y="324155"/>
                </a:lnTo>
                <a:lnTo>
                  <a:pt x="463587" y="327963"/>
                </a:lnTo>
                <a:lnTo>
                  <a:pt x="455980" y="332405"/>
                </a:lnTo>
                <a:lnTo>
                  <a:pt x="448056" y="336846"/>
                </a:lnTo>
                <a:lnTo>
                  <a:pt x="440449" y="342240"/>
                </a:lnTo>
                <a:lnTo>
                  <a:pt x="433159" y="348586"/>
                </a:lnTo>
                <a:lnTo>
                  <a:pt x="426186" y="354932"/>
                </a:lnTo>
                <a:lnTo>
                  <a:pt x="419213" y="362229"/>
                </a:lnTo>
                <a:lnTo>
                  <a:pt x="412873" y="370161"/>
                </a:lnTo>
                <a:lnTo>
                  <a:pt x="406851" y="378728"/>
                </a:lnTo>
                <a:lnTo>
                  <a:pt x="401146" y="387929"/>
                </a:lnTo>
                <a:lnTo>
                  <a:pt x="398610" y="393006"/>
                </a:lnTo>
                <a:lnTo>
                  <a:pt x="396708" y="398400"/>
                </a:lnTo>
                <a:lnTo>
                  <a:pt x="394490" y="403476"/>
                </a:lnTo>
                <a:lnTo>
                  <a:pt x="392271" y="409187"/>
                </a:lnTo>
                <a:lnTo>
                  <a:pt x="390369" y="414898"/>
                </a:lnTo>
                <a:lnTo>
                  <a:pt x="388784" y="420927"/>
                </a:lnTo>
                <a:lnTo>
                  <a:pt x="386883" y="427272"/>
                </a:lnTo>
                <a:lnTo>
                  <a:pt x="385932" y="433618"/>
                </a:lnTo>
                <a:lnTo>
                  <a:pt x="369450" y="491364"/>
                </a:lnTo>
                <a:lnTo>
                  <a:pt x="298450" y="771525"/>
                </a:lnTo>
                <a:lnTo>
                  <a:pt x="335535" y="771525"/>
                </a:lnTo>
                <a:lnTo>
                  <a:pt x="858838" y="771525"/>
                </a:lnTo>
                <a:lnTo>
                  <a:pt x="858838" y="306387"/>
                </a:lnTo>
                <a:lnTo>
                  <a:pt x="569769" y="306387"/>
                </a:lnTo>
                <a:lnTo>
                  <a:pt x="562796" y="306387"/>
                </a:lnTo>
                <a:lnTo>
                  <a:pt x="554872" y="306387"/>
                </a:lnTo>
                <a:close/>
                <a:moveTo>
                  <a:pt x="863817" y="0"/>
                </a:moveTo>
                <a:lnTo>
                  <a:pt x="870801" y="0"/>
                </a:lnTo>
                <a:lnTo>
                  <a:pt x="877786" y="0"/>
                </a:lnTo>
                <a:lnTo>
                  <a:pt x="884770" y="635"/>
                </a:lnTo>
                <a:lnTo>
                  <a:pt x="891119" y="1588"/>
                </a:lnTo>
                <a:lnTo>
                  <a:pt x="898103" y="2541"/>
                </a:lnTo>
                <a:lnTo>
                  <a:pt x="904452" y="4446"/>
                </a:lnTo>
                <a:lnTo>
                  <a:pt x="910802" y="6034"/>
                </a:lnTo>
                <a:lnTo>
                  <a:pt x="917151" y="7939"/>
                </a:lnTo>
                <a:lnTo>
                  <a:pt x="923183" y="10480"/>
                </a:lnTo>
                <a:lnTo>
                  <a:pt x="929215" y="13338"/>
                </a:lnTo>
                <a:lnTo>
                  <a:pt x="934929" y="16196"/>
                </a:lnTo>
                <a:lnTo>
                  <a:pt x="940643" y="19372"/>
                </a:lnTo>
                <a:lnTo>
                  <a:pt x="946040" y="23183"/>
                </a:lnTo>
                <a:lnTo>
                  <a:pt x="951437" y="26676"/>
                </a:lnTo>
                <a:lnTo>
                  <a:pt x="956516" y="30487"/>
                </a:lnTo>
                <a:lnTo>
                  <a:pt x="961596" y="34932"/>
                </a:lnTo>
                <a:lnTo>
                  <a:pt x="966358" y="39696"/>
                </a:lnTo>
                <a:lnTo>
                  <a:pt x="970485" y="44142"/>
                </a:lnTo>
                <a:lnTo>
                  <a:pt x="974929" y="48905"/>
                </a:lnTo>
                <a:lnTo>
                  <a:pt x="978739" y="53986"/>
                </a:lnTo>
                <a:lnTo>
                  <a:pt x="982866" y="59385"/>
                </a:lnTo>
                <a:lnTo>
                  <a:pt x="986040" y="64784"/>
                </a:lnTo>
                <a:lnTo>
                  <a:pt x="989215" y="70500"/>
                </a:lnTo>
                <a:lnTo>
                  <a:pt x="992707" y="76216"/>
                </a:lnTo>
                <a:lnTo>
                  <a:pt x="994929" y="82250"/>
                </a:lnTo>
                <a:lnTo>
                  <a:pt x="997469" y="88601"/>
                </a:lnTo>
                <a:lnTo>
                  <a:pt x="999691" y="94635"/>
                </a:lnTo>
                <a:lnTo>
                  <a:pt x="1001596" y="100986"/>
                </a:lnTo>
                <a:lnTo>
                  <a:pt x="1002866" y="107655"/>
                </a:lnTo>
                <a:lnTo>
                  <a:pt x="1004136" y="114324"/>
                </a:lnTo>
                <a:lnTo>
                  <a:pt x="1005088" y="121310"/>
                </a:lnTo>
                <a:lnTo>
                  <a:pt x="1005406" y="127979"/>
                </a:lnTo>
                <a:lnTo>
                  <a:pt x="1005723" y="134966"/>
                </a:lnTo>
                <a:lnTo>
                  <a:pt x="1005723" y="146398"/>
                </a:lnTo>
                <a:lnTo>
                  <a:pt x="2451767" y="146398"/>
                </a:lnTo>
                <a:lnTo>
                  <a:pt x="2462243" y="146715"/>
                </a:lnTo>
                <a:lnTo>
                  <a:pt x="2472720" y="147033"/>
                </a:lnTo>
                <a:lnTo>
                  <a:pt x="2482879" y="147986"/>
                </a:lnTo>
                <a:lnTo>
                  <a:pt x="2492402" y="148621"/>
                </a:lnTo>
                <a:lnTo>
                  <a:pt x="2502244" y="149891"/>
                </a:lnTo>
                <a:lnTo>
                  <a:pt x="2511133" y="151479"/>
                </a:lnTo>
                <a:lnTo>
                  <a:pt x="2520339" y="152749"/>
                </a:lnTo>
                <a:lnTo>
                  <a:pt x="2529228" y="154972"/>
                </a:lnTo>
                <a:lnTo>
                  <a:pt x="2537799" y="157195"/>
                </a:lnTo>
                <a:lnTo>
                  <a:pt x="2546053" y="159418"/>
                </a:lnTo>
                <a:lnTo>
                  <a:pt x="2553990" y="162276"/>
                </a:lnTo>
                <a:lnTo>
                  <a:pt x="2561927" y="165134"/>
                </a:lnTo>
                <a:lnTo>
                  <a:pt x="2569546" y="168310"/>
                </a:lnTo>
                <a:lnTo>
                  <a:pt x="2577165" y="171486"/>
                </a:lnTo>
                <a:lnTo>
                  <a:pt x="2584149" y="175296"/>
                </a:lnTo>
                <a:lnTo>
                  <a:pt x="2591133" y="178790"/>
                </a:lnTo>
                <a:lnTo>
                  <a:pt x="2597800" y="183235"/>
                </a:lnTo>
                <a:lnTo>
                  <a:pt x="2604467" y="187046"/>
                </a:lnTo>
                <a:lnTo>
                  <a:pt x="2610499" y="191810"/>
                </a:lnTo>
                <a:lnTo>
                  <a:pt x="2616531" y="196256"/>
                </a:lnTo>
                <a:lnTo>
                  <a:pt x="2622562" y="201019"/>
                </a:lnTo>
                <a:lnTo>
                  <a:pt x="2628277" y="206100"/>
                </a:lnTo>
                <a:lnTo>
                  <a:pt x="2633673" y="211499"/>
                </a:lnTo>
                <a:lnTo>
                  <a:pt x="2639070" y="216897"/>
                </a:lnTo>
                <a:lnTo>
                  <a:pt x="2644150" y="222614"/>
                </a:lnTo>
                <a:lnTo>
                  <a:pt x="2649229" y="228330"/>
                </a:lnTo>
                <a:lnTo>
                  <a:pt x="2653991" y="234363"/>
                </a:lnTo>
                <a:lnTo>
                  <a:pt x="2658118" y="240715"/>
                </a:lnTo>
                <a:lnTo>
                  <a:pt x="2662880" y="247066"/>
                </a:lnTo>
                <a:lnTo>
                  <a:pt x="2667007" y="253417"/>
                </a:lnTo>
                <a:lnTo>
                  <a:pt x="2671134" y="260404"/>
                </a:lnTo>
                <a:lnTo>
                  <a:pt x="2674943" y="267390"/>
                </a:lnTo>
                <a:lnTo>
                  <a:pt x="2678753" y="274377"/>
                </a:lnTo>
                <a:lnTo>
                  <a:pt x="2681928" y="281681"/>
                </a:lnTo>
                <a:lnTo>
                  <a:pt x="2688912" y="296606"/>
                </a:lnTo>
                <a:lnTo>
                  <a:pt x="2694626" y="312167"/>
                </a:lnTo>
                <a:lnTo>
                  <a:pt x="2700023" y="328363"/>
                </a:lnTo>
                <a:lnTo>
                  <a:pt x="2705103" y="345194"/>
                </a:lnTo>
                <a:lnTo>
                  <a:pt x="2709229" y="362660"/>
                </a:lnTo>
                <a:lnTo>
                  <a:pt x="2713039" y="380126"/>
                </a:lnTo>
                <a:lnTo>
                  <a:pt x="2716214" y="398545"/>
                </a:lnTo>
                <a:lnTo>
                  <a:pt x="2719071" y="417281"/>
                </a:lnTo>
                <a:lnTo>
                  <a:pt x="2721293" y="436335"/>
                </a:lnTo>
                <a:lnTo>
                  <a:pt x="2723198" y="456024"/>
                </a:lnTo>
                <a:lnTo>
                  <a:pt x="2724785" y="475713"/>
                </a:lnTo>
                <a:lnTo>
                  <a:pt x="2725738" y="496355"/>
                </a:lnTo>
                <a:lnTo>
                  <a:pt x="2726690" y="516997"/>
                </a:lnTo>
                <a:lnTo>
                  <a:pt x="2727007" y="537638"/>
                </a:lnTo>
                <a:lnTo>
                  <a:pt x="2727325" y="558915"/>
                </a:lnTo>
                <a:lnTo>
                  <a:pt x="2727325" y="1132121"/>
                </a:lnTo>
                <a:lnTo>
                  <a:pt x="2727325" y="1142283"/>
                </a:lnTo>
                <a:lnTo>
                  <a:pt x="2727007" y="1152445"/>
                </a:lnTo>
                <a:lnTo>
                  <a:pt x="2726373" y="1161972"/>
                </a:lnTo>
                <a:lnTo>
                  <a:pt x="2725420" y="1172134"/>
                </a:lnTo>
                <a:lnTo>
                  <a:pt x="2724468" y="1181979"/>
                </a:lnTo>
                <a:lnTo>
                  <a:pt x="2722881" y="1191505"/>
                </a:lnTo>
                <a:lnTo>
                  <a:pt x="2721611" y="1201350"/>
                </a:lnTo>
                <a:lnTo>
                  <a:pt x="2719706" y="1210877"/>
                </a:lnTo>
                <a:lnTo>
                  <a:pt x="2717801" y="1220404"/>
                </a:lnTo>
                <a:lnTo>
                  <a:pt x="2715896" y="1229613"/>
                </a:lnTo>
                <a:lnTo>
                  <a:pt x="2713357" y="1239140"/>
                </a:lnTo>
                <a:lnTo>
                  <a:pt x="2710817" y="1248350"/>
                </a:lnTo>
                <a:lnTo>
                  <a:pt x="2707960" y="1257242"/>
                </a:lnTo>
                <a:lnTo>
                  <a:pt x="2705103" y="1266768"/>
                </a:lnTo>
                <a:lnTo>
                  <a:pt x="2701928" y="1275660"/>
                </a:lnTo>
                <a:lnTo>
                  <a:pt x="2698119" y="1284235"/>
                </a:lnTo>
                <a:lnTo>
                  <a:pt x="2694626" y="1293444"/>
                </a:lnTo>
                <a:lnTo>
                  <a:pt x="2691134" y="1302018"/>
                </a:lnTo>
                <a:lnTo>
                  <a:pt x="2687007" y="1310593"/>
                </a:lnTo>
                <a:lnTo>
                  <a:pt x="2682880" y="1318849"/>
                </a:lnTo>
                <a:lnTo>
                  <a:pt x="2673674" y="1335363"/>
                </a:lnTo>
                <a:lnTo>
                  <a:pt x="2664150" y="1351558"/>
                </a:lnTo>
                <a:lnTo>
                  <a:pt x="2653673" y="1367437"/>
                </a:lnTo>
                <a:lnTo>
                  <a:pt x="2642880" y="1382680"/>
                </a:lnTo>
                <a:lnTo>
                  <a:pt x="2630816" y="1396970"/>
                </a:lnTo>
                <a:lnTo>
                  <a:pt x="2618753" y="1410943"/>
                </a:lnTo>
                <a:lnTo>
                  <a:pt x="2605737" y="1424598"/>
                </a:lnTo>
                <a:lnTo>
                  <a:pt x="2592086" y="1437619"/>
                </a:lnTo>
                <a:lnTo>
                  <a:pt x="2578117" y="1449686"/>
                </a:lnTo>
                <a:lnTo>
                  <a:pt x="2563514" y="1461436"/>
                </a:lnTo>
                <a:lnTo>
                  <a:pt x="2548276" y="1472233"/>
                </a:lnTo>
                <a:lnTo>
                  <a:pt x="2532403" y="1482395"/>
                </a:lnTo>
                <a:lnTo>
                  <a:pt x="2516212" y="1492240"/>
                </a:lnTo>
                <a:lnTo>
                  <a:pt x="2499704" y="1500814"/>
                </a:lnTo>
                <a:lnTo>
                  <a:pt x="2491450" y="1505260"/>
                </a:lnTo>
                <a:lnTo>
                  <a:pt x="2482879" y="1509071"/>
                </a:lnTo>
                <a:lnTo>
                  <a:pt x="2473989" y="1512882"/>
                </a:lnTo>
                <a:lnTo>
                  <a:pt x="2465101" y="1516375"/>
                </a:lnTo>
                <a:lnTo>
                  <a:pt x="2456211" y="1519551"/>
                </a:lnTo>
                <a:lnTo>
                  <a:pt x="2447323" y="1522726"/>
                </a:lnTo>
                <a:lnTo>
                  <a:pt x="2438116" y="1525902"/>
                </a:lnTo>
                <a:lnTo>
                  <a:pt x="2428910" y="1528442"/>
                </a:lnTo>
                <a:lnTo>
                  <a:pt x="2420021" y="1530983"/>
                </a:lnTo>
                <a:lnTo>
                  <a:pt x="2410497" y="1533523"/>
                </a:lnTo>
                <a:lnTo>
                  <a:pt x="2400973" y="1535746"/>
                </a:lnTo>
                <a:lnTo>
                  <a:pt x="2391449" y="1537652"/>
                </a:lnTo>
                <a:lnTo>
                  <a:pt x="2381925" y="1539240"/>
                </a:lnTo>
                <a:lnTo>
                  <a:pt x="2381197" y="1539358"/>
                </a:lnTo>
                <a:lnTo>
                  <a:pt x="2382196" y="1532525"/>
                </a:lnTo>
                <a:lnTo>
                  <a:pt x="2384422" y="1516666"/>
                </a:lnTo>
                <a:lnTo>
                  <a:pt x="2385694" y="1500807"/>
                </a:lnTo>
                <a:lnTo>
                  <a:pt x="2386012" y="1484948"/>
                </a:lnTo>
                <a:lnTo>
                  <a:pt x="2385694" y="1469089"/>
                </a:lnTo>
                <a:lnTo>
                  <a:pt x="2384422" y="1453548"/>
                </a:lnTo>
                <a:lnTo>
                  <a:pt x="2382196" y="1437689"/>
                </a:lnTo>
                <a:lnTo>
                  <a:pt x="2379970" y="1422465"/>
                </a:lnTo>
                <a:lnTo>
                  <a:pt x="2376155" y="1407557"/>
                </a:lnTo>
                <a:lnTo>
                  <a:pt x="2372021" y="1392650"/>
                </a:lnTo>
                <a:lnTo>
                  <a:pt x="2367251" y="1378377"/>
                </a:lnTo>
                <a:lnTo>
                  <a:pt x="2361527" y="1364421"/>
                </a:lnTo>
                <a:lnTo>
                  <a:pt x="2355485" y="1350466"/>
                </a:lnTo>
                <a:lnTo>
                  <a:pt x="2348490" y="1337144"/>
                </a:lnTo>
                <a:lnTo>
                  <a:pt x="2340858" y="1324140"/>
                </a:lnTo>
                <a:lnTo>
                  <a:pt x="2332908" y="1311453"/>
                </a:lnTo>
                <a:lnTo>
                  <a:pt x="2324005" y="1299400"/>
                </a:lnTo>
                <a:lnTo>
                  <a:pt x="2315101" y="1287665"/>
                </a:lnTo>
                <a:lnTo>
                  <a:pt x="2305244" y="1276246"/>
                </a:lnTo>
                <a:lnTo>
                  <a:pt x="2294750" y="1265463"/>
                </a:lnTo>
                <a:lnTo>
                  <a:pt x="2283938" y="1255313"/>
                </a:lnTo>
                <a:lnTo>
                  <a:pt x="2272809" y="1245480"/>
                </a:lnTo>
                <a:lnTo>
                  <a:pt x="2261043" y="1236600"/>
                </a:lnTo>
                <a:lnTo>
                  <a:pt x="2248642" y="1227401"/>
                </a:lnTo>
                <a:lnTo>
                  <a:pt x="2236240" y="1219789"/>
                </a:lnTo>
                <a:lnTo>
                  <a:pt x="2223203" y="1212177"/>
                </a:lnTo>
                <a:lnTo>
                  <a:pt x="2209848" y="1205199"/>
                </a:lnTo>
                <a:lnTo>
                  <a:pt x="2195856" y="1199173"/>
                </a:lnTo>
                <a:lnTo>
                  <a:pt x="2181865" y="1193464"/>
                </a:lnTo>
                <a:lnTo>
                  <a:pt x="2167237" y="1188706"/>
                </a:lnTo>
                <a:lnTo>
                  <a:pt x="2152610" y="1184583"/>
                </a:lnTo>
                <a:lnTo>
                  <a:pt x="2137347" y="1180777"/>
                </a:lnTo>
                <a:lnTo>
                  <a:pt x="2122401" y="1178239"/>
                </a:lnTo>
                <a:lnTo>
                  <a:pt x="2106502" y="1176019"/>
                </a:lnTo>
                <a:lnTo>
                  <a:pt x="2090921" y="1175067"/>
                </a:lnTo>
                <a:lnTo>
                  <a:pt x="2074703" y="1174750"/>
                </a:lnTo>
                <a:lnTo>
                  <a:pt x="2058804" y="1175067"/>
                </a:lnTo>
                <a:lnTo>
                  <a:pt x="2043223" y="1176019"/>
                </a:lnTo>
                <a:lnTo>
                  <a:pt x="2027641" y="1178239"/>
                </a:lnTo>
                <a:lnTo>
                  <a:pt x="2012060" y="1180777"/>
                </a:lnTo>
                <a:lnTo>
                  <a:pt x="1997114" y="1184583"/>
                </a:lnTo>
                <a:lnTo>
                  <a:pt x="1982169" y="1188706"/>
                </a:lnTo>
                <a:lnTo>
                  <a:pt x="1967860" y="1193464"/>
                </a:lnTo>
                <a:lnTo>
                  <a:pt x="1965908" y="1194260"/>
                </a:lnTo>
                <a:lnTo>
                  <a:pt x="1960017" y="1196269"/>
                </a:lnTo>
                <a:lnTo>
                  <a:pt x="1946684" y="1201668"/>
                </a:lnTo>
                <a:lnTo>
                  <a:pt x="1933350" y="1207384"/>
                </a:lnTo>
                <a:lnTo>
                  <a:pt x="1920652" y="1214370"/>
                </a:lnTo>
                <a:lnTo>
                  <a:pt x="1908271" y="1221357"/>
                </a:lnTo>
                <a:lnTo>
                  <a:pt x="1896207" y="1228978"/>
                </a:lnTo>
                <a:lnTo>
                  <a:pt x="1884461" y="1237235"/>
                </a:lnTo>
                <a:lnTo>
                  <a:pt x="1873032" y="1246127"/>
                </a:lnTo>
                <a:lnTo>
                  <a:pt x="1862238" y="1255654"/>
                </a:lnTo>
                <a:lnTo>
                  <a:pt x="1851762" y="1265498"/>
                </a:lnTo>
                <a:lnTo>
                  <a:pt x="1842238" y="1275660"/>
                </a:lnTo>
                <a:lnTo>
                  <a:pt x="1832714" y="1286458"/>
                </a:lnTo>
                <a:lnTo>
                  <a:pt x="1823825" y="1297890"/>
                </a:lnTo>
                <a:lnTo>
                  <a:pt x="1815571" y="1309640"/>
                </a:lnTo>
                <a:lnTo>
                  <a:pt x="1807952" y="1321707"/>
                </a:lnTo>
                <a:lnTo>
                  <a:pt x="1800651" y="1334410"/>
                </a:lnTo>
                <a:lnTo>
                  <a:pt x="1793984" y="1346795"/>
                </a:lnTo>
                <a:lnTo>
                  <a:pt x="1788270" y="1360133"/>
                </a:lnTo>
                <a:lnTo>
                  <a:pt x="1782873" y="1373788"/>
                </a:lnTo>
                <a:lnTo>
                  <a:pt x="1778111" y="1387443"/>
                </a:lnTo>
                <a:lnTo>
                  <a:pt x="1774301" y="1401734"/>
                </a:lnTo>
                <a:lnTo>
                  <a:pt x="1770492" y="1416024"/>
                </a:lnTo>
                <a:lnTo>
                  <a:pt x="1767952" y="1430632"/>
                </a:lnTo>
                <a:lnTo>
                  <a:pt x="1767227" y="1437601"/>
                </a:lnTo>
                <a:lnTo>
                  <a:pt x="1767210" y="1437689"/>
                </a:lnTo>
                <a:lnTo>
                  <a:pt x="1765302" y="1453548"/>
                </a:lnTo>
                <a:lnTo>
                  <a:pt x="1764030" y="1469089"/>
                </a:lnTo>
                <a:lnTo>
                  <a:pt x="1763712" y="1484948"/>
                </a:lnTo>
                <a:lnTo>
                  <a:pt x="1764030" y="1500807"/>
                </a:lnTo>
                <a:lnTo>
                  <a:pt x="1765302" y="1516666"/>
                </a:lnTo>
                <a:lnTo>
                  <a:pt x="1767210" y="1532525"/>
                </a:lnTo>
                <a:lnTo>
                  <a:pt x="1769487" y="1544638"/>
                </a:lnTo>
                <a:lnTo>
                  <a:pt x="875287" y="1544638"/>
                </a:lnTo>
                <a:lnTo>
                  <a:pt x="877564" y="1532525"/>
                </a:lnTo>
                <a:lnTo>
                  <a:pt x="879154" y="1516666"/>
                </a:lnTo>
                <a:lnTo>
                  <a:pt x="880426" y="1500807"/>
                </a:lnTo>
                <a:lnTo>
                  <a:pt x="881062" y="1484948"/>
                </a:lnTo>
                <a:lnTo>
                  <a:pt x="880426" y="1469089"/>
                </a:lnTo>
                <a:lnTo>
                  <a:pt x="879154" y="1453548"/>
                </a:lnTo>
                <a:lnTo>
                  <a:pt x="877564" y="1437689"/>
                </a:lnTo>
                <a:lnTo>
                  <a:pt x="874702" y="1422465"/>
                </a:lnTo>
                <a:lnTo>
                  <a:pt x="870887" y="1407557"/>
                </a:lnTo>
                <a:lnTo>
                  <a:pt x="867071" y="1392650"/>
                </a:lnTo>
                <a:lnTo>
                  <a:pt x="861983" y="1378377"/>
                </a:lnTo>
                <a:lnTo>
                  <a:pt x="856577" y="1364421"/>
                </a:lnTo>
                <a:lnTo>
                  <a:pt x="850218" y="1350466"/>
                </a:lnTo>
                <a:lnTo>
                  <a:pt x="843222" y="1337144"/>
                </a:lnTo>
                <a:lnTo>
                  <a:pt x="835590" y="1324140"/>
                </a:lnTo>
                <a:lnTo>
                  <a:pt x="827640" y="1311453"/>
                </a:lnTo>
                <a:lnTo>
                  <a:pt x="819055" y="1299400"/>
                </a:lnTo>
                <a:lnTo>
                  <a:pt x="809833" y="1287665"/>
                </a:lnTo>
                <a:lnTo>
                  <a:pt x="799976" y="1276246"/>
                </a:lnTo>
                <a:lnTo>
                  <a:pt x="789482" y="1265463"/>
                </a:lnTo>
                <a:lnTo>
                  <a:pt x="778671" y="1255313"/>
                </a:lnTo>
                <a:lnTo>
                  <a:pt x="767541" y="1245480"/>
                </a:lnTo>
                <a:lnTo>
                  <a:pt x="756093" y="1236600"/>
                </a:lnTo>
                <a:lnTo>
                  <a:pt x="744010" y="1227401"/>
                </a:lnTo>
                <a:lnTo>
                  <a:pt x="731290" y="1219789"/>
                </a:lnTo>
                <a:lnTo>
                  <a:pt x="717935" y="1212177"/>
                </a:lnTo>
                <a:lnTo>
                  <a:pt x="704580" y="1205199"/>
                </a:lnTo>
                <a:lnTo>
                  <a:pt x="690906" y="1199173"/>
                </a:lnTo>
                <a:lnTo>
                  <a:pt x="676915" y="1193464"/>
                </a:lnTo>
                <a:lnTo>
                  <a:pt x="661969" y="1188706"/>
                </a:lnTo>
                <a:lnTo>
                  <a:pt x="647342" y="1184583"/>
                </a:lnTo>
                <a:lnTo>
                  <a:pt x="632715" y="1180777"/>
                </a:lnTo>
                <a:lnTo>
                  <a:pt x="617133" y="1178239"/>
                </a:lnTo>
                <a:lnTo>
                  <a:pt x="601552" y="1176019"/>
                </a:lnTo>
                <a:lnTo>
                  <a:pt x="585653" y="1175067"/>
                </a:lnTo>
                <a:lnTo>
                  <a:pt x="570071" y="1174750"/>
                </a:lnTo>
                <a:lnTo>
                  <a:pt x="553854" y="1175067"/>
                </a:lnTo>
                <a:lnTo>
                  <a:pt x="537955" y="1176019"/>
                </a:lnTo>
                <a:lnTo>
                  <a:pt x="522373" y="1178239"/>
                </a:lnTo>
                <a:lnTo>
                  <a:pt x="506792" y="1180777"/>
                </a:lnTo>
                <a:lnTo>
                  <a:pt x="492164" y="1184583"/>
                </a:lnTo>
                <a:lnTo>
                  <a:pt x="477219" y="1188706"/>
                </a:lnTo>
                <a:lnTo>
                  <a:pt x="462592" y="1193464"/>
                </a:lnTo>
                <a:lnTo>
                  <a:pt x="448600" y="1199173"/>
                </a:lnTo>
                <a:lnTo>
                  <a:pt x="434927" y="1205199"/>
                </a:lnTo>
                <a:lnTo>
                  <a:pt x="421571" y="1212177"/>
                </a:lnTo>
                <a:lnTo>
                  <a:pt x="408534" y="1219789"/>
                </a:lnTo>
                <a:lnTo>
                  <a:pt x="395497" y="1227401"/>
                </a:lnTo>
                <a:lnTo>
                  <a:pt x="383731" y="1236600"/>
                </a:lnTo>
                <a:lnTo>
                  <a:pt x="371966" y="1245480"/>
                </a:lnTo>
                <a:lnTo>
                  <a:pt x="360836" y="1255313"/>
                </a:lnTo>
                <a:lnTo>
                  <a:pt x="350024" y="1265463"/>
                </a:lnTo>
                <a:lnTo>
                  <a:pt x="339531" y="1276246"/>
                </a:lnTo>
                <a:lnTo>
                  <a:pt x="329673" y="1287665"/>
                </a:lnTo>
                <a:lnTo>
                  <a:pt x="320452" y="1299400"/>
                </a:lnTo>
                <a:lnTo>
                  <a:pt x="311866" y="1311453"/>
                </a:lnTo>
                <a:lnTo>
                  <a:pt x="303916" y="1324140"/>
                </a:lnTo>
                <a:lnTo>
                  <a:pt x="296285" y="1337144"/>
                </a:lnTo>
                <a:lnTo>
                  <a:pt x="289289" y="1350466"/>
                </a:lnTo>
                <a:lnTo>
                  <a:pt x="282929" y="1364421"/>
                </a:lnTo>
                <a:lnTo>
                  <a:pt x="277523" y="1378377"/>
                </a:lnTo>
                <a:lnTo>
                  <a:pt x="272436" y="1392650"/>
                </a:lnTo>
                <a:lnTo>
                  <a:pt x="268620" y="1407557"/>
                </a:lnTo>
                <a:lnTo>
                  <a:pt x="264804" y="1422465"/>
                </a:lnTo>
                <a:lnTo>
                  <a:pt x="261942" y="1437689"/>
                </a:lnTo>
                <a:lnTo>
                  <a:pt x="260352" y="1453548"/>
                </a:lnTo>
                <a:lnTo>
                  <a:pt x="259080" y="1469089"/>
                </a:lnTo>
                <a:lnTo>
                  <a:pt x="258762" y="1484948"/>
                </a:lnTo>
                <a:lnTo>
                  <a:pt x="259080" y="1500807"/>
                </a:lnTo>
                <a:lnTo>
                  <a:pt x="260239" y="1515247"/>
                </a:lnTo>
                <a:lnTo>
                  <a:pt x="248891" y="1510659"/>
                </a:lnTo>
                <a:lnTo>
                  <a:pt x="234605" y="1503990"/>
                </a:lnTo>
                <a:lnTo>
                  <a:pt x="220320" y="1497003"/>
                </a:lnTo>
                <a:lnTo>
                  <a:pt x="206669" y="1489382"/>
                </a:lnTo>
                <a:lnTo>
                  <a:pt x="193018" y="1481125"/>
                </a:lnTo>
                <a:lnTo>
                  <a:pt x="179684" y="1472551"/>
                </a:lnTo>
                <a:lnTo>
                  <a:pt x="166986" y="1463341"/>
                </a:lnTo>
                <a:lnTo>
                  <a:pt x="154605" y="1453814"/>
                </a:lnTo>
                <a:lnTo>
                  <a:pt x="142224" y="1443652"/>
                </a:lnTo>
                <a:lnTo>
                  <a:pt x="130795" y="1433173"/>
                </a:lnTo>
                <a:lnTo>
                  <a:pt x="119366" y="1422058"/>
                </a:lnTo>
                <a:lnTo>
                  <a:pt x="108573" y="1410943"/>
                </a:lnTo>
                <a:lnTo>
                  <a:pt x="98096" y="1399193"/>
                </a:lnTo>
                <a:lnTo>
                  <a:pt x="87938" y="1386808"/>
                </a:lnTo>
                <a:lnTo>
                  <a:pt x="78731" y="1374423"/>
                </a:lnTo>
                <a:lnTo>
                  <a:pt x="69525" y="1361403"/>
                </a:lnTo>
                <a:lnTo>
                  <a:pt x="60953" y="1348065"/>
                </a:lnTo>
                <a:lnTo>
                  <a:pt x="53017" y="1334727"/>
                </a:lnTo>
                <a:lnTo>
                  <a:pt x="45397" y="1320755"/>
                </a:lnTo>
                <a:lnTo>
                  <a:pt x="38413" y="1306147"/>
                </a:lnTo>
                <a:lnTo>
                  <a:pt x="31747" y="1291856"/>
                </a:lnTo>
                <a:lnTo>
                  <a:pt x="26032" y="1276931"/>
                </a:lnTo>
                <a:lnTo>
                  <a:pt x="20635" y="1261687"/>
                </a:lnTo>
                <a:lnTo>
                  <a:pt x="16191" y="1246127"/>
                </a:lnTo>
                <a:lnTo>
                  <a:pt x="11746" y="1230884"/>
                </a:lnTo>
                <a:lnTo>
                  <a:pt x="8254" y="1215005"/>
                </a:lnTo>
                <a:lnTo>
                  <a:pt x="5397" y="1198809"/>
                </a:lnTo>
                <a:lnTo>
                  <a:pt x="3175" y="1182296"/>
                </a:lnTo>
                <a:lnTo>
                  <a:pt x="1270" y="1165783"/>
                </a:lnTo>
                <a:lnTo>
                  <a:pt x="318" y="1149269"/>
                </a:lnTo>
                <a:lnTo>
                  <a:pt x="0" y="1132121"/>
                </a:lnTo>
                <a:lnTo>
                  <a:pt x="137462" y="558915"/>
                </a:lnTo>
                <a:lnTo>
                  <a:pt x="141271" y="544625"/>
                </a:lnTo>
                <a:lnTo>
                  <a:pt x="145398" y="530652"/>
                </a:lnTo>
                <a:lnTo>
                  <a:pt x="149525" y="516997"/>
                </a:lnTo>
                <a:lnTo>
                  <a:pt x="153970" y="503659"/>
                </a:lnTo>
                <a:lnTo>
                  <a:pt x="158414" y="490321"/>
                </a:lnTo>
                <a:lnTo>
                  <a:pt x="163176" y="477301"/>
                </a:lnTo>
                <a:lnTo>
                  <a:pt x="168256" y="464598"/>
                </a:lnTo>
                <a:lnTo>
                  <a:pt x="173018" y="452531"/>
                </a:lnTo>
                <a:lnTo>
                  <a:pt x="178414" y="440463"/>
                </a:lnTo>
                <a:lnTo>
                  <a:pt x="183811" y="428713"/>
                </a:lnTo>
                <a:lnTo>
                  <a:pt x="189843" y="417281"/>
                </a:lnTo>
                <a:lnTo>
                  <a:pt x="195240" y="406166"/>
                </a:lnTo>
                <a:lnTo>
                  <a:pt x="201272" y="395369"/>
                </a:lnTo>
                <a:lnTo>
                  <a:pt x="207304" y="384572"/>
                </a:lnTo>
                <a:lnTo>
                  <a:pt x="213335" y="374092"/>
                </a:lnTo>
                <a:lnTo>
                  <a:pt x="220002" y="363930"/>
                </a:lnTo>
                <a:lnTo>
                  <a:pt x="226351" y="354403"/>
                </a:lnTo>
                <a:lnTo>
                  <a:pt x="232701" y="344559"/>
                </a:lnTo>
                <a:lnTo>
                  <a:pt x="239685" y="335349"/>
                </a:lnTo>
                <a:lnTo>
                  <a:pt x="246669" y="326140"/>
                </a:lnTo>
                <a:lnTo>
                  <a:pt x="253653" y="317566"/>
                </a:lnTo>
                <a:lnTo>
                  <a:pt x="260955" y="308991"/>
                </a:lnTo>
                <a:lnTo>
                  <a:pt x="268574" y="300735"/>
                </a:lnTo>
                <a:lnTo>
                  <a:pt x="275558" y="292478"/>
                </a:lnTo>
                <a:lnTo>
                  <a:pt x="283177" y="284856"/>
                </a:lnTo>
                <a:lnTo>
                  <a:pt x="291114" y="276917"/>
                </a:lnTo>
                <a:lnTo>
                  <a:pt x="299050" y="269613"/>
                </a:lnTo>
                <a:lnTo>
                  <a:pt x="306987" y="262627"/>
                </a:lnTo>
                <a:lnTo>
                  <a:pt x="314924" y="255640"/>
                </a:lnTo>
                <a:lnTo>
                  <a:pt x="323178" y="249289"/>
                </a:lnTo>
                <a:lnTo>
                  <a:pt x="331432" y="242938"/>
                </a:lnTo>
                <a:lnTo>
                  <a:pt x="340003" y="236586"/>
                </a:lnTo>
                <a:lnTo>
                  <a:pt x="348257" y="230870"/>
                </a:lnTo>
                <a:lnTo>
                  <a:pt x="356829" y="225154"/>
                </a:lnTo>
                <a:lnTo>
                  <a:pt x="366035" y="219438"/>
                </a:lnTo>
                <a:lnTo>
                  <a:pt x="374607" y="214357"/>
                </a:lnTo>
                <a:lnTo>
                  <a:pt x="383496" y="209276"/>
                </a:lnTo>
                <a:lnTo>
                  <a:pt x="392385" y="204195"/>
                </a:lnTo>
                <a:lnTo>
                  <a:pt x="401908" y="200066"/>
                </a:lnTo>
                <a:lnTo>
                  <a:pt x="410797" y="195303"/>
                </a:lnTo>
                <a:lnTo>
                  <a:pt x="420321" y="191492"/>
                </a:lnTo>
                <a:lnTo>
                  <a:pt x="429528" y="187046"/>
                </a:lnTo>
                <a:lnTo>
                  <a:pt x="439369" y="183553"/>
                </a:lnTo>
                <a:lnTo>
                  <a:pt x="448576" y="179742"/>
                </a:lnTo>
                <a:lnTo>
                  <a:pt x="467941" y="173391"/>
                </a:lnTo>
                <a:lnTo>
                  <a:pt x="487623" y="167357"/>
                </a:lnTo>
                <a:lnTo>
                  <a:pt x="507624" y="162276"/>
                </a:lnTo>
                <a:lnTo>
                  <a:pt x="527624" y="157830"/>
                </a:lnTo>
                <a:lnTo>
                  <a:pt x="548259" y="154337"/>
                </a:lnTo>
                <a:lnTo>
                  <a:pt x="568577" y="151479"/>
                </a:lnTo>
                <a:lnTo>
                  <a:pt x="589529" y="149256"/>
                </a:lnTo>
                <a:lnTo>
                  <a:pt x="610799" y="147986"/>
                </a:lnTo>
                <a:lnTo>
                  <a:pt x="631434" y="146715"/>
                </a:lnTo>
                <a:lnTo>
                  <a:pt x="653022" y="146398"/>
                </a:lnTo>
                <a:lnTo>
                  <a:pt x="735880" y="146398"/>
                </a:lnTo>
                <a:lnTo>
                  <a:pt x="735880" y="134966"/>
                </a:lnTo>
                <a:lnTo>
                  <a:pt x="735880" y="127979"/>
                </a:lnTo>
                <a:lnTo>
                  <a:pt x="736514" y="121310"/>
                </a:lnTo>
                <a:lnTo>
                  <a:pt x="737149" y="114324"/>
                </a:lnTo>
                <a:lnTo>
                  <a:pt x="738419" y="107655"/>
                </a:lnTo>
                <a:lnTo>
                  <a:pt x="739689" y="100986"/>
                </a:lnTo>
                <a:lnTo>
                  <a:pt x="741911" y="94635"/>
                </a:lnTo>
                <a:lnTo>
                  <a:pt x="743816" y="88601"/>
                </a:lnTo>
                <a:lnTo>
                  <a:pt x="746356" y="82250"/>
                </a:lnTo>
                <a:lnTo>
                  <a:pt x="749213" y="76216"/>
                </a:lnTo>
                <a:lnTo>
                  <a:pt x="752070" y="70500"/>
                </a:lnTo>
                <a:lnTo>
                  <a:pt x="755245" y="64784"/>
                </a:lnTo>
                <a:lnTo>
                  <a:pt x="758737" y="59385"/>
                </a:lnTo>
                <a:lnTo>
                  <a:pt x="762546" y="53986"/>
                </a:lnTo>
                <a:lnTo>
                  <a:pt x="766356" y="48905"/>
                </a:lnTo>
                <a:lnTo>
                  <a:pt x="770800" y="44142"/>
                </a:lnTo>
                <a:lnTo>
                  <a:pt x="775245" y="39696"/>
                </a:lnTo>
                <a:lnTo>
                  <a:pt x="780007" y="34932"/>
                </a:lnTo>
                <a:lnTo>
                  <a:pt x="784769" y="30487"/>
                </a:lnTo>
                <a:lnTo>
                  <a:pt x="789848" y="26676"/>
                </a:lnTo>
                <a:lnTo>
                  <a:pt x="795245" y="23183"/>
                </a:lnTo>
                <a:lnTo>
                  <a:pt x="800642" y="19372"/>
                </a:lnTo>
                <a:lnTo>
                  <a:pt x="806356" y="16196"/>
                </a:lnTo>
                <a:lnTo>
                  <a:pt x="812071" y="13338"/>
                </a:lnTo>
                <a:lnTo>
                  <a:pt x="818102" y="10480"/>
                </a:lnTo>
                <a:lnTo>
                  <a:pt x="824134" y="7939"/>
                </a:lnTo>
                <a:lnTo>
                  <a:pt x="830484" y="6034"/>
                </a:lnTo>
                <a:lnTo>
                  <a:pt x="836833" y="4446"/>
                </a:lnTo>
                <a:lnTo>
                  <a:pt x="843500" y="2541"/>
                </a:lnTo>
                <a:lnTo>
                  <a:pt x="850166" y="1588"/>
                </a:lnTo>
                <a:lnTo>
                  <a:pt x="857150" y="635"/>
                </a:lnTo>
                <a:lnTo>
                  <a:pt x="863817" y="0"/>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请输入第二章大标题</a:t>
            </a:r>
            <a:endParaRPr lang="zh-CN" altLang="en-US" dirty="0"/>
          </a:p>
        </p:txBody>
      </p:sp>
      <p:sp>
        <p:nvSpPr>
          <p:cNvPr id="9219" name="文本占位符 2"/>
          <p:cNvSpPr>
            <a:spLocks noGrp="1"/>
          </p:cNvSpPr>
          <p:nvPr>
            <p:ph type="body" idx="1"/>
          </p:nvPr>
        </p:nvSpPr>
        <p:spPr/>
        <p:txBody>
          <a:bodyPr/>
          <a:lstStyle/>
          <a:p>
            <a:r>
              <a:rPr lang="zh-CN" altLang="en-US"/>
              <a:t>请输入第二章说明小标题</a:t>
            </a:r>
            <a:endParaRPr lang="zh-CN" altLang="en-US" dirty="0"/>
          </a:p>
        </p:txBody>
      </p:sp>
    </p:spTree>
  </p:cSld>
  <p:clrMapOvr>
    <a:masterClrMapping/>
  </p:clrMapOvr>
</p:sld>
</file>

<file path=ppt/tags/tag1.xml><?xml version="1.0" encoding="utf-8"?>
<p:tagLst xmlns:p="http://schemas.openxmlformats.org/presentationml/2006/main">
  <p:tag name="MH" val="20160621213506"/>
  <p:tag name="MH_LIBRARY" val="CONTENTS"/>
  <p:tag name="MH_TYPE" val="ENTRY"/>
  <p:tag name="ID" val="553532"/>
  <p:tag name="MH_ORDER" val="1"/>
</p:tagLst>
</file>

<file path=ppt/tags/tag10.xml><?xml version="1.0" encoding="utf-8"?>
<p:tagLst xmlns:p="http://schemas.openxmlformats.org/presentationml/2006/main">
  <p:tag name="MH" val="20160621213506"/>
  <p:tag name="MH_LIBRARY" val="CONTENTS"/>
  <p:tag name="MH_TYPE" val="NUMBER"/>
  <p:tag name="ID" val="553532"/>
  <p:tag name="MH_ORDER" val="1"/>
</p:tagLst>
</file>

<file path=ppt/tags/tag11.xml><?xml version="1.0" encoding="utf-8"?>
<p:tagLst xmlns:p="http://schemas.openxmlformats.org/presentationml/2006/main">
  <p:tag name="MH" val="20160614212001"/>
  <p:tag name="MH_LIBRARY" val="GRAPHIC"/>
  <p:tag name="MH_TYPE" val="Other"/>
  <p:tag name="MH_ORDER" val="3"/>
</p:tagLst>
</file>

<file path=ppt/tags/tag12.xml><?xml version="1.0" encoding="utf-8"?>
<p:tagLst xmlns:p="http://schemas.openxmlformats.org/presentationml/2006/main">
  <p:tag name="MH" val="20160614212001"/>
  <p:tag name="MH_LIBRARY" val="GRAPHIC"/>
  <p:tag name="MH_TYPE" val="Other"/>
  <p:tag name="MH_ORDER" val="3"/>
</p:tagLst>
</file>

<file path=ppt/tags/tag13.xml><?xml version="1.0" encoding="utf-8"?>
<p:tagLst xmlns:p="http://schemas.openxmlformats.org/presentationml/2006/main">
  <p:tag name="MH" val="20160614212001"/>
  <p:tag name="MH_LIBRARY" val="GRAPHIC"/>
  <p:tag name="MH_TYPE" val="Other"/>
  <p:tag name="MH_ORDER" val="3"/>
</p:tagLst>
</file>

<file path=ppt/tags/tag14.xml><?xml version="1.0" encoding="utf-8"?>
<p:tagLst xmlns:p="http://schemas.openxmlformats.org/presentationml/2006/main">
  <p:tag name="MH" val="20160614212001"/>
  <p:tag name="MH_LIBRARY" val="GRAPHIC"/>
  <p:tag name="MH_TYPE" val="Other"/>
  <p:tag name="MH_ORDER" val="3"/>
</p:tagLst>
</file>

<file path=ppt/tags/tag15.xml><?xml version="1.0" encoding="utf-8"?>
<p:tagLst xmlns:p="http://schemas.openxmlformats.org/presentationml/2006/main">
  <p:tag name="MH" val="20160614212001"/>
  <p:tag name="MH_LIBRARY" val="GRAPHIC"/>
  <p:tag name="MH_TYPE" val="Other"/>
  <p:tag name="MH_ORDER" val="3"/>
</p:tagLst>
</file>

<file path=ppt/tags/tag16.xml><?xml version="1.0" encoding="utf-8"?>
<p:tagLst xmlns:p="http://schemas.openxmlformats.org/presentationml/2006/main">
  <p:tag name="MH" val="20160614212001"/>
  <p:tag name="MH_LIBRARY" val="GRAPHIC"/>
  <p:tag name="MH_TYPE" val="Other"/>
  <p:tag name="MH_ORDER" val="3"/>
</p:tagLst>
</file>

<file path=ppt/tags/tag17.xml><?xml version="1.0" encoding="utf-8"?>
<p:tagLst xmlns:p="http://schemas.openxmlformats.org/presentationml/2006/main">
  <p:tag name="MH" val="20161103161419"/>
  <p:tag name="MH_LIBRARY" val="GRAPHIC"/>
  <p:tag name="MH_TYPE" val="Other"/>
  <p:tag name="MH_ORDER" val="7"/>
</p:tagLst>
</file>

<file path=ppt/tags/tag18.xml><?xml version="1.0" encoding="utf-8"?>
<p:tagLst xmlns:p="http://schemas.openxmlformats.org/presentationml/2006/main">
  <p:tag name="MH" val="20161103161419"/>
  <p:tag name="MH_LIBRARY" val="GRAPHIC"/>
  <p:tag name="MH_TYPE" val="Other"/>
  <p:tag name="MH_ORDER" val="7"/>
</p:tagLst>
</file>

<file path=ppt/tags/tag19.xml><?xml version="1.0" encoding="utf-8"?>
<p:tagLst xmlns:p="http://schemas.openxmlformats.org/presentationml/2006/main">
  <p:tag name="MH" val="20160623110603"/>
  <p:tag name="MH_LIBRARY" val="GRAPHIC"/>
  <p:tag name="MH_ORDER" val="Rectangle 5"/>
</p:tagLst>
</file>

<file path=ppt/tags/tag2.xml><?xml version="1.0" encoding="utf-8"?>
<p:tagLst xmlns:p="http://schemas.openxmlformats.org/presentationml/2006/main">
  <p:tag name="MH" val="20160621213506"/>
  <p:tag name="MH_LIBRARY" val="CONTENTS"/>
  <p:tag name="MH_TYPE" val="NUMBER"/>
  <p:tag name="ID" val="553532"/>
  <p:tag name="MH_ORDER" val="1"/>
</p:tagLst>
</file>

<file path=ppt/tags/tag20.xml><?xml version="1.0" encoding="utf-8"?>
<p:tagLst xmlns:p="http://schemas.openxmlformats.org/presentationml/2006/main">
  <p:tag name="MH" val="20160623110603"/>
  <p:tag name="MH_LIBRARY" val="GRAPHIC"/>
  <p:tag name="MH_ORDER" val="Rectangle 5"/>
</p:tagLst>
</file>

<file path=ppt/tags/tag21.xml><?xml version="1.0" encoding="utf-8"?>
<p:tagLst xmlns:p="http://schemas.openxmlformats.org/presentationml/2006/main">
  <p:tag name="MH" val="20160624110115"/>
  <p:tag name="MH_LIBRARY" val="GRAPHIC"/>
  <p:tag name="MH_TYPE" val="Other"/>
  <p:tag name="MH_ORDER" val="1"/>
</p:tagLst>
</file>

<file path=ppt/tags/tag3.xml><?xml version="1.0" encoding="utf-8"?>
<p:tagLst xmlns:p="http://schemas.openxmlformats.org/presentationml/2006/main">
  <p:tag name="MH" val="20160621213506"/>
  <p:tag name="MH_LIBRARY" val="CONTENTS"/>
  <p:tag name="MH_TYPE" val="ENTRY"/>
  <p:tag name="ID" val="553532"/>
  <p:tag name="MH_ORDER" val="1"/>
</p:tagLst>
</file>

<file path=ppt/tags/tag4.xml><?xml version="1.0" encoding="utf-8"?>
<p:tagLst xmlns:p="http://schemas.openxmlformats.org/presentationml/2006/main">
  <p:tag name="MH" val="20160621213506"/>
  <p:tag name="MH_LIBRARY" val="CONTENTS"/>
  <p:tag name="MH_TYPE" val="NUMBER"/>
  <p:tag name="ID" val="553532"/>
  <p:tag name="MH_ORDER" val="1"/>
</p:tagLst>
</file>

<file path=ppt/tags/tag5.xml><?xml version="1.0" encoding="utf-8"?>
<p:tagLst xmlns:p="http://schemas.openxmlformats.org/presentationml/2006/main">
  <p:tag name="MH" val="20160621213506"/>
  <p:tag name="MH_LIBRARY" val="CONTENTS"/>
  <p:tag name="MH_TYPE" val="ENTRY"/>
  <p:tag name="ID" val="553532"/>
  <p:tag name="MH_ORDER" val="1"/>
</p:tagLst>
</file>

<file path=ppt/tags/tag6.xml><?xml version="1.0" encoding="utf-8"?>
<p:tagLst xmlns:p="http://schemas.openxmlformats.org/presentationml/2006/main">
  <p:tag name="MH" val="20160621213506"/>
  <p:tag name="MH_LIBRARY" val="CONTENTS"/>
  <p:tag name="MH_TYPE" val="NUMBER"/>
  <p:tag name="ID" val="553532"/>
  <p:tag name="MH_ORDER" val="1"/>
</p:tagLst>
</file>

<file path=ppt/tags/tag7.xml><?xml version="1.0" encoding="utf-8"?>
<p:tagLst xmlns:p="http://schemas.openxmlformats.org/presentationml/2006/main">
  <p:tag name="MH" val="20160621213506"/>
  <p:tag name="MH_LIBRARY" val="CONTENTS"/>
  <p:tag name="MH_TYPE" val="ENTRY"/>
  <p:tag name="ID" val="553532"/>
  <p:tag name="MH_ORDER" val="1"/>
</p:tagLst>
</file>

<file path=ppt/tags/tag8.xml><?xml version="1.0" encoding="utf-8"?>
<p:tagLst xmlns:p="http://schemas.openxmlformats.org/presentationml/2006/main">
  <p:tag name="MH" val="20160621213506"/>
  <p:tag name="MH_LIBRARY" val="CONTENTS"/>
  <p:tag name="MH_TYPE" val="NUMBER"/>
  <p:tag name="ID" val="553532"/>
  <p:tag name="MH_ORDER" val="1"/>
</p:tagLst>
</file>

<file path=ppt/tags/tag9.xml><?xml version="1.0" encoding="utf-8"?>
<p:tagLst xmlns:p="http://schemas.openxmlformats.org/presentationml/2006/main">
  <p:tag name="MH" val="20160621213506"/>
  <p:tag name="MH_LIBRARY" val="CONTENTS"/>
  <p:tag name="MH_TYPE" val="ENTRY"/>
  <p:tag name="ID" val="553532"/>
  <p:tag name="MH_ORDER" val="1"/>
</p:tagLst>
</file>

<file path=ppt/theme/theme1.xml><?xml version="1.0" encoding="utf-8"?>
<a:theme xmlns:a="http://schemas.openxmlformats.org/drawingml/2006/main" name="更多模板请关注：亮亮图文旗舰店https://liangliangtuwen.tmall.com">
  <a:themeElements>
    <a:clrScheme name="自定义 95">
      <a:dk1>
        <a:srgbClr val="4D4D4D"/>
      </a:dk1>
      <a:lt1>
        <a:srgbClr val="FFFFFF"/>
      </a:lt1>
      <a:dk2>
        <a:srgbClr val="4D4D4D"/>
      </a:dk2>
      <a:lt2>
        <a:srgbClr val="FFFFFF"/>
      </a:lt2>
      <a:accent1>
        <a:srgbClr val="21B2D9"/>
      </a:accent1>
      <a:accent2>
        <a:srgbClr val="3773BB"/>
      </a:accent2>
      <a:accent3>
        <a:srgbClr val="59A598"/>
      </a:accent3>
      <a:accent4>
        <a:srgbClr val="75A85C"/>
      </a:accent4>
      <a:accent5>
        <a:srgbClr val="E77333"/>
      </a:accent5>
      <a:accent6>
        <a:srgbClr val="E42424"/>
      </a:accent6>
      <a:hlink>
        <a:srgbClr val="B34B55"/>
      </a:hlink>
      <a:folHlink>
        <a:srgbClr val="7F7F7F"/>
      </a:folHlink>
    </a:clrScheme>
    <a:fontScheme name="自定义 2">
      <a:majorFont>
        <a:latin typeface="等线 Light"/>
        <a:ea typeface="微软雅黑"/>
        <a:cs typeface=""/>
      </a:majorFont>
      <a:minorFont>
        <a:latin typeface="等线"/>
        <a:ea typeface="幼圆"/>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小清新文艺花瓣模板</Template>
  <TotalTime>0</TotalTime>
  <Words>3392</Words>
  <Application>WPS 演示</Application>
  <PresentationFormat>宽屏</PresentationFormat>
  <Paragraphs>322</Paragraphs>
  <Slides>27</Slides>
  <Notes>1</Notes>
  <HiddenSlides>0</HiddenSlides>
  <MMClips>0</MMClips>
  <ScaleCrop>false</ScaleCrop>
  <HeadingPairs>
    <vt:vector size="6" baseType="variant">
      <vt:variant>
        <vt:lpstr>已用的字体</vt:lpstr>
      </vt:variant>
      <vt:variant>
        <vt:i4>15</vt:i4>
      </vt:variant>
      <vt:variant>
        <vt:lpstr>主题</vt:lpstr>
      </vt:variant>
      <vt:variant>
        <vt:i4>1</vt:i4>
      </vt:variant>
      <vt:variant>
        <vt:lpstr>幻灯片标题</vt:lpstr>
      </vt:variant>
      <vt:variant>
        <vt:i4>27</vt:i4>
      </vt:variant>
    </vt:vector>
  </HeadingPairs>
  <TitlesOfParts>
    <vt:vector size="43" baseType="lpstr">
      <vt:lpstr>Arial</vt:lpstr>
      <vt:lpstr>宋体</vt:lpstr>
      <vt:lpstr>Wingdings</vt:lpstr>
      <vt:lpstr>Calibri</vt:lpstr>
      <vt:lpstr>幼圆</vt:lpstr>
      <vt:lpstr>等线 Light</vt:lpstr>
      <vt:lpstr>Tempus Sans ITC</vt:lpstr>
      <vt:lpstr>Wingdings 2</vt:lpstr>
      <vt:lpstr>微软雅黑</vt:lpstr>
      <vt:lpstr>Times New Roman</vt:lpstr>
      <vt:lpstr>Bernard MT Condensed</vt:lpstr>
      <vt:lpstr>Calibri</vt:lpstr>
      <vt:lpstr>等线</vt:lpstr>
      <vt:lpstr>Arial Unicode MS</vt:lpstr>
      <vt:lpstr>Microsoft YaHei UI</vt:lpstr>
      <vt:lpstr>更多模板请关注：亮亮图文旗舰店https://liangliangtuwen.tmall.com</vt:lpstr>
      <vt:lpstr>牙科医疗 口腔健康研究模板</vt:lpstr>
      <vt:lpstr>PowerPoint 演示文稿</vt:lpstr>
      <vt:lpstr>请输入第一章大标题</vt:lpstr>
      <vt:lpstr>请在此输入您的大标题</vt:lpstr>
      <vt:lpstr>请在此输入您的大标题</vt:lpstr>
      <vt:lpstr>请在此输入您的大标题</vt:lpstr>
      <vt:lpstr>请在此输入您的大标题</vt:lpstr>
      <vt:lpstr>请在此输入您的大标题</vt:lpstr>
      <vt:lpstr>请输入第二章大标题</vt:lpstr>
      <vt:lpstr>请在此输入您的大标题</vt:lpstr>
      <vt:lpstr>请在此输入您的大标题</vt:lpstr>
      <vt:lpstr>请在此输入您的大标题</vt:lpstr>
      <vt:lpstr>请在此输入您的大标题</vt:lpstr>
      <vt:lpstr>请在此输入您的大标题</vt:lpstr>
      <vt:lpstr>请输入第三章大标题</vt:lpstr>
      <vt:lpstr>请在此输入您的大标题</vt:lpstr>
      <vt:lpstr>请在此输入您的大标题</vt:lpstr>
      <vt:lpstr>请在此输入您的大标题</vt:lpstr>
      <vt:lpstr>请在此输入您的大标题</vt:lpstr>
      <vt:lpstr>请在此输入您的大标题</vt:lpstr>
      <vt:lpstr>请输入第四章大标题</vt:lpstr>
      <vt:lpstr>请在此输入您的大标题</vt:lpstr>
      <vt:lpstr>请在此输入您的大标题</vt:lpstr>
      <vt:lpstr>请在此输入您的大标题</vt:lpstr>
      <vt:lpstr>请在此输入您的大标题</vt:lpstr>
      <vt:lpstr>请在此输入您的大标题</vt:lpstr>
      <vt:lpstr>PowerPoint 演示文稿</vt:lpstr>
    </vt:vector>
  </TitlesOfParts>
  <Company>情缘素材：https://haosc.taobao.com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更多模版：亮亮图文旗舰店https://liangliangtuwen.tmall.com</dc:subject>
  <dc:creator/>
  <dc:description>更多模版：亮亮图文旗舰店https://liangliangtuwen.tmall.com</dc:description>
  <cp:lastModifiedBy>Administrator</cp:lastModifiedBy>
  <cp:revision>2</cp:revision>
  <dcterms:created xsi:type="dcterms:W3CDTF">2017-06-19T13:53:00Z</dcterms:created>
  <dcterms:modified xsi:type="dcterms:W3CDTF">2017-12-08T06:34:08Z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2052-10.1.0.7023</vt:lpwstr>
  </property>
</Properties>
</file>