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4" r:id="rId7"/>
    <p:sldId id="293" r:id="rId8"/>
    <p:sldId id="286" r:id="rId9"/>
    <p:sldId id="287" r:id="rId10"/>
    <p:sldId id="289" r:id="rId11"/>
    <p:sldId id="285" r:id="rId12"/>
    <p:sldId id="290" r:id="rId13"/>
    <p:sldId id="260" r:id="rId14"/>
    <p:sldId id="266" r:id="rId15"/>
    <p:sldId id="265" r:id="rId16"/>
    <p:sldId id="268" r:id="rId17"/>
    <p:sldId id="271" r:id="rId18"/>
    <p:sldId id="291" r:id="rId19"/>
    <p:sldId id="269" r:id="rId20"/>
    <p:sldId id="292" r:id="rId21"/>
    <p:sldId id="294" r:id="rId22"/>
    <p:sldId id="263" r:id="rId23"/>
    <p:sldId id="261" r:id="rId24"/>
    <p:sldId id="264" r:id="rId25"/>
    <p:sldId id="267" r:id="rId26"/>
    <p:sldId id="272" r:id="rId27"/>
    <p:sldId id="274" r:id="rId28"/>
    <p:sldId id="275" r:id="rId29"/>
    <p:sldId id="276" r:id="rId30"/>
    <p:sldId id="277" r:id="rId31"/>
    <p:sldId id="278" r:id="rId32"/>
    <p:sldId id="273" r:id="rId33"/>
    <p:sldId id="262" r:id="rId34"/>
    <p:sldId id="279" r:id="rId35"/>
    <p:sldId id="280" r:id="rId36"/>
    <p:sldId id="281" r:id="rId37"/>
    <p:sldId id="282" r:id="rId38"/>
    <p:sldId id="283" r:id="rId39"/>
    <p:sldId id="295"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27A"/>
    <a:srgbClr val="F78F65"/>
    <a:srgbClr val="008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autoAdjust="0"/>
    <p:restoredTop sz="94660"/>
  </p:normalViewPr>
  <p:slideViewPr>
    <p:cSldViewPr snapToGrid="0">
      <p:cViewPr>
        <p:scale>
          <a:sx n="44" d="100"/>
          <a:sy n="44" d="100"/>
        </p:scale>
        <p:origin x="2142" y="15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tx2">
                  <a:lumMod val="75000"/>
                </a:schemeClr>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explosion val="0"/>
          <c:dPt>
            <c:idx val="0"/>
            <c:bubble3D val="0"/>
            <c:spPr>
              <a:solidFill>
                <a:schemeClr val="accent2"/>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explosion val="0"/>
          <c:dPt>
            <c:idx val="0"/>
            <c:bubble3D val="0"/>
            <c:spPr>
              <a:solidFill>
                <a:schemeClr val="accent1"/>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A595D-A3B9-4FD9-B32B-C8333DA283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4F49E-4DDE-412A-83F1-3F9E8AD039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0" y="395605"/>
            <a:ext cx="10515600" cy="532123"/>
          </a:xfrm>
        </p:spPr>
        <p:txBody>
          <a:bodyPr>
            <a:normAutofit/>
          </a:bodyPr>
          <a:lstStyle>
            <a:lvl1pPr>
              <a:defRPr sz="2800" b="1">
                <a:solidFill>
                  <a:srgbClr val="008E75"/>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734" y="233963"/>
            <a:ext cx="824586" cy="693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5.png"/><Relationship Id="rId7" Type="http://schemas.openxmlformats.org/officeDocument/2006/relationships/tags" Target="../tags/tag4.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7.xml"/><Relationship Id="rId15" Type="http://schemas.openxmlformats.org/officeDocument/2006/relationships/image" Target="../media/image7.png"/><Relationship Id="rId14" Type="http://schemas.microsoft.com/office/2007/relationships/media" Target="../media/media1.mp3"/><Relationship Id="rId13" Type="http://schemas.openxmlformats.org/officeDocument/2006/relationships/audio" Target="../media/media1.mp3"/><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6.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7" Type="http://schemas.openxmlformats.org/officeDocument/2006/relationships/notesSlide" Target="../notesSlides/notesSlide28.xml"/><Relationship Id="rId16" Type="http://schemas.openxmlformats.org/officeDocument/2006/relationships/slideLayout" Target="../slideLayouts/slideLayout6.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image" Target="../media/image5.png"/><Relationship Id="rId7" Type="http://schemas.openxmlformats.org/officeDocument/2006/relationships/tags" Target="../tags/tag26.xml"/><Relationship Id="rId6" Type="http://schemas.openxmlformats.org/officeDocument/2006/relationships/image" Target="../media/image4.png"/><Relationship Id="rId5" Type="http://schemas.openxmlformats.org/officeDocument/2006/relationships/tags" Target="../tags/tag25.xml"/><Relationship Id="rId4" Type="http://schemas.openxmlformats.org/officeDocument/2006/relationships/image" Target="../media/image3.png"/><Relationship Id="rId3" Type="http://schemas.openxmlformats.org/officeDocument/2006/relationships/tags" Target="../tags/tag24.xml"/><Relationship Id="rId2" Type="http://schemas.openxmlformats.org/officeDocument/2006/relationships/image" Target="../media/image2.png"/><Relationship Id="rId13" Type="http://schemas.openxmlformats.org/officeDocument/2006/relationships/slideLayout" Target="../slideLayouts/slideLayout7.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image" Target="../media/image6.png"/><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flipH="1">
            <a:off x="-191147" y="4265149"/>
            <a:ext cx="6351230" cy="2344302"/>
          </a:xfrm>
          <a:prstGeom prst="rect">
            <a:avLst/>
          </a:prstGeom>
        </p:spPr>
      </p:pic>
      <p:pic>
        <p:nvPicPr>
          <p:cNvPr id="3" name="PA_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160083" y="4265149"/>
            <a:ext cx="6351230" cy="2344302"/>
          </a:xfrm>
          <a:prstGeom prst="rect">
            <a:avLst/>
          </a:prstGeom>
        </p:spPr>
      </p:pic>
      <p:pic>
        <p:nvPicPr>
          <p:cNvPr id="4" name="PA_图片 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3759201" y="2348964"/>
            <a:ext cx="4673600" cy="3932128"/>
          </a:xfrm>
          <a:prstGeom prst="rect">
            <a:avLst/>
          </a:prstGeom>
        </p:spPr>
      </p:pic>
      <p:pic>
        <p:nvPicPr>
          <p:cNvPr id="5" name="PA_图片 4"/>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160083" y="4639240"/>
            <a:ext cx="6351230" cy="1970211"/>
          </a:xfrm>
          <a:prstGeom prst="rect">
            <a:avLst/>
          </a:prstGeom>
        </p:spPr>
      </p:pic>
      <p:pic>
        <p:nvPicPr>
          <p:cNvPr id="6" name="PA_图片 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191147" y="4639240"/>
            <a:ext cx="6351230" cy="1970211"/>
          </a:xfrm>
          <a:prstGeom prst="rect">
            <a:avLst/>
          </a:prstGeom>
        </p:spPr>
      </p:pic>
      <p:sp>
        <p:nvSpPr>
          <p:cNvPr id="7" name="PA_文本框 106"/>
          <p:cNvSpPr txBox="1"/>
          <p:nvPr>
            <p:custDataLst>
              <p:tags r:id="rId11"/>
            </p:custDataLst>
          </p:nvPr>
        </p:nvSpPr>
        <p:spPr>
          <a:xfrm>
            <a:off x="2028490" y="534016"/>
            <a:ext cx="8135021" cy="1015663"/>
          </a:xfrm>
          <a:prstGeom prst="rect">
            <a:avLst/>
          </a:prstGeom>
          <a:noFill/>
        </p:spPr>
        <p:txBody>
          <a:bodyPr wrap="square" rtlCol="0">
            <a:spAutoFit/>
          </a:bodyPr>
          <a:lstStyle/>
          <a:p>
            <a:pPr algn="ctr"/>
            <a:r>
              <a:rPr lang="zh-CN" altLang="en-US" sz="6000" b="1" dirty="0" smtClean="0">
                <a:solidFill>
                  <a:srgbClr val="01927A"/>
                </a:solidFill>
                <a:latin typeface="+mj-ea"/>
                <a:ea typeface="+mj-ea"/>
                <a:cs typeface="+mn-ea"/>
              </a:rPr>
              <a:t>呵护全家医疗</a:t>
            </a:r>
            <a:r>
              <a:rPr lang="en-US" altLang="zh-CN" sz="6000" b="1" dirty="0" smtClean="0">
                <a:solidFill>
                  <a:srgbClr val="01927A"/>
                </a:solidFill>
                <a:latin typeface="+mj-ea"/>
                <a:ea typeface="+mj-ea"/>
                <a:cs typeface="+mn-ea"/>
              </a:rPr>
              <a:t>PPT</a:t>
            </a:r>
            <a:r>
              <a:rPr lang="zh-CN" altLang="en-US" sz="6000" b="1" dirty="0" smtClean="0">
                <a:solidFill>
                  <a:srgbClr val="01927A"/>
                </a:solidFill>
                <a:latin typeface="+mj-ea"/>
                <a:ea typeface="+mj-ea"/>
                <a:cs typeface="+mn-ea"/>
              </a:rPr>
              <a:t>模板</a:t>
            </a:r>
            <a:endParaRPr lang="zh-CN" altLang="en-US" sz="6000" b="1" dirty="0">
              <a:solidFill>
                <a:srgbClr val="01927A"/>
              </a:solidFill>
              <a:latin typeface="+mj-ea"/>
              <a:ea typeface="+mj-ea"/>
              <a:cs typeface="+mn-ea"/>
            </a:endParaRPr>
          </a:p>
        </p:txBody>
      </p:sp>
      <p:sp>
        <p:nvSpPr>
          <p:cNvPr id="8" name="PA_文本框 40"/>
          <p:cNvSpPr txBox="1">
            <a:spLocks noChangeArrowheads="1"/>
          </p:cNvSpPr>
          <p:nvPr>
            <p:custDataLst>
              <p:tags r:id="rId12"/>
            </p:custDataLst>
          </p:nvPr>
        </p:nvSpPr>
        <p:spPr bwMode="auto">
          <a:xfrm>
            <a:off x="3299796" y="1391462"/>
            <a:ext cx="5592409" cy="582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i="0" dirty="0">
                <a:solidFill>
                  <a:srgbClr val="01927A"/>
                </a:solidFill>
                <a:latin typeface="+mn-ea"/>
                <a:ea typeface="+mn-ea"/>
                <a:cs typeface="+mn-ea"/>
                <a:sym typeface="微软雅黑" panose="020B0503020204020204" pitchFamily="34" charset="-122"/>
              </a:rPr>
              <a:t>适用于总结计划、项目汇报等用途</a:t>
            </a:r>
            <a:endParaRPr lang="zh-CN" altLang="en-US" sz="2400" i="0" dirty="0">
              <a:solidFill>
                <a:srgbClr val="01927A"/>
              </a:solidFill>
              <a:latin typeface="+mn-ea"/>
              <a:ea typeface="+mn-ea"/>
              <a:cs typeface="+mn-ea"/>
              <a:sym typeface="微软雅黑" panose="020B0503020204020204" pitchFamily="34" charset="-122"/>
            </a:endParaRPr>
          </a:p>
        </p:txBody>
      </p:sp>
      <p:pic>
        <p:nvPicPr>
          <p:cNvPr id="9" name="Joel Hanson - Traveling Light">
            <a:hlinkClick r:id="" action="ppaction://media"/>
          </p:cNvPr>
          <p:cNvPicPr>
            <a:picLocks noChangeAspect="1"/>
          </p:cNvPicPr>
          <p:nvPr>
            <a:audioFile r:link="rId13"/>
            <p:extLst>
              <p:ext uri="{DAA4B4D4-6D71-4841-9C94-3DE7FCFB9230}">
                <p14:media xmlns:p14="http://schemas.microsoft.com/office/powerpoint/2010/main" r:embed="rId14"/>
              </p:ext>
            </p:extLst>
          </p:nvPr>
        </p:nvPicPr>
        <p:blipFill>
          <a:blip r:embed="rId15"/>
          <a:stretch>
            <a:fillRect/>
          </a:stretch>
        </p:blipFill>
        <p:spPr>
          <a:xfrm>
            <a:off x="1723690" y="-279105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000" fill="hold"/>
                                        <p:tgtEl>
                                          <p:spTgt spid="2"/>
                                        </p:tgtEl>
                                        <p:attrNameLst>
                                          <p:attrName>ppt_x</p:attrName>
                                        </p:attrNameLst>
                                      </p:cBhvr>
                                      <p:tavLst>
                                        <p:tav tm="0">
                                          <p:val>
                                            <p:strVal val="0-#ppt_w/2"/>
                                          </p:val>
                                        </p:tav>
                                        <p:tav tm="100000">
                                          <p:val>
                                            <p:strVal val="#ppt_x"/>
                                          </p:val>
                                        </p:tav>
                                      </p:tavLst>
                                    </p:anim>
                                    <p:anim calcmode="lin" valueType="num">
                                      <p:cBhvr additive="base">
                                        <p:cTn id="10" dur="1000" fill="hold"/>
                                        <p:tgtEl>
                                          <p:spTgt spid="2"/>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75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6" presetClass="entr" presetSubtype="0" fill="hold" grpId="0" nodeType="withEffect">
                                  <p:stCondLst>
                                    <p:cond delay="1750"/>
                                  </p:stCondLst>
                                  <p:iterate type="lt">
                                    <p:tmPct val="10000"/>
                                  </p:iterate>
                                  <p:childTnLst>
                                    <p:set>
                                      <p:cBhvr>
                                        <p:cTn id="34" dur="1" fill="hold">
                                          <p:stCondLst>
                                            <p:cond delay="0"/>
                                          </p:stCondLst>
                                        </p:cTn>
                                        <p:tgtEl>
                                          <p:spTgt spid="8"/>
                                        </p:tgtEl>
                                        <p:attrNameLst>
                                          <p:attrName>style.visibility</p:attrName>
                                        </p:attrNameLst>
                                      </p:cBhvr>
                                      <p:to>
                                        <p:strVal val="visible"/>
                                      </p:to>
                                    </p:set>
                                    <p:anim by="(-#ppt_w*2)" calcmode="lin" valueType="num">
                                      <p:cBhvr rctx="PPT">
                                        <p:cTn id="35" dur="500" autoRev="1" fill="hold">
                                          <p:stCondLst>
                                            <p:cond delay="0"/>
                                          </p:stCondLst>
                                        </p:cTn>
                                        <p:tgtEl>
                                          <p:spTgt spid="8"/>
                                        </p:tgtEl>
                                        <p:attrNameLst>
                                          <p:attrName>ppt_w</p:attrName>
                                        </p:attrNameLst>
                                      </p:cBhvr>
                                    </p:anim>
                                    <p:anim by="(#ppt_w*0.50)" calcmode="lin" valueType="num">
                                      <p:cBhvr>
                                        <p:cTn id="36" dur="500" decel="50000" autoRev="1" fill="hold">
                                          <p:stCondLst>
                                            <p:cond delay="0"/>
                                          </p:stCondLst>
                                        </p:cTn>
                                        <p:tgtEl>
                                          <p:spTgt spid="8"/>
                                        </p:tgtEl>
                                        <p:attrNameLst>
                                          <p:attrName>ppt_x</p:attrName>
                                        </p:attrNameLst>
                                      </p:cBhvr>
                                    </p:anim>
                                    <p:anim from="(-#ppt_h/2)" to="(#ppt_y)" calcmode="lin" valueType="num">
                                      <p:cBhvr>
                                        <p:cTn id="37" dur="1000" fill="hold">
                                          <p:stCondLst>
                                            <p:cond delay="0"/>
                                          </p:stCondLst>
                                        </p:cTn>
                                        <p:tgtEl>
                                          <p:spTgt spid="8"/>
                                        </p:tgtEl>
                                        <p:attrNameLst>
                                          <p:attrName>ppt_y</p:attrName>
                                        </p:attrNameLst>
                                      </p:cBhvr>
                                    </p:anim>
                                    <p:animRot by="21600000">
                                      <p:cBhvr>
                                        <p:cTn id="3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9" repeatCount="indefinite" fill="hold" display="0">
                  <p:stCondLst>
                    <p:cond delay="indefinite"/>
                  </p:stCondLst>
                  <p:endCondLst>
                    <p:cond evt="onStopAudio" delay="0">
                      <p:tgtEl>
                        <p:sldTgt/>
                      </p:tgtEl>
                    </p:cond>
                  </p:endCondLst>
                </p:cTn>
                <p:tgtEl>
                  <p:spTgt spid="9"/>
                </p:tgtEl>
              </p:cMediaNode>
            </p:audi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3" name="组合 2"/>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ln>
          </p:spPr>
          <p:txBody>
            <a:bodyPr>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32500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9" y="2263021"/>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51" y="4368556"/>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ln>
          </p:spPr>
          <p:txBody>
            <a:bodyPr>
              <a:spAutoFit/>
            </a:bodyPr>
            <a:lstStyle/>
            <a:p>
              <a:r>
                <a:rPr lang="en-US" altLang="zh-CN" sz="2000" b="1">
                  <a:solidFill>
                    <a:schemeClr val="bg1"/>
                  </a:solidFill>
                  <a:latin typeface="微软雅黑" panose="020B0503020204020204" pitchFamily="34" charset="-122"/>
                  <a:ea typeface="微软雅黑" panose="020B0503020204020204" pitchFamily="34" charset="-122"/>
                </a:rPr>
                <a:t>12340</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15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20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65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80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85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90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95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100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105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110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12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125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135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140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14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254850" y="2199923"/>
            <a:ext cx="2446504"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02</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18"/>
          <p:cNvSpPr/>
          <p:nvPr/>
        </p:nvSpPr>
        <p:spPr>
          <a:xfrm>
            <a:off x="3946558" y="1690391"/>
            <a:ext cx="3709179" cy="370917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1"/>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chemeClr val="accent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5" name="任意多边形 33"/>
          <p:cNvSpPr/>
          <p:nvPr/>
        </p:nvSpPr>
        <p:spPr>
          <a:xfrm>
            <a:off x="4780167" y="2334131"/>
            <a:ext cx="3065436" cy="3065436"/>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chemeClr val="accent2"/>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2">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6" name="文本框 36"/>
          <p:cNvSpPr txBox="1"/>
          <p:nvPr/>
        </p:nvSpPr>
        <p:spPr>
          <a:xfrm>
            <a:off x="4111449" y="2951024"/>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01</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7" name="文本框 37"/>
          <p:cNvSpPr txBox="1"/>
          <p:nvPr/>
        </p:nvSpPr>
        <p:spPr>
          <a:xfrm>
            <a:off x="4830925" y="3360230"/>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02</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8" name="任意多边形 29"/>
          <p:cNvSpPr/>
          <p:nvPr/>
        </p:nvSpPr>
        <p:spPr>
          <a:xfrm>
            <a:off x="5478485" y="2866149"/>
            <a:ext cx="2533419" cy="2533419"/>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chemeClr val="accent3"/>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3">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9" name="文本框 38"/>
          <p:cNvSpPr txBox="1"/>
          <p:nvPr/>
        </p:nvSpPr>
        <p:spPr>
          <a:xfrm>
            <a:off x="5414003" y="3800988"/>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03</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50" name="任意多边形 31"/>
          <p:cNvSpPr/>
          <p:nvPr/>
        </p:nvSpPr>
        <p:spPr>
          <a:xfrm>
            <a:off x="6151713" y="3305835"/>
            <a:ext cx="2093733" cy="2093733"/>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4"/>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4">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51" name="文本框 39"/>
          <p:cNvSpPr txBox="1"/>
          <p:nvPr/>
        </p:nvSpPr>
        <p:spPr>
          <a:xfrm>
            <a:off x="6010306" y="4038442"/>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04</a:t>
            </a:r>
            <a:endParaRPr lang="zh-CN" altLang="en-US" sz="3200" dirty="0">
              <a:solidFill>
                <a:schemeClr val="bg1"/>
              </a:solidFill>
              <a:latin typeface="Impact" panose="020B0806030902050204" pitchFamily="34" charset="0"/>
              <a:ea typeface="宋体" panose="02010600030101010101" pitchFamily="2" charset="-122"/>
            </a:endParaRPr>
          </a:p>
        </p:txBody>
      </p:sp>
      <p:grpSp>
        <p:nvGrpSpPr>
          <p:cNvPr id="52" name="组合 53"/>
          <p:cNvGrpSpPr/>
          <p:nvPr/>
        </p:nvGrpSpPr>
        <p:grpSpPr>
          <a:xfrm flipH="1" flipV="1">
            <a:off x="1795493" y="2136840"/>
            <a:ext cx="2684215" cy="333279"/>
            <a:chOff x="5272248" y="4626108"/>
            <a:chExt cx="2684915" cy="333365"/>
          </a:xfrm>
          <a:effectLst>
            <a:outerShdw blurRad="76200" dist="25400" dir="2700000" algn="tl" rotWithShape="0">
              <a:prstClr val="black">
                <a:alpha val="30000"/>
              </a:prstClr>
            </a:outerShdw>
          </a:effectLst>
        </p:grpSpPr>
        <p:sp>
          <p:nvSpPr>
            <p:cNvPr id="53" name="椭圆 56"/>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Rectangle 40"/>
          <p:cNvSpPr>
            <a:spLocks noChangeArrowheads="1"/>
          </p:cNvSpPr>
          <p:nvPr/>
        </p:nvSpPr>
        <p:spPr bwMode="auto">
          <a:xfrm>
            <a:off x="3703993" y="2056563"/>
            <a:ext cx="206875" cy="16718"/>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4" name="Group 93"/>
          <p:cNvGrpSpPr/>
          <p:nvPr/>
        </p:nvGrpSpPr>
        <p:grpSpPr>
          <a:xfrm>
            <a:off x="3589481" y="1697146"/>
            <a:ext cx="435481" cy="356075"/>
            <a:chOff x="2691620" y="1272520"/>
            <a:chExt cx="326696" cy="267126"/>
          </a:xfrm>
          <a:solidFill>
            <a:schemeClr val="accent1"/>
          </a:solidFill>
        </p:grpSpPr>
        <p:sp>
          <p:nvSpPr>
            <p:cNvPr id="57" name="Freeform 37"/>
            <p:cNvSpPr>
              <a:spLocks noEditPoints="1"/>
            </p:cNvSpPr>
            <p:nvPr/>
          </p:nvSpPr>
          <p:spPr bwMode="auto">
            <a:xfrm>
              <a:off x="2691620" y="1272520"/>
              <a:ext cx="326696" cy="233579"/>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58" name="Rectangle 38"/>
            <p:cNvSpPr>
              <a:spLocks noChangeArrowheads="1"/>
            </p:cNvSpPr>
            <p:nvPr/>
          </p:nvSpPr>
          <p:spPr bwMode="auto">
            <a:xfrm>
              <a:off x="2815464" y="1509233"/>
              <a:ext cx="79009" cy="30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60" name="Freeform 42"/>
            <p:cNvSpPr/>
            <p:nvPr/>
          </p:nvSpPr>
          <p:spPr bwMode="auto">
            <a:xfrm>
              <a:off x="2726735" y="1317354"/>
              <a:ext cx="241730" cy="125412"/>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61" name="组合 59"/>
          <p:cNvGrpSpPr/>
          <p:nvPr/>
        </p:nvGrpSpPr>
        <p:grpSpPr>
          <a:xfrm flipH="1">
            <a:off x="1722387" y="4510945"/>
            <a:ext cx="3376046" cy="528877"/>
            <a:chOff x="4580237" y="4436808"/>
            <a:chExt cx="3376925" cy="529015"/>
          </a:xfrm>
          <a:effectLst>
            <a:outerShdw blurRad="76200" dist="25400" dir="2700000" algn="tl" rotWithShape="0">
              <a:prstClr val="black">
                <a:alpha val="30000"/>
              </a:prstClr>
            </a:outerShdw>
          </a:effectLst>
        </p:grpSpPr>
        <p:sp>
          <p:nvSpPr>
            <p:cNvPr id="62" name="椭圆 62"/>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3"/>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53"/>
          <p:cNvSpPr>
            <a:spLocks noEditPoints="1"/>
          </p:cNvSpPr>
          <p:nvPr/>
        </p:nvSpPr>
        <p:spPr bwMode="auto">
          <a:xfrm>
            <a:off x="3473590" y="4591384"/>
            <a:ext cx="405772" cy="40577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79" name="组合 41"/>
          <p:cNvGrpSpPr/>
          <p:nvPr/>
        </p:nvGrpSpPr>
        <p:grpSpPr>
          <a:xfrm flipV="1">
            <a:off x="7271580" y="2892575"/>
            <a:ext cx="2684215" cy="333279"/>
            <a:chOff x="5272248" y="4626108"/>
            <a:chExt cx="2684915" cy="333365"/>
          </a:xfrm>
          <a:effectLst>
            <a:outerShdw blurRad="76200" dist="25400" dir="2700000" algn="tl" rotWithShape="0">
              <a:prstClr val="black">
                <a:alpha val="30000"/>
              </a:prstClr>
            </a:outerShdw>
          </a:effectLst>
        </p:grpSpPr>
        <p:sp>
          <p:nvSpPr>
            <p:cNvPr id="80" name="椭圆 4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7614211" y="2501795"/>
            <a:ext cx="513261" cy="317764"/>
            <a:chOff x="5616373" y="1557898"/>
            <a:chExt cx="385046" cy="238385"/>
          </a:xfrm>
          <a:solidFill>
            <a:schemeClr val="accent3"/>
          </a:solidFill>
        </p:grpSpPr>
        <p:sp>
          <p:nvSpPr>
            <p:cNvPr id="84" name="Freeform 47"/>
            <p:cNvSpPr/>
            <p:nvPr/>
          </p:nvSpPr>
          <p:spPr bwMode="auto">
            <a:xfrm>
              <a:off x="5712246" y="1557898"/>
              <a:ext cx="193300" cy="23838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5" name="Freeform 48"/>
            <p:cNvSpPr/>
            <p:nvPr/>
          </p:nvSpPr>
          <p:spPr bwMode="auto">
            <a:xfrm>
              <a:off x="5616373" y="1601947"/>
              <a:ext cx="123080" cy="194336"/>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6" name="Freeform 49"/>
            <p:cNvSpPr/>
            <p:nvPr/>
          </p:nvSpPr>
          <p:spPr bwMode="auto">
            <a:xfrm>
              <a:off x="5878598" y="1601947"/>
              <a:ext cx="122821" cy="194336"/>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87" name="组合 47"/>
          <p:cNvGrpSpPr/>
          <p:nvPr/>
        </p:nvGrpSpPr>
        <p:grpSpPr>
          <a:xfrm>
            <a:off x="7843679" y="4854277"/>
            <a:ext cx="2684215" cy="333279"/>
            <a:chOff x="5272248" y="4626108"/>
            <a:chExt cx="2684915" cy="333365"/>
          </a:xfrm>
          <a:effectLst>
            <a:outerShdw blurRad="76200" dist="25400" dir="2700000" algn="tl" rotWithShape="0">
              <a:prstClr val="black">
                <a:alpha val="30000"/>
              </a:prstClr>
            </a:outerShdw>
          </a:effectLst>
        </p:grpSpPr>
        <p:sp>
          <p:nvSpPr>
            <p:cNvPr id="88" name="椭圆 5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57"/>
          <p:cNvSpPr>
            <a:spLocks noEditPoints="1"/>
          </p:cNvSpPr>
          <p:nvPr/>
        </p:nvSpPr>
        <p:spPr bwMode="auto">
          <a:xfrm>
            <a:off x="8349512" y="4794360"/>
            <a:ext cx="358521" cy="35921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5" name="组合 25"/>
          <p:cNvGrpSpPr/>
          <p:nvPr/>
        </p:nvGrpSpPr>
        <p:grpSpPr>
          <a:xfrm>
            <a:off x="8127471" y="2413264"/>
            <a:ext cx="3486502" cy="1058300"/>
            <a:chOff x="503238" y="2770637"/>
            <a:chExt cx="3204356" cy="793932"/>
          </a:xfrm>
        </p:grpSpPr>
        <p:sp>
          <p:nvSpPr>
            <p:cNvPr id="96"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8" name="组合 25"/>
          <p:cNvGrpSpPr/>
          <p:nvPr/>
        </p:nvGrpSpPr>
        <p:grpSpPr>
          <a:xfrm>
            <a:off x="8703910" y="4749456"/>
            <a:ext cx="3486502" cy="1058300"/>
            <a:chOff x="503238" y="2770637"/>
            <a:chExt cx="3204356" cy="793932"/>
          </a:xfrm>
        </p:grpSpPr>
        <p:sp>
          <p:nvSpPr>
            <p:cNvPr id="99"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1" name="组合 25"/>
          <p:cNvGrpSpPr/>
          <p:nvPr/>
        </p:nvGrpSpPr>
        <p:grpSpPr>
          <a:xfrm>
            <a:off x="509455" y="4546309"/>
            <a:ext cx="3148780" cy="1086557"/>
            <a:chOff x="-523652" y="2770637"/>
            <a:chExt cx="2893963" cy="815130"/>
          </a:xfrm>
        </p:grpSpPr>
        <p:sp>
          <p:nvSpPr>
            <p:cNvPr id="102" name="矩形 26"/>
            <p:cNvSpPr/>
            <p:nvPr/>
          </p:nvSpPr>
          <p:spPr>
            <a:xfrm>
              <a:off x="-523652" y="3165639"/>
              <a:ext cx="2893963"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4" name="组合 25"/>
          <p:cNvGrpSpPr/>
          <p:nvPr/>
        </p:nvGrpSpPr>
        <p:grpSpPr>
          <a:xfrm>
            <a:off x="611029" y="1600676"/>
            <a:ext cx="2945634" cy="1086557"/>
            <a:chOff x="-523652" y="2770637"/>
            <a:chExt cx="2707256" cy="815130"/>
          </a:xfrm>
        </p:grpSpPr>
        <p:sp>
          <p:nvSpPr>
            <p:cNvPr id="105" name="矩形 26"/>
            <p:cNvSpPr/>
            <p:nvPr/>
          </p:nvSpPr>
          <p:spPr>
            <a:xfrm>
              <a:off x="-523652" y="3165639"/>
              <a:ext cx="27072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 27"/>
            <p:cNvSpPr/>
            <p:nvPr/>
          </p:nvSpPr>
          <p:spPr>
            <a:xfrm>
              <a:off x="540868" y="2770637"/>
              <a:ext cx="1486833"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20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2000"/>
                                        <p:tgtEl>
                                          <p:spTgt spid="87"/>
                                        </p:tgtEl>
                                      </p:cBhvr>
                                    </p:animEffect>
                                  </p:childTnLst>
                                </p:cTn>
                              </p:par>
                            </p:childTnLst>
                          </p:cTn>
                        </p:par>
                        <p:par>
                          <p:cTn id="61" fill="hold">
                            <p:stCondLst>
                              <p:cond delay="5000"/>
                            </p:stCondLst>
                            <p:childTnLst>
                              <p:par>
                                <p:cTn id="62" presetID="23" presetClass="entr" presetSubtype="16"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12" presetClass="entr" presetSubtype="4"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slide(fromBottom)">
                                      <p:cBhvr>
                                        <p:cTn id="81" dur="500"/>
                                        <p:tgtEl>
                                          <p:spTgt spid="104"/>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slide(fromBottom)">
                                      <p:cBhvr>
                                        <p:cTn id="85" dur="500"/>
                                        <p:tgtEl>
                                          <p:spTgt spid="101"/>
                                        </p:tgtEl>
                                      </p:cBhvr>
                                    </p:animEffect>
                                  </p:childTnLst>
                                </p:cTn>
                              </p:par>
                            </p:childTnLst>
                          </p:cTn>
                        </p:par>
                        <p:par>
                          <p:cTn id="86" fill="hold">
                            <p:stCondLst>
                              <p:cond delay="6500"/>
                            </p:stCondLst>
                            <p:childTnLst>
                              <p:par>
                                <p:cTn id="87" presetID="12" presetClass="entr" presetSubtype="4"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slide(fromBottom)">
                                      <p:cBhvr>
                                        <p:cTn id="89" dur="500"/>
                                        <p:tgtEl>
                                          <p:spTgt spid="95"/>
                                        </p:tgtEl>
                                      </p:cBhvr>
                                    </p:animEffect>
                                  </p:childTnLst>
                                </p:cTn>
                              </p:par>
                            </p:childTnLst>
                          </p:cTn>
                        </p:par>
                        <p:par>
                          <p:cTn id="90" fill="hold">
                            <p:stCondLst>
                              <p:cond delay="7000"/>
                            </p:stCondLst>
                            <p:childTnLst>
                              <p:par>
                                <p:cTn id="91" presetID="12" presetClass="entr" presetSubtype="4" fill="hold" nodeType="after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slide(fromBottom)">
                                      <p:cBhvr>
                                        <p:cTn id="9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7" grpId="0"/>
      <p:bldP spid="48" grpId="0" animBg="1"/>
      <p:bldP spid="49" grpId="0"/>
      <p:bldP spid="50" grpId="0" animBg="1"/>
      <p:bldP spid="51" grpId="0"/>
      <p:bldP spid="78" grpId="0"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p:cNvSpPr/>
          <p:nvPr/>
        </p:nvSpPr>
        <p:spPr>
          <a:xfrm>
            <a:off x="5892853" y="3766161"/>
            <a:ext cx="3940879" cy="1049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30"/>
          <p:cNvSpPr/>
          <p:nvPr/>
        </p:nvSpPr>
        <p:spPr>
          <a:xfrm>
            <a:off x="2784064" y="1743606"/>
            <a:ext cx="3936990" cy="109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4" name="椭圆 64"/>
          <p:cNvSpPr>
            <a:spLocks noChangeArrowheads="1"/>
          </p:cNvSpPr>
          <p:nvPr/>
        </p:nvSpPr>
        <p:spPr bwMode="auto">
          <a:xfrm>
            <a:off x="1272096" y="1413768"/>
            <a:ext cx="1658513" cy="1657616"/>
          </a:xfrm>
          <a:prstGeom prst="ellipse">
            <a:avLst/>
          </a:prstGeom>
          <a:solidFill>
            <a:schemeClr val="accent1"/>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4"/>
          <p:cNvSpPr txBox="1"/>
          <p:nvPr/>
        </p:nvSpPr>
        <p:spPr>
          <a:xfrm>
            <a:off x="3248795" y="1910005"/>
            <a:ext cx="3151927" cy="934481"/>
          </a:xfrm>
          <a:prstGeom prst="rect">
            <a:avLst/>
          </a:prstGeom>
          <a:noFill/>
        </p:spPr>
        <p:txBody>
          <a:bodyPr wrap="square" lIns="91436" tIns="45717" rIns="91436" bIns="45717" rtlCol="0">
            <a:spAutoFit/>
          </a:bodyPr>
          <a:lstStyle/>
          <a:p>
            <a:pP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 name="椭圆 64"/>
          <p:cNvSpPr>
            <a:spLocks noChangeArrowheads="1"/>
          </p:cNvSpPr>
          <p:nvPr/>
        </p:nvSpPr>
        <p:spPr bwMode="auto">
          <a:xfrm>
            <a:off x="9617739" y="3124279"/>
            <a:ext cx="1658513" cy="1657616"/>
          </a:xfrm>
          <a:prstGeom prst="ellipse">
            <a:avLst/>
          </a:prstGeom>
          <a:solidFill>
            <a:schemeClr val="accent2"/>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5892854" y="3953091"/>
            <a:ext cx="3469628" cy="1776634"/>
          </a:xfrm>
          <a:prstGeom prst="rect">
            <a:avLst/>
          </a:prstGeom>
          <a:noFill/>
        </p:spPr>
        <p:txBody>
          <a:bodyPr wrap="square" lIns="91436" tIns="45717" rIns="91436" bIns="45717" rtlCol="0">
            <a:spAutoFit/>
          </a:bodyPr>
          <a:lstStyle/>
          <a:p>
            <a:pPr algn="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a:p>
            <a:pPr algn="r">
              <a:lnSpc>
                <a:spcPct val="114000"/>
              </a:lnSpc>
            </a:pP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pic>
        <p:nvPicPr>
          <p:cNvPr id="8" name="Picture 2" descr="D:\cecy\PPT template download\PPT管理软件\picture for PPT\PNG\image38 (3).png"/>
          <p:cNvPicPr>
            <a:picLocks noChangeAspect="1" noChangeArrowheads="1"/>
          </p:cNvPicPr>
          <p:nvPr/>
        </p:nvPicPr>
        <p:blipFill>
          <a:blip r:embed="rId1" cstate="print"/>
          <a:srcRect/>
          <a:stretch>
            <a:fillRect/>
          </a:stretch>
        </p:blipFill>
        <p:spPr bwMode="auto">
          <a:xfrm>
            <a:off x="306308" y="3733721"/>
            <a:ext cx="5383398" cy="2970150"/>
          </a:xfrm>
          <a:prstGeom prst="rect">
            <a:avLst/>
          </a:prstGeom>
          <a:noFill/>
        </p:spPr>
      </p:pic>
      <p:sp>
        <p:nvSpPr>
          <p:cNvPr id="9" name="标题 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8" presetClass="emph" presetSubtype="0" fill="hold" grpId="1" nodeType="withEffect">
                                  <p:stCondLst>
                                    <p:cond delay="0"/>
                                  </p:stCondLst>
                                  <p:childTnLst>
                                    <p:animRot by="-21600000">
                                      <p:cBhvr>
                                        <p:cTn id="25" dur="500" fill="hold"/>
                                        <p:tgtEl>
                                          <p:spTgt spid="6"/>
                                        </p:tgtEl>
                                        <p:attrNameLst>
                                          <p:attrName>r</p:attrName>
                                        </p:attrNameLst>
                                      </p:cBhvr>
                                    </p:animRo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6" grpId="0" animBg="1"/>
      <p:bldP spid="6" grpId="1"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4313546" y="1780469"/>
            <a:ext cx="3517294" cy="3980050"/>
            <a:chOff x="3222936" y="1295400"/>
            <a:chExt cx="2638658" cy="2985815"/>
          </a:xfrm>
        </p:grpSpPr>
        <p:sp>
          <p:nvSpPr>
            <p:cNvPr id="3" name="Freeform 5"/>
            <p:cNvSpPr/>
            <p:nvPr/>
          </p:nvSpPr>
          <p:spPr bwMode="auto">
            <a:xfrm>
              <a:off x="3222936" y="1295400"/>
              <a:ext cx="2638658" cy="2985815"/>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2"/>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grpSp>
          <p:nvGrpSpPr>
            <p:cNvPr id="22" name="组合 33"/>
            <p:cNvGrpSpPr/>
            <p:nvPr/>
          </p:nvGrpSpPr>
          <p:grpSpPr>
            <a:xfrm>
              <a:off x="4226565" y="2576600"/>
              <a:ext cx="632091" cy="382876"/>
              <a:chOff x="8513763" y="2622551"/>
              <a:chExt cx="765175" cy="473075"/>
            </a:xfrm>
            <a:solidFill>
              <a:schemeClr val="bg1"/>
            </a:solidFill>
          </p:grpSpPr>
          <p:sp>
            <p:nvSpPr>
              <p:cNvPr id="36"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37"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38"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39"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40"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sp>
            <p:nvSpPr>
              <p:cNvPr id="41"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dirty="0"/>
              </a:p>
            </p:txBody>
          </p:sp>
        </p:grpSp>
      </p:grpSp>
      <p:grpSp>
        <p:nvGrpSpPr>
          <p:cNvPr id="24" name="Group 120"/>
          <p:cNvGrpSpPr/>
          <p:nvPr/>
        </p:nvGrpSpPr>
        <p:grpSpPr>
          <a:xfrm>
            <a:off x="4727270" y="1809960"/>
            <a:ext cx="1229845" cy="1391166"/>
            <a:chOff x="3545184" y="1357154"/>
            <a:chExt cx="922624" cy="1043646"/>
          </a:xfrm>
        </p:grpSpPr>
        <p:sp>
          <p:nvSpPr>
            <p:cNvPr id="12" name="Freeform 14"/>
            <p:cNvSpPr/>
            <p:nvPr/>
          </p:nvSpPr>
          <p:spPr bwMode="auto">
            <a:xfrm>
              <a:off x="3600336" y="1388031"/>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3" name="Freeform 15"/>
            <p:cNvSpPr/>
            <p:nvPr/>
          </p:nvSpPr>
          <p:spPr bwMode="auto">
            <a:xfrm>
              <a:off x="3545184" y="1357154"/>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4" name="Freeform 16"/>
            <p:cNvSpPr/>
            <p:nvPr/>
          </p:nvSpPr>
          <p:spPr bwMode="auto">
            <a:xfrm>
              <a:off x="3600337"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23" name="Freeform 25"/>
            <p:cNvSpPr/>
            <p:nvPr/>
          </p:nvSpPr>
          <p:spPr bwMode="auto">
            <a:xfrm>
              <a:off x="3840644" y="1549364"/>
              <a:ext cx="40971" cy="147438"/>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26" name="组合 41"/>
            <p:cNvGrpSpPr/>
            <p:nvPr/>
          </p:nvGrpSpPr>
          <p:grpSpPr>
            <a:xfrm>
              <a:off x="3823524" y="1816827"/>
              <a:ext cx="366085" cy="301752"/>
              <a:chOff x="5146675" y="766763"/>
              <a:chExt cx="1590676" cy="1338263"/>
            </a:xfrm>
            <a:solidFill>
              <a:srgbClr val="3666D7"/>
            </a:solidFill>
          </p:grpSpPr>
          <p:sp>
            <p:nvSpPr>
              <p:cNvPr id="4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27" name="Group 125"/>
          <p:cNvGrpSpPr/>
          <p:nvPr/>
        </p:nvGrpSpPr>
        <p:grpSpPr>
          <a:xfrm>
            <a:off x="4014148" y="3022086"/>
            <a:ext cx="1227744" cy="1391166"/>
            <a:chOff x="3010204" y="2266485"/>
            <a:chExt cx="921048" cy="1043646"/>
          </a:xfrm>
        </p:grpSpPr>
        <p:sp>
          <p:nvSpPr>
            <p:cNvPr id="6" name="Freeform 6"/>
            <p:cNvSpPr/>
            <p:nvPr/>
          </p:nvSpPr>
          <p:spPr bwMode="auto">
            <a:xfrm>
              <a:off x="3064568" y="229736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7" name="Freeform 7"/>
            <p:cNvSpPr/>
            <p:nvPr/>
          </p:nvSpPr>
          <p:spPr bwMode="auto">
            <a:xfrm>
              <a:off x="3010204" y="2266485"/>
              <a:ext cx="921048" cy="1043646"/>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0" name="Freeform 22"/>
            <p:cNvSpPr/>
            <p:nvPr/>
          </p:nvSpPr>
          <p:spPr bwMode="auto">
            <a:xfrm>
              <a:off x="3064569"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4" name="Freeform 35"/>
            <p:cNvSpPr>
              <a:spLocks noEditPoints="1"/>
            </p:cNvSpPr>
            <p:nvPr/>
          </p:nvSpPr>
          <p:spPr bwMode="auto">
            <a:xfrm>
              <a:off x="3278876" y="2457150"/>
              <a:ext cx="67759" cy="150527"/>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29" name="组合 55"/>
            <p:cNvGrpSpPr/>
            <p:nvPr/>
          </p:nvGrpSpPr>
          <p:grpSpPr>
            <a:xfrm>
              <a:off x="3311488" y="2752230"/>
              <a:ext cx="309455" cy="281349"/>
              <a:chOff x="5278438" y="2973388"/>
              <a:chExt cx="1344613" cy="1247775"/>
            </a:xfrm>
            <a:solidFill>
              <a:srgbClr val="3666D7"/>
            </a:solidFill>
          </p:grpSpPr>
          <p:sp>
            <p:nvSpPr>
              <p:cNvPr id="5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5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5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6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31" name="Group 124"/>
          <p:cNvGrpSpPr/>
          <p:nvPr/>
        </p:nvGrpSpPr>
        <p:grpSpPr>
          <a:xfrm>
            <a:off x="4727270" y="4234210"/>
            <a:ext cx="1229845" cy="1391166"/>
            <a:chOff x="3545184" y="3175815"/>
            <a:chExt cx="922624" cy="1043646"/>
          </a:xfrm>
        </p:grpSpPr>
        <p:sp>
          <p:nvSpPr>
            <p:cNvPr id="8" name="Freeform 10"/>
            <p:cNvSpPr/>
            <p:nvPr/>
          </p:nvSpPr>
          <p:spPr bwMode="auto">
            <a:xfrm>
              <a:off x="3600336" y="3206692"/>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9" name="Freeform 11"/>
            <p:cNvSpPr/>
            <p:nvPr/>
          </p:nvSpPr>
          <p:spPr bwMode="auto">
            <a:xfrm>
              <a:off x="3545184" y="3175815"/>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9" name="Freeform 21"/>
            <p:cNvSpPr/>
            <p:nvPr/>
          </p:nvSpPr>
          <p:spPr bwMode="auto">
            <a:xfrm>
              <a:off x="3600337"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5"/>
            </a:solidFill>
            <a:ln w="28575" cap="flat">
              <a:noFill/>
              <a:prstDash val="solid"/>
              <a:miter lim="800000"/>
            </a:ln>
            <a:effectLst>
              <a:outerShdw blurRad="279400" dist="76200" dir="2700000" algn="tl"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8" name="Freeform 29"/>
            <p:cNvSpPr/>
            <p:nvPr/>
          </p:nvSpPr>
          <p:spPr bwMode="auto">
            <a:xfrm>
              <a:off x="3813068" y="3368025"/>
              <a:ext cx="68546" cy="148983"/>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33" name="组合 60"/>
            <p:cNvGrpSpPr/>
            <p:nvPr/>
          </p:nvGrpSpPr>
          <p:grpSpPr>
            <a:xfrm>
              <a:off x="3877693" y="3659960"/>
              <a:ext cx="271828" cy="348560"/>
              <a:chOff x="2951163" y="2495550"/>
              <a:chExt cx="1208088" cy="1581150"/>
            </a:xfrm>
            <a:solidFill>
              <a:srgbClr val="3666D7"/>
            </a:solidFill>
          </p:grpSpPr>
          <p:sp>
            <p:nvSpPr>
              <p:cNvPr id="6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35" name="Group 123"/>
          <p:cNvGrpSpPr/>
          <p:nvPr/>
        </p:nvGrpSpPr>
        <p:grpSpPr>
          <a:xfrm>
            <a:off x="6155612" y="4234210"/>
            <a:ext cx="1229845" cy="1391166"/>
            <a:chOff x="4616720" y="3175815"/>
            <a:chExt cx="922624" cy="1043646"/>
          </a:xfrm>
        </p:grpSpPr>
        <p:sp>
          <p:nvSpPr>
            <p:cNvPr id="10" name="Freeform 12"/>
            <p:cNvSpPr/>
            <p:nvPr/>
          </p:nvSpPr>
          <p:spPr bwMode="auto">
            <a:xfrm>
              <a:off x="4671873" y="320669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1" name="Freeform 13"/>
            <p:cNvSpPr/>
            <p:nvPr/>
          </p:nvSpPr>
          <p:spPr bwMode="auto">
            <a:xfrm>
              <a:off x="4616720" y="3175815"/>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8" name="Freeform 20"/>
            <p:cNvSpPr/>
            <p:nvPr/>
          </p:nvSpPr>
          <p:spPr bwMode="auto">
            <a:xfrm>
              <a:off x="4671873"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4"/>
            </a:solidFill>
            <a:ln w="28575" cap="flat">
              <a:noFill/>
              <a:prstDash val="solid"/>
              <a:miter lim="800000"/>
            </a:ln>
            <a:effectLst>
              <a:outerShdw blurRad="279400" dist="76200" dir="2700000" algn="tl"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0" name="Freeform 31"/>
            <p:cNvSpPr>
              <a:spLocks noEditPoints="1"/>
            </p:cNvSpPr>
            <p:nvPr/>
          </p:nvSpPr>
          <p:spPr bwMode="auto">
            <a:xfrm>
              <a:off x="4877514" y="3368025"/>
              <a:ext cx="76426" cy="147438"/>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42" name="组合 70"/>
            <p:cNvGrpSpPr/>
            <p:nvPr/>
          </p:nvGrpSpPr>
          <p:grpSpPr>
            <a:xfrm>
              <a:off x="4881095" y="3679824"/>
              <a:ext cx="402986" cy="305332"/>
              <a:chOff x="3175" y="747713"/>
              <a:chExt cx="1751013" cy="1354138"/>
            </a:xfrm>
            <a:solidFill>
              <a:srgbClr val="3666D7"/>
            </a:solidFill>
          </p:grpSpPr>
          <p:sp>
            <p:nvSpPr>
              <p:cNvPr id="72"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3"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4"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43" name="Group 122"/>
          <p:cNvGrpSpPr/>
          <p:nvPr/>
        </p:nvGrpSpPr>
        <p:grpSpPr>
          <a:xfrm>
            <a:off x="6870834" y="3022086"/>
            <a:ext cx="1227744" cy="1391166"/>
            <a:chOff x="5153277" y="2266485"/>
            <a:chExt cx="921048" cy="1043646"/>
          </a:xfrm>
        </p:grpSpPr>
        <p:sp>
          <p:nvSpPr>
            <p:cNvPr id="4" name="Freeform 8"/>
            <p:cNvSpPr/>
            <p:nvPr/>
          </p:nvSpPr>
          <p:spPr bwMode="auto">
            <a:xfrm>
              <a:off x="5206853" y="2297362"/>
              <a:ext cx="407342" cy="17831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91416" tIns="45708" rIns="91416" bIns="45708" numCol="1" anchor="t" anchorCtr="0" compatLnSpc="1"/>
            <a:lstStyle/>
            <a:p>
              <a:endParaRPr lang="zh-CN" altLang="en-US" sz="3200">
                <a:solidFill>
                  <a:srgbClr val="BDD53E"/>
                </a:solidFill>
              </a:endParaRPr>
            </a:p>
          </p:txBody>
        </p:sp>
        <p:sp>
          <p:nvSpPr>
            <p:cNvPr id="5" name="Freeform 9"/>
            <p:cNvSpPr/>
            <p:nvPr/>
          </p:nvSpPr>
          <p:spPr bwMode="auto">
            <a:xfrm>
              <a:off x="5153277" y="2266485"/>
              <a:ext cx="921048" cy="1043646"/>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1" name="Freeform 23"/>
            <p:cNvSpPr/>
            <p:nvPr/>
          </p:nvSpPr>
          <p:spPr bwMode="auto">
            <a:xfrm>
              <a:off x="5206854"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2" name="Freeform 33"/>
            <p:cNvSpPr/>
            <p:nvPr/>
          </p:nvSpPr>
          <p:spPr bwMode="auto">
            <a:xfrm>
              <a:off x="5417221" y="2457150"/>
              <a:ext cx="73274" cy="150527"/>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56" name="组合 75"/>
            <p:cNvGrpSpPr/>
            <p:nvPr/>
          </p:nvGrpSpPr>
          <p:grpSpPr>
            <a:xfrm>
              <a:off x="5445606" y="2768091"/>
              <a:ext cx="337639" cy="371790"/>
              <a:chOff x="279401" y="2698750"/>
              <a:chExt cx="1473200" cy="1655763"/>
            </a:xfrm>
            <a:solidFill>
              <a:srgbClr val="3666D7"/>
            </a:solidFill>
          </p:grpSpPr>
          <p:sp>
            <p:nvSpPr>
              <p:cNvPr id="7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61" name="Group 121"/>
          <p:cNvGrpSpPr/>
          <p:nvPr/>
        </p:nvGrpSpPr>
        <p:grpSpPr>
          <a:xfrm>
            <a:off x="6155612" y="1809960"/>
            <a:ext cx="1229845" cy="1391166"/>
            <a:chOff x="4616720" y="1357154"/>
            <a:chExt cx="922624" cy="1043646"/>
          </a:xfrm>
        </p:grpSpPr>
        <p:sp>
          <p:nvSpPr>
            <p:cNvPr id="15" name="Freeform 17"/>
            <p:cNvSpPr/>
            <p:nvPr/>
          </p:nvSpPr>
          <p:spPr bwMode="auto">
            <a:xfrm>
              <a:off x="4671873" y="1388031"/>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6" name="Freeform 18"/>
            <p:cNvSpPr/>
            <p:nvPr/>
          </p:nvSpPr>
          <p:spPr bwMode="auto">
            <a:xfrm>
              <a:off x="4616720" y="1357154"/>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7" name="Freeform 19"/>
            <p:cNvSpPr/>
            <p:nvPr/>
          </p:nvSpPr>
          <p:spPr bwMode="auto">
            <a:xfrm>
              <a:off x="4671873"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25" name="Freeform 27"/>
            <p:cNvSpPr/>
            <p:nvPr/>
          </p:nvSpPr>
          <p:spPr bwMode="auto">
            <a:xfrm>
              <a:off x="4880665" y="1549364"/>
              <a:ext cx="73274" cy="147438"/>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71" name="组合 84"/>
            <p:cNvGrpSpPr/>
            <p:nvPr/>
          </p:nvGrpSpPr>
          <p:grpSpPr>
            <a:xfrm>
              <a:off x="4910858" y="1770045"/>
              <a:ext cx="393305" cy="395317"/>
              <a:chOff x="7673976" y="2593975"/>
              <a:chExt cx="1716088" cy="1760538"/>
            </a:xfrm>
            <a:solidFill>
              <a:srgbClr val="3666D7"/>
            </a:solidFill>
          </p:grpSpPr>
          <p:sp>
            <p:nvSpPr>
              <p:cNvPr id="8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76" name="组合 25"/>
          <p:cNvGrpSpPr/>
          <p:nvPr/>
        </p:nvGrpSpPr>
        <p:grpSpPr>
          <a:xfrm>
            <a:off x="7815011" y="1519921"/>
            <a:ext cx="3930952" cy="1058300"/>
            <a:chOff x="503238" y="2770637"/>
            <a:chExt cx="3204356" cy="793932"/>
          </a:xfrm>
        </p:grpSpPr>
        <p:sp>
          <p:nvSpPr>
            <p:cNvPr id="102"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27"/>
            <p:cNvSpPr/>
            <p:nvPr/>
          </p:nvSpPr>
          <p:spPr>
            <a:xfrm>
              <a:off x="548942" y="2770637"/>
              <a:ext cx="1318726"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5" name="组合 25"/>
          <p:cNvGrpSpPr/>
          <p:nvPr/>
        </p:nvGrpSpPr>
        <p:grpSpPr>
          <a:xfrm>
            <a:off x="8259461" y="3201126"/>
            <a:ext cx="3486502" cy="1058300"/>
            <a:chOff x="503238" y="2770637"/>
            <a:chExt cx="3204356" cy="793932"/>
          </a:xfrm>
        </p:grpSpPr>
        <p:sp>
          <p:nvSpPr>
            <p:cNvPr id="105"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8" name="组合 25"/>
          <p:cNvGrpSpPr/>
          <p:nvPr/>
        </p:nvGrpSpPr>
        <p:grpSpPr>
          <a:xfrm>
            <a:off x="7882927" y="4879569"/>
            <a:ext cx="3486502" cy="1058300"/>
            <a:chOff x="503238" y="2770637"/>
            <a:chExt cx="3204356" cy="793932"/>
          </a:xfrm>
        </p:grpSpPr>
        <p:sp>
          <p:nvSpPr>
            <p:cNvPr id="108"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9" name="组合 25"/>
          <p:cNvGrpSpPr/>
          <p:nvPr/>
        </p:nvGrpSpPr>
        <p:grpSpPr>
          <a:xfrm>
            <a:off x="603113" y="1812128"/>
            <a:ext cx="3614645" cy="757925"/>
            <a:chOff x="774220" y="2729987"/>
            <a:chExt cx="2946515" cy="568592"/>
          </a:xfrm>
        </p:grpSpPr>
        <p:sp>
          <p:nvSpPr>
            <p:cNvPr id="111" name="矩形 26"/>
            <p:cNvSpPr/>
            <p:nvPr/>
          </p:nvSpPr>
          <p:spPr>
            <a:xfrm>
              <a:off x="774220" y="3053880"/>
              <a:ext cx="2933372" cy="244699"/>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1589" y="3320525"/>
            <a:ext cx="3947073" cy="757925"/>
            <a:chOff x="503238" y="2729987"/>
            <a:chExt cx="3217497" cy="568592"/>
          </a:xfrm>
        </p:grpSpPr>
        <p:sp>
          <p:nvSpPr>
            <p:cNvPr id="114" name="矩形 26"/>
            <p:cNvSpPr/>
            <p:nvPr/>
          </p:nvSpPr>
          <p:spPr>
            <a:xfrm>
              <a:off x="503238" y="3053880"/>
              <a:ext cx="3204356" cy="244699"/>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5"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1" name="组合 25"/>
          <p:cNvGrpSpPr/>
          <p:nvPr/>
        </p:nvGrpSpPr>
        <p:grpSpPr>
          <a:xfrm>
            <a:off x="187031" y="4872270"/>
            <a:ext cx="3947073" cy="757925"/>
            <a:chOff x="503238" y="2729987"/>
            <a:chExt cx="3217497" cy="568592"/>
          </a:xfrm>
        </p:grpSpPr>
        <p:sp>
          <p:nvSpPr>
            <p:cNvPr id="117" name="矩形 26"/>
            <p:cNvSpPr/>
            <p:nvPr/>
          </p:nvSpPr>
          <p:spPr>
            <a:xfrm>
              <a:off x="503238" y="3053880"/>
              <a:ext cx="3204356" cy="244699"/>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8"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92" name="标题 9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slide(fromBottom)">
                                      <p:cBhvr>
                                        <p:cTn id="42" dur="500"/>
                                        <p:tgtEl>
                                          <p:spTgt spid="89"/>
                                        </p:tgtEl>
                                      </p:cBhvr>
                                    </p:animEffect>
                                  </p:childTnLst>
                                </p:cTn>
                              </p:par>
                            </p:childTnLst>
                          </p:cTn>
                        </p:par>
                        <p:par>
                          <p:cTn id="43" fill="hold">
                            <p:stCondLst>
                              <p:cond delay="4000"/>
                            </p:stCondLst>
                            <p:childTnLst>
                              <p:par>
                                <p:cTn id="44" presetID="12" presetClass="entr" presetSubtype="4"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slide(fromBottom)">
                                      <p:cBhvr>
                                        <p:cTn id="46" dur="500"/>
                                        <p:tgtEl>
                                          <p:spTgt spid="76"/>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slide(fromBottom)">
                                      <p:cBhvr>
                                        <p:cTn id="50" dur="500"/>
                                        <p:tgtEl>
                                          <p:spTgt spid="85"/>
                                        </p:tgtEl>
                                      </p:cBhvr>
                                    </p:animEffect>
                                  </p:childTnLst>
                                </p:cTn>
                              </p:par>
                            </p:childTnLst>
                          </p:cTn>
                        </p:par>
                        <p:par>
                          <p:cTn id="51" fill="hold">
                            <p:stCondLst>
                              <p:cond delay="5000"/>
                            </p:stCondLst>
                            <p:childTnLst>
                              <p:par>
                                <p:cTn id="52" presetID="12" presetClass="entr" presetSubtype="4"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slide(fromBottom)">
                                      <p:cBhvr>
                                        <p:cTn id="54" dur="500"/>
                                        <p:tgtEl>
                                          <p:spTgt spid="88"/>
                                        </p:tgtEl>
                                      </p:cBhvr>
                                    </p:animEffect>
                                  </p:childTnLst>
                                </p:cTn>
                              </p:par>
                            </p:childTnLst>
                          </p:cTn>
                        </p:par>
                        <p:par>
                          <p:cTn id="55" fill="hold">
                            <p:stCondLst>
                              <p:cond delay="5500"/>
                            </p:stCondLst>
                            <p:childTnLst>
                              <p:par>
                                <p:cTn id="56" presetID="12" presetClass="entr" presetSubtype="4" fill="hold"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slide(fromBottom)">
                                      <p:cBhvr>
                                        <p:cTn id="58" dur="500"/>
                                        <p:tgtEl>
                                          <p:spTgt spid="91"/>
                                        </p:tgtEl>
                                      </p:cBhvr>
                                    </p:animEffect>
                                  </p:childTnLst>
                                </p:cTn>
                              </p:par>
                            </p:childTnLst>
                          </p:cTn>
                        </p:par>
                        <p:par>
                          <p:cTn id="59" fill="hold">
                            <p:stCondLst>
                              <p:cond delay="6000"/>
                            </p:stCondLst>
                            <p:childTnLst>
                              <p:par>
                                <p:cTn id="60" presetID="12" presetClass="entr" presetSubtype="4"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slide(fromBottom)">
                                      <p:cBhvr>
                                        <p:cTn id="6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9" name="KSO_Shape"/>
          <p:cNvSpPr/>
          <p:nvPr/>
        </p:nvSpPr>
        <p:spPr bwMode="auto">
          <a:xfrm>
            <a:off x="1753983" y="4058326"/>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0" name="KSO_Shape"/>
          <p:cNvSpPr/>
          <p:nvPr/>
        </p:nvSpPr>
        <p:spPr>
          <a:xfrm rot="2075794">
            <a:off x="4621929" y="2322315"/>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ndParaRPr>
          </a:p>
        </p:txBody>
      </p:sp>
      <p:sp>
        <p:nvSpPr>
          <p:cNvPr id="21" name="KSO_Shape"/>
          <p:cNvSpPr/>
          <p:nvPr/>
        </p:nvSpPr>
        <p:spPr bwMode="auto">
          <a:xfrm>
            <a:off x="7342497" y="3783307"/>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2" name="KSO_Shape"/>
          <p:cNvSpPr/>
          <p:nvPr/>
        </p:nvSpPr>
        <p:spPr bwMode="auto">
          <a:xfrm>
            <a:off x="9838353" y="2163021"/>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3" name="标题 2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0"/>
          <p:cNvCxnSpPr>
            <a:stCxn id="33" idx="6"/>
            <a:endCxn id="34" idx="2"/>
          </p:cNvCxnSpPr>
          <p:nvPr/>
        </p:nvCxnSpPr>
        <p:spPr>
          <a:xfrm>
            <a:off x="3161634"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1"/>
          <p:cNvCxnSpPr>
            <a:stCxn id="34" idx="6"/>
            <a:endCxn id="35" idx="2"/>
          </p:cNvCxnSpPr>
          <p:nvPr/>
        </p:nvCxnSpPr>
        <p:spPr>
          <a:xfrm>
            <a:off x="5701890"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4"/>
          <p:cNvCxnSpPr>
            <a:stCxn id="35" idx="6"/>
            <a:endCxn id="38" idx="2"/>
          </p:cNvCxnSpPr>
          <p:nvPr/>
        </p:nvCxnSpPr>
        <p:spPr>
          <a:xfrm>
            <a:off x="8242142"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392567" y="2084685"/>
            <a:ext cx="1769066" cy="1769066"/>
            <a:chOff x="1043505" y="1563250"/>
            <a:chExt cx="1327145" cy="1327145"/>
          </a:xfrm>
        </p:grpSpPr>
        <p:sp>
          <p:nvSpPr>
            <p:cNvPr id="33" name="椭圆 27"/>
            <p:cNvSpPr/>
            <p:nvPr/>
          </p:nvSpPr>
          <p:spPr>
            <a:xfrm>
              <a:off x="1043505" y="1563250"/>
              <a:ext cx="1327145" cy="13271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3" name="椭圆 42"/>
            <p:cNvSpPr/>
            <p:nvPr/>
          </p:nvSpPr>
          <p:spPr>
            <a:xfrm>
              <a:off x="1086733" y="1605928"/>
              <a:ext cx="1250876" cy="1250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4" name="文本框 43"/>
            <p:cNvSpPr txBox="1"/>
            <p:nvPr/>
          </p:nvSpPr>
          <p:spPr>
            <a:xfrm>
              <a:off x="1277058" y="2114416"/>
              <a:ext cx="860039" cy="438581"/>
            </a:xfrm>
            <a:prstGeom prst="rect">
              <a:avLst/>
            </a:prstGeom>
            <a:noFill/>
            <a:ln>
              <a:solidFill>
                <a:schemeClr val="accent1"/>
              </a:solidFill>
            </a:ln>
          </p:spPr>
          <p:txBody>
            <a:bodyPr wrap="none" lIns="91416" tIns="45708" rIns="91416" bIns="45708" rtlCol="0">
              <a:spAutoFit/>
            </a:bodyPr>
            <a:lstStyle/>
            <a:p>
              <a:pPr algn="ctr"/>
              <a:r>
                <a:rPr lang="en-US" altLang="zh-CN" sz="3200" dirty="0">
                  <a:solidFill>
                    <a:schemeClr val="bg1"/>
                  </a:solidFill>
                  <a:latin typeface="+mn-ea"/>
                </a:rPr>
                <a:t>2014</a:t>
              </a:r>
              <a:endParaRPr lang="zh-CN" altLang="en-US" sz="3200" dirty="0">
                <a:solidFill>
                  <a:schemeClr val="bg1"/>
                </a:solidFill>
                <a:latin typeface="+mn-ea"/>
              </a:endParaRPr>
            </a:p>
          </p:txBody>
        </p:sp>
      </p:grpSp>
      <p:grpSp>
        <p:nvGrpSpPr>
          <p:cNvPr id="122" name="Group 121"/>
          <p:cNvGrpSpPr/>
          <p:nvPr/>
        </p:nvGrpSpPr>
        <p:grpSpPr>
          <a:xfrm>
            <a:off x="3932824" y="2084685"/>
            <a:ext cx="1769066" cy="1769066"/>
            <a:chOff x="2949193" y="1563250"/>
            <a:chExt cx="1327145" cy="1327145"/>
          </a:xfrm>
        </p:grpSpPr>
        <p:grpSp>
          <p:nvGrpSpPr>
            <p:cNvPr id="119" name="Group 118"/>
            <p:cNvGrpSpPr/>
            <p:nvPr/>
          </p:nvGrpSpPr>
          <p:grpSpPr>
            <a:xfrm>
              <a:off x="2949193" y="1563250"/>
              <a:ext cx="1327145" cy="1327145"/>
              <a:chOff x="2949193" y="1563250"/>
              <a:chExt cx="1327145" cy="1327145"/>
            </a:xfrm>
          </p:grpSpPr>
          <p:sp>
            <p:nvSpPr>
              <p:cNvPr id="34" name="椭圆 28"/>
              <p:cNvSpPr/>
              <p:nvPr/>
            </p:nvSpPr>
            <p:spPr>
              <a:xfrm>
                <a:off x="2949193" y="1563250"/>
                <a:ext cx="1327145" cy="13271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0" name="椭圆 35"/>
              <p:cNvSpPr/>
              <p:nvPr/>
            </p:nvSpPr>
            <p:spPr>
              <a:xfrm>
                <a:off x="2992587" y="1601383"/>
                <a:ext cx="1250876" cy="12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grpSp>
        <p:sp>
          <p:nvSpPr>
            <p:cNvPr id="45" name="文本框 39"/>
            <p:cNvSpPr txBox="1"/>
            <p:nvPr/>
          </p:nvSpPr>
          <p:spPr>
            <a:xfrm>
              <a:off x="3182746" y="2111444"/>
              <a:ext cx="860039" cy="438581"/>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2015</a:t>
              </a:r>
              <a:endParaRPr lang="zh-CN" altLang="en-US" sz="3200" dirty="0">
                <a:solidFill>
                  <a:schemeClr val="bg1"/>
                </a:solidFill>
                <a:latin typeface="+mn-ea"/>
              </a:endParaRPr>
            </a:p>
          </p:txBody>
        </p:sp>
      </p:grpSp>
      <p:grpSp>
        <p:nvGrpSpPr>
          <p:cNvPr id="120" name="Group 119"/>
          <p:cNvGrpSpPr/>
          <p:nvPr/>
        </p:nvGrpSpPr>
        <p:grpSpPr>
          <a:xfrm>
            <a:off x="6473077" y="2084685"/>
            <a:ext cx="1769066" cy="1769066"/>
            <a:chOff x="4854880" y="1563250"/>
            <a:chExt cx="1327145" cy="1327145"/>
          </a:xfrm>
        </p:grpSpPr>
        <p:sp>
          <p:nvSpPr>
            <p:cNvPr id="35" name="椭圆 29"/>
            <p:cNvSpPr/>
            <p:nvPr/>
          </p:nvSpPr>
          <p:spPr>
            <a:xfrm>
              <a:off x="4854880" y="1563250"/>
              <a:ext cx="1327145" cy="13271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1" name="椭圆 36"/>
            <p:cNvSpPr/>
            <p:nvPr/>
          </p:nvSpPr>
          <p:spPr>
            <a:xfrm>
              <a:off x="4901013" y="1601383"/>
              <a:ext cx="1250876" cy="12508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6" name="文本框 40"/>
            <p:cNvSpPr txBox="1"/>
            <p:nvPr/>
          </p:nvSpPr>
          <p:spPr>
            <a:xfrm>
              <a:off x="5088435" y="2111444"/>
              <a:ext cx="860039" cy="438581"/>
            </a:xfrm>
            <a:prstGeom prst="rect">
              <a:avLst/>
            </a:prstGeom>
            <a:noFill/>
            <a:ln>
              <a:solidFill>
                <a:schemeClr val="accent3"/>
              </a:solidFill>
            </a:ln>
          </p:spPr>
          <p:txBody>
            <a:bodyPr wrap="none" lIns="91416" tIns="45708" rIns="91416" bIns="45708" rtlCol="0">
              <a:spAutoFit/>
            </a:bodyPr>
            <a:lstStyle/>
            <a:p>
              <a:pPr algn="ctr"/>
              <a:r>
                <a:rPr lang="en-US" altLang="zh-CN" sz="3200" dirty="0">
                  <a:solidFill>
                    <a:schemeClr val="bg1"/>
                  </a:solidFill>
                  <a:latin typeface="+mn-ea"/>
                </a:rPr>
                <a:t>2016</a:t>
              </a:r>
              <a:endParaRPr lang="zh-CN" altLang="en-US" sz="3200" dirty="0">
                <a:solidFill>
                  <a:schemeClr val="bg1"/>
                </a:solidFill>
                <a:latin typeface="+mn-ea"/>
              </a:endParaRPr>
            </a:p>
          </p:txBody>
        </p:sp>
      </p:grpSp>
      <p:grpSp>
        <p:nvGrpSpPr>
          <p:cNvPr id="121" name="Group 120"/>
          <p:cNvGrpSpPr/>
          <p:nvPr/>
        </p:nvGrpSpPr>
        <p:grpSpPr>
          <a:xfrm>
            <a:off x="9013334" y="2084685"/>
            <a:ext cx="1769066" cy="1769066"/>
            <a:chOff x="6760568" y="1563250"/>
            <a:chExt cx="1327145" cy="1327145"/>
          </a:xfrm>
        </p:grpSpPr>
        <p:sp>
          <p:nvSpPr>
            <p:cNvPr id="38" name="椭圆 33"/>
            <p:cNvSpPr/>
            <p:nvPr/>
          </p:nvSpPr>
          <p:spPr>
            <a:xfrm>
              <a:off x="6760568" y="1563250"/>
              <a:ext cx="1327145" cy="13271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2" name="椭圆 37"/>
            <p:cNvSpPr/>
            <p:nvPr/>
          </p:nvSpPr>
          <p:spPr>
            <a:xfrm>
              <a:off x="6798582" y="1601383"/>
              <a:ext cx="1250876" cy="1250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7" name="文本框 41"/>
            <p:cNvSpPr txBox="1"/>
            <p:nvPr/>
          </p:nvSpPr>
          <p:spPr>
            <a:xfrm>
              <a:off x="6994123" y="2111444"/>
              <a:ext cx="860039" cy="438581"/>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2017</a:t>
              </a:r>
              <a:endParaRPr lang="zh-CN" altLang="en-US" sz="3200" dirty="0">
                <a:solidFill>
                  <a:schemeClr val="bg1"/>
                </a:solidFill>
                <a:latin typeface="+mn-ea"/>
              </a:endParaRPr>
            </a:p>
          </p:txBody>
        </p:sp>
      </p:grpSp>
      <p:grpSp>
        <p:nvGrpSpPr>
          <p:cNvPr id="57" name="组合 41"/>
          <p:cNvGrpSpPr/>
          <p:nvPr/>
        </p:nvGrpSpPr>
        <p:grpSpPr>
          <a:xfrm>
            <a:off x="2051677" y="2431698"/>
            <a:ext cx="487984" cy="402231"/>
            <a:chOff x="5146681" y="766764"/>
            <a:chExt cx="1590670" cy="1338261"/>
          </a:xfrm>
          <a:solidFill>
            <a:schemeClr val="bg1"/>
          </a:solidFill>
        </p:grpSpPr>
        <p:sp>
          <p:nvSpPr>
            <p:cNvPr id="58"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1"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2"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70" name="组合 55"/>
          <p:cNvGrpSpPr/>
          <p:nvPr/>
        </p:nvGrpSpPr>
        <p:grpSpPr>
          <a:xfrm>
            <a:off x="9727104" y="2385855"/>
            <a:ext cx="412499" cy="375034"/>
            <a:chOff x="5278438" y="2973388"/>
            <a:chExt cx="1344613" cy="1247775"/>
          </a:xfrm>
          <a:solidFill>
            <a:schemeClr val="bg1"/>
          </a:solidFill>
        </p:grpSpPr>
        <p:sp>
          <p:nvSpPr>
            <p:cNvPr id="7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nvGrpSpPr>
          <p:cNvPr id="75" name="组合 60"/>
          <p:cNvGrpSpPr/>
          <p:nvPr/>
        </p:nvGrpSpPr>
        <p:grpSpPr>
          <a:xfrm>
            <a:off x="4621241" y="2328746"/>
            <a:ext cx="362343" cy="464626"/>
            <a:chOff x="2951163" y="2495550"/>
            <a:chExt cx="1208088" cy="1581150"/>
          </a:xfrm>
          <a:solidFill>
            <a:schemeClr val="bg1"/>
          </a:solidFill>
        </p:grpSpPr>
        <p:sp>
          <p:nvSpPr>
            <p:cNvPr id="76"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85" name="组合 75"/>
          <p:cNvGrpSpPr/>
          <p:nvPr/>
        </p:nvGrpSpPr>
        <p:grpSpPr>
          <a:xfrm>
            <a:off x="7175635" y="2338338"/>
            <a:ext cx="450068" cy="495591"/>
            <a:chOff x="279401" y="2698750"/>
            <a:chExt cx="1473200" cy="1655763"/>
          </a:xfrm>
          <a:solidFill>
            <a:schemeClr val="bg1"/>
          </a:solidFill>
        </p:grpSpPr>
        <p:sp>
          <p:nvSpPr>
            <p:cNvPr id="86"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8"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9"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0"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1"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2"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94" name="Group 93"/>
          <p:cNvGrpSpPr/>
          <p:nvPr/>
        </p:nvGrpSpPr>
        <p:grpSpPr>
          <a:xfrm>
            <a:off x="733813" y="4417130"/>
            <a:ext cx="2427820" cy="1620156"/>
            <a:chOff x="138498" y="3002145"/>
            <a:chExt cx="1821339" cy="1215432"/>
          </a:xfrm>
        </p:grpSpPr>
        <p:sp>
          <p:nvSpPr>
            <p:cNvPr id="9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6" name="Group 105"/>
          <p:cNvGrpSpPr/>
          <p:nvPr/>
        </p:nvGrpSpPr>
        <p:grpSpPr>
          <a:xfrm>
            <a:off x="3589579" y="4386310"/>
            <a:ext cx="2427820" cy="1620156"/>
            <a:chOff x="138498" y="3002145"/>
            <a:chExt cx="1821339" cy="1215432"/>
          </a:xfrm>
        </p:grpSpPr>
        <p:sp>
          <p:nvSpPr>
            <p:cNvPr id="107"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0" name="Group 109"/>
          <p:cNvGrpSpPr/>
          <p:nvPr/>
        </p:nvGrpSpPr>
        <p:grpSpPr>
          <a:xfrm>
            <a:off x="6201873" y="4355490"/>
            <a:ext cx="2427820" cy="1620156"/>
            <a:chOff x="138498" y="3002145"/>
            <a:chExt cx="1821339" cy="1215432"/>
          </a:xfrm>
        </p:grpSpPr>
        <p:sp>
          <p:nvSpPr>
            <p:cNvPr id="11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2"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4" name="Group 113"/>
          <p:cNvGrpSpPr/>
          <p:nvPr/>
        </p:nvGrpSpPr>
        <p:grpSpPr>
          <a:xfrm>
            <a:off x="8737218" y="4324670"/>
            <a:ext cx="2427820" cy="1620156"/>
            <a:chOff x="138498" y="3002145"/>
            <a:chExt cx="1821339" cy="1215432"/>
          </a:xfrm>
        </p:grpSpPr>
        <p:sp>
          <p:nvSpPr>
            <p:cNvPr id="115"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2"/>
                                          </p:val>
                                        </p:tav>
                                        <p:tav tm="100000">
                                          <p:val>
                                            <p:strVal val="#ppt_x"/>
                                          </p:val>
                                        </p:tav>
                                      </p:tavLst>
                                    </p:anim>
                                    <p:anim calcmode="lin" valueType="num">
                                      <p:cBhvr>
                                        <p:cTn id="8"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1000" fill="hold"/>
                                        <p:tgtEl>
                                          <p:spTgt spid="122"/>
                                        </p:tgtEl>
                                        <p:attrNameLst>
                                          <p:attrName>ppt_x</p:attrName>
                                        </p:attrNameLst>
                                      </p:cBhvr>
                                      <p:tavLst>
                                        <p:tav tm="0">
                                          <p:val>
                                            <p:strVal val="#ppt_x-.2"/>
                                          </p:val>
                                        </p:tav>
                                        <p:tav tm="100000">
                                          <p:val>
                                            <p:strVal val="#ppt_x"/>
                                          </p:val>
                                        </p:tav>
                                      </p:tavLst>
                                    </p:anim>
                                    <p:anim calcmode="lin" valueType="num">
                                      <p:cBhvr>
                                        <p:cTn id="20" dur="1000" fill="hold"/>
                                        <p:tgtEl>
                                          <p:spTgt spid="1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2"/>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1000" fill="hold"/>
                                        <p:tgtEl>
                                          <p:spTgt spid="120"/>
                                        </p:tgtEl>
                                        <p:attrNameLst>
                                          <p:attrName>ppt_x</p:attrName>
                                        </p:attrNameLst>
                                      </p:cBhvr>
                                      <p:tavLst>
                                        <p:tav tm="0">
                                          <p:val>
                                            <p:strVal val="#ppt_x-.2"/>
                                          </p:val>
                                        </p:tav>
                                        <p:tav tm="100000">
                                          <p:val>
                                            <p:strVal val="#ppt_x"/>
                                          </p:val>
                                        </p:tav>
                                      </p:tavLst>
                                    </p:anim>
                                    <p:anim calcmode="lin" valueType="num">
                                      <p:cBhvr>
                                        <p:cTn id="31"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0"/>
                                        </p:tgtEl>
                                      </p:cBhvr>
                                    </p:animEffect>
                                  </p:childTnLst>
                                </p:cTn>
                              </p:par>
                              <p:par>
                                <p:cTn id="33" presetID="2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ppt_x</p:attrName>
                                        </p:attrNameLst>
                                      </p:cBhvr>
                                      <p:tavLst>
                                        <p:tav tm="0">
                                          <p:val>
                                            <p:strVal val="#ppt_x-.2"/>
                                          </p:val>
                                        </p:tav>
                                        <p:tav tm="100000">
                                          <p:val>
                                            <p:strVal val="#ppt_x"/>
                                          </p:val>
                                        </p:tav>
                                      </p:tavLst>
                                    </p:anim>
                                    <p:anim calcmode="lin" valueType="num">
                                      <p:cBhvr>
                                        <p:cTn id="3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9"/>
                                        </p:tgtEl>
                                      </p:cBhvr>
                                    </p:animEffect>
                                  </p:childTnLst>
                                </p:cTn>
                              </p:par>
                            </p:childTnLst>
                          </p:cTn>
                        </p:par>
                        <p:par>
                          <p:cTn id="38" fill="hold">
                            <p:stCondLst>
                              <p:cond delay="4000"/>
                            </p:stCondLst>
                            <p:childTnLst>
                              <p:par>
                                <p:cTn id="39" presetID="29"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0" fill="hold"/>
                                        <p:tgtEl>
                                          <p:spTgt spid="121"/>
                                        </p:tgtEl>
                                        <p:attrNameLst>
                                          <p:attrName>ppt_x</p:attrName>
                                        </p:attrNameLst>
                                      </p:cBhvr>
                                      <p:tavLst>
                                        <p:tav tm="0">
                                          <p:val>
                                            <p:strVal val="#ppt_x-.2"/>
                                          </p:val>
                                        </p:tav>
                                        <p:tav tm="100000">
                                          <p:val>
                                            <p:strVal val="#ppt_x"/>
                                          </p:val>
                                        </p:tav>
                                      </p:tavLst>
                                    </p:anim>
                                    <p:anim calcmode="lin" valueType="num">
                                      <p:cBhvr>
                                        <p:cTn id="42" dur="10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1"/>
                                        </p:tgtEl>
                                      </p:cBhvr>
                                    </p:animEffect>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3" presetClass="entr" presetSubtype="16"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6000"/>
                            </p:stCondLst>
                            <p:childTnLst>
                              <p:par>
                                <p:cTn id="55" presetID="23" presetClass="entr" presetSubtype="16"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1"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slide(fromTop)">
                                      <p:cBhvr>
                                        <p:cTn id="67" dur="500"/>
                                        <p:tgtEl>
                                          <p:spTgt spid="94"/>
                                        </p:tgtEl>
                                      </p:cBhvr>
                                    </p:animEffect>
                                  </p:childTnLst>
                                </p:cTn>
                              </p:par>
                            </p:childTnLst>
                          </p:cTn>
                        </p:par>
                        <p:par>
                          <p:cTn id="68" fill="hold">
                            <p:stCondLst>
                              <p:cond delay="7500"/>
                            </p:stCondLst>
                            <p:childTnLst>
                              <p:par>
                                <p:cTn id="69" presetID="1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slide(fromTop)">
                                      <p:cBhvr>
                                        <p:cTn id="71" dur="500"/>
                                        <p:tgtEl>
                                          <p:spTgt spid="106"/>
                                        </p:tgtEl>
                                      </p:cBhvr>
                                    </p:animEffect>
                                  </p:childTnLst>
                                </p:cTn>
                              </p:par>
                            </p:childTnLst>
                          </p:cTn>
                        </p:par>
                        <p:par>
                          <p:cTn id="72" fill="hold">
                            <p:stCondLst>
                              <p:cond delay="8000"/>
                            </p:stCondLst>
                            <p:childTnLst>
                              <p:par>
                                <p:cTn id="73" presetID="12" presetClass="entr" presetSubtype="1" fill="hold" nodeType="after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slide(fromTop)">
                                      <p:cBhvr>
                                        <p:cTn id="75" dur="500"/>
                                        <p:tgtEl>
                                          <p:spTgt spid="110"/>
                                        </p:tgtEl>
                                      </p:cBhvr>
                                    </p:animEffect>
                                  </p:childTnLst>
                                </p:cTn>
                              </p:par>
                            </p:childTnLst>
                          </p:cTn>
                        </p:par>
                        <p:par>
                          <p:cTn id="76" fill="hold">
                            <p:stCondLst>
                              <p:cond delay="8500"/>
                            </p:stCondLst>
                            <p:childTnLst>
                              <p:par>
                                <p:cTn id="77" presetID="12" presetClass="entr" presetSubtype="1"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slide(fromTop)">
                                      <p:cBhvr>
                                        <p:cTn id="7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720804" y="2503570"/>
          <a:ext cx="3503477" cy="259161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7583779" y="2503570"/>
          <a:ext cx="3503477" cy="2591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4176288" y="2503570"/>
          <a:ext cx="3503477" cy="2591613"/>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3"/>
          <p:cNvSpPr txBox="1"/>
          <p:nvPr/>
        </p:nvSpPr>
        <p:spPr>
          <a:xfrm>
            <a:off x="1344710" y="3455012"/>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75%</a:t>
            </a:r>
            <a:endParaRPr lang="zh-CN" altLang="en-US" sz="4265" dirty="0">
              <a:solidFill>
                <a:schemeClr val="tx1">
                  <a:lumMod val="50000"/>
                  <a:lumOff val="50000"/>
                </a:schemeClr>
              </a:solidFill>
              <a:latin typeface="Calibri Light" panose="020F0302020204030204" pitchFamily="34" charset="0"/>
            </a:endParaRPr>
          </a:p>
        </p:txBody>
      </p:sp>
      <p:sp>
        <p:nvSpPr>
          <p:cNvPr id="12" name="文本框 14"/>
          <p:cNvSpPr txBox="1"/>
          <p:nvPr/>
        </p:nvSpPr>
        <p:spPr>
          <a:xfrm>
            <a:off x="4872183" y="3467220"/>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50%</a:t>
            </a:r>
            <a:endParaRPr lang="zh-CN" altLang="en-US" sz="4265" dirty="0">
              <a:solidFill>
                <a:schemeClr val="tx1">
                  <a:lumMod val="50000"/>
                  <a:lumOff val="50000"/>
                </a:schemeClr>
              </a:solidFill>
              <a:latin typeface="Calibri Light" panose="020F0302020204030204" pitchFamily="34" charset="0"/>
            </a:endParaRPr>
          </a:p>
        </p:txBody>
      </p:sp>
      <p:sp>
        <p:nvSpPr>
          <p:cNvPr id="13" name="文本框 15"/>
          <p:cNvSpPr txBox="1"/>
          <p:nvPr/>
        </p:nvSpPr>
        <p:spPr>
          <a:xfrm>
            <a:off x="8207685" y="3467220"/>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25%</a:t>
            </a:r>
            <a:endParaRPr lang="zh-CN" altLang="en-US" sz="4265" dirty="0">
              <a:solidFill>
                <a:schemeClr val="tx1">
                  <a:lumMod val="50000"/>
                  <a:lumOff val="50000"/>
                </a:schemeClr>
              </a:solidFill>
              <a:latin typeface="Calibri Light" panose="020F0302020204030204" pitchFamily="34" charset="0"/>
            </a:endParaRPr>
          </a:p>
        </p:txBody>
      </p:sp>
      <p:sp>
        <p:nvSpPr>
          <p:cNvPr id="14" name="文本框 7"/>
          <p:cNvSpPr txBox="1">
            <a:spLocks noChangeArrowheads="1"/>
          </p:cNvSpPr>
          <p:nvPr/>
        </p:nvSpPr>
        <p:spPr bwMode="auto">
          <a:xfrm>
            <a:off x="1296720"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5" name="文本框 7"/>
          <p:cNvSpPr txBox="1">
            <a:spLocks noChangeArrowheads="1"/>
          </p:cNvSpPr>
          <p:nvPr/>
        </p:nvSpPr>
        <p:spPr bwMode="auto">
          <a:xfrm>
            <a:off x="4720688"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8128179" y="5110583"/>
            <a:ext cx="2414682" cy="13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7" name="文本框 7"/>
          <p:cNvSpPr txBox="1">
            <a:spLocks noChangeArrowheads="1"/>
          </p:cNvSpPr>
          <p:nvPr/>
        </p:nvSpPr>
        <p:spPr bwMode="auto">
          <a:xfrm>
            <a:off x="1244897" y="1317315"/>
            <a:ext cx="9842359" cy="124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600">
                <a:solidFill>
                  <a:schemeClr val="tx1">
                    <a:lumMod val="50000"/>
                    <a:lumOff val="50000"/>
                  </a:schemeClr>
                </a:solidFill>
                <a:latin typeface="微软雅黑" panose="020B0503020204020204" pitchFamily="34" charset="-122"/>
              </a:rPr>
              <a:t>单击</a:t>
            </a:r>
            <a:r>
              <a:rPr lang="zh-CN" altLang="en-US" sz="1600" dirty="0">
                <a:solidFill>
                  <a:schemeClr val="tx1">
                    <a:lumMod val="50000"/>
                    <a:lumOff val="50000"/>
                  </a:schemeClr>
                </a:solidFill>
                <a:latin typeface="微软雅黑" panose="020B0503020204020204" pitchFamily="34" charset="-122"/>
              </a:rPr>
              <a:t>此处添加说明文字单击此处添加说明文字单击此处添加说明文字单击此处添加说明文字单击此处单击此处添加</a:t>
            </a:r>
            <a:r>
              <a:rPr lang="zh-CN" altLang="en-US" sz="1600">
                <a:solidFill>
                  <a:schemeClr val="tx1">
                    <a:lumMod val="50000"/>
                    <a:lumOff val="50000"/>
                  </a:schemeClr>
                </a:solidFill>
                <a:latin typeface="微软雅黑" panose="020B0503020204020204" pitchFamily="34" charset="-122"/>
              </a:rPr>
              <a:t>说明文字单击此处添加说明文字单击此处添加说明文字单击此处添加说明文字单击此处添加说明文字单击此处添加说明文字单击此处添加说明文字。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8" name="标题 1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ppt_w</p:attrName>
                                        </p:attrNameLst>
                                      </p:cBhvr>
                                      <p:tavLst>
                                        <p:tav tm="0" fmla="#ppt_w*sin(2.5*pi*$)">
                                          <p:val>
                                            <p:fltVal val="0"/>
                                          </p:val>
                                        </p:tav>
                                        <p:tav tm="100000">
                                          <p:val>
                                            <p:fltVal val="1"/>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500"/>
                            </p:stCondLst>
                            <p:childTnLst>
                              <p:par>
                                <p:cTn id="30" presetID="4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ppt_w</p:attrName>
                                        </p:attrNameLst>
                                      </p:cBhvr>
                                      <p:tavLst>
                                        <p:tav tm="0" fmla="#ppt_w*sin(2.5*pi*$)">
                                          <p:val>
                                            <p:fltVal val="0"/>
                                          </p:val>
                                        </p:tav>
                                        <p:tav tm="100000">
                                          <p:val>
                                            <p:fltVal val="1"/>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500"/>
                            </p:stCondLst>
                            <p:childTnLst>
                              <p:par>
                                <p:cTn id="45" presetID="45"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ppt_w</p:attrName>
                                        </p:attrNameLst>
                                      </p:cBhvr>
                                      <p:tavLst>
                                        <p:tav tm="0" fmla="#ppt_w*sin(2.5*pi*$)">
                                          <p:val>
                                            <p:fltVal val="0"/>
                                          </p:val>
                                        </p:tav>
                                        <p:tav tm="100000">
                                          <p:val>
                                            <p:fltVal val="1"/>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pic>
          <p:nvPicPr>
            <p:cNvPr id="5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sp>
            <p:nvSpPr>
              <p:cNvPr id="5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4" cstate="print">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5"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6"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7"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9"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0"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1"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1"/>
          <p:cNvGrpSpPr/>
          <p:nvPr/>
        </p:nvGrpSpPr>
        <p:grpSpPr>
          <a:xfrm>
            <a:off x="1195077" y="1966311"/>
            <a:ext cx="1782156" cy="1782156"/>
            <a:chOff x="1835696" y="1738840"/>
            <a:chExt cx="1336965" cy="1336965"/>
          </a:xfrm>
        </p:grpSpPr>
        <p:grpSp>
          <p:nvGrpSpPr>
            <p:cNvPr id="72" name="组合 2"/>
            <p:cNvGrpSpPr/>
            <p:nvPr/>
          </p:nvGrpSpPr>
          <p:grpSpPr>
            <a:xfrm>
              <a:off x="1835696" y="1738840"/>
              <a:ext cx="1336965" cy="1336965"/>
              <a:chOff x="966782" y="1738840"/>
              <a:chExt cx="1336965" cy="1336965"/>
            </a:xfrm>
          </p:grpSpPr>
          <p:sp>
            <p:nvSpPr>
              <p:cNvPr id="74" name="矩形 4"/>
              <p:cNvSpPr/>
              <p:nvPr/>
            </p:nvSpPr>
            <p:spPr>
              <a:xfrm>
                <a:off x="966782" y="1738840"/>
                <a:ext cx="1336965" cy="1336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77" name="矩形 5"/>
              <p:cNvSpPr/>
              <p:nvPr/>
            </p:nvSpPr>
            <p:spPr>
              <a:xfrm>
                <a:off x="1943708"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S</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3" name="矩形 3"/>
            <p:cNvSpPr/>
            <p:nvPr/>
          </p:nvSpPr>
          <p:spPr>
            <a:xfrm>
              <a:off x="2031649" y="2276517"/>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3" name="组合 6"/>
          <p:cNvGrpSpPr/>
          <p:nvPr/>
        </p:nvGrpSpPr>
        <p:grpSpPr>
          <a:xfrm>
            <a:off x="3265194" y="1966311"/>
            <a:ext cx="1782156" cy="1782156"/>
            <a:chOff x="3388686" y="1738840"/>
            <a:chExt cx="1336965" cy="1336965"/>
          </a:xfrm>
        </p:grpSpPr>
        <p:grpSp>
          <p:nvGrpSpPr>
            <p:cNvPr id="84" name="组合 7"/>
            <p:cNvGrpSpPr/>
            <p:nvPr/>
          </p:nvGrpSpPr>
          <p:grpSpPr>
            <a:xfrm>
              <a:off x="3388686" y="1738840"/>
              <a:ext cx="1336965" cy="1336965"/>
              <a:chOff x="966782" y="1738840"/>
              <a:chExt cx="1336965" cy="1336965"/>
            </a:xfrm>
          </p:grpSpPr>
          <p:sp>
            <p:nvSpPr>
              <p:cNvPr id="86" name="矩形 9"/>
              <p:cNvSpPr/>
              <p:nvPr/>
            </p:nvSpPr>
            <p:spPr>
              <a:xfrm>
                <a:off x="966782" y="1738840"/>
                <a:ext cx="1336965" cy="1336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94" name="矩形 10"/>
              <p:cNvSpPr/>
              <p:nvPr/>
            </p:nvSpPr>
            <p:spPr>
              <a:xfrm>
                <a:off x="966782"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W</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5" name="矩形 8"/>
            <p:cNvSpPr/>
            <p:nvPr/>
          </p:nvSpPr>
          <p:spPr>
            <a:xfrm>
              <a:off x="3585440" y="2276517"/>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7" name="组合 11"/>
          <p:cNvGrpSpPr/>
          <p:nvPr/>
        </p:nvGrpSpPr>
        <p:grpSpPr>
          <a:xfrm>
            <a:off x="1195077" y="3892447"/>
            <a:ext cx="1782156" cy="1782156"/>
            <a:chOff x="1835696" y="3183818"/>
            <a:chExt cx="1336965" cy="1336965"/>
          </a:xfrm>
        </p:grpSpPr>
        <p:grpSp>
          <p:nvGrpSpPr>
            <p:cNvPr id="100" name="组合 12"/>
            <p:cNvGrpSpPr/>
            <p:nvPr/>
          </p:nvGrpSpPr>
          <p:grpSpPr>
            <a:xfrm>
              <a:off x="1835696" y="3183818"/>
              <a:ext cx="1336965" cy="1336965"/>
              <a:chOff x="966782" y="1738840"/>
              <a:chExt cx="1336965" cy="1336965"/>
            </a:xfrm>
          </p:grpSpPr>
          <p:sp>
            <p:nvSpPr>
              <p:cNvPr id="106" name="矩形 14"/>
              <p:cNvSpPr/>
              <p:nvPr/>
            </p:nvSpPr>
            <p:spPr>
              <a:xfrm>
                <a:off x="966782" y="1738840"/>
                <a:ext cx="1336965" cy="1336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107" name="矩形 15"/>
              <p:cNvSpPr/>
              <p:nvPr/>
            </p:nvSpPr>
            <p:spPr>
              <a:xfrm>
                <a:off x="1943708" y="1738840"/>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O</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3" name="矩形 13"/>
            <p:cNvSpPr/>
            <p:nvPr/>
          </p:nvSpPr>
          <p:spPr>
            <a:xfrm>
              <a:off x="2023632" y="3721495"/>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8" name="组合 16"/>
          <p:cNvGrpSpPr/>
          <p:nvPr/>
        </p:nvGrpSpPr>
        <p:grpSpPr>
          <a:xfrm>
            <a:off x="3265194" y="3892447"/>
            <a:ext cx="1782156" cy="1782156"/>
            <a:chOff x="3388686" y="3183818"/>
            <a:chExt cx="1336965" cy="1336965"/>
          </a:xfrm>
        </p:grpSpPr>
        <p:grpSp>
          <p:nvGrpSpPr>
            <p:cNvPr id="109" name="组合 17"/>
            <p:cNvGrpSpPr/>
            <p:nvPr/>
          </p:nvGrpSpPr>
          <p:grpSpPr>
            <a:xfrm>
              <a:off x="3388686" y="3183818"/>
              <a:ext cx="1336965" cy="1336965"/>
              <a:chOff x="966782" y="1738840"/>
              <a:chExt cx="1336965" cy="1336965"/>
            </a:xfrm>
          </p:grpSpPr>
          <p:sp>
            <p:nvSpPr>
              <p:cNvPr id="111" name="矩形 19"/>
              <p:cNvSpPr/>
              <p:nvPr/>
            </p:nvSpPr>
            <p:spPr>
              <a:xfrm>
                <a:off x="966782" y="1738840"/>
                <a:ext cx="1336965" cy="1336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112" name="矩形 20"/>
              <p:cNvSpPr/>
              <p:nvPr/>
            </p:nvSpPr>
            <p:spPr>
              <a:xfrm>
                <a:off x="966782" y="1738840"/>
                <a:ext cx="360039" cy="360039"/>
              </a:xfrm>
              <a:prstGeom prst="rect">
                <a:avLst/>
              </a:pr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T</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10" name="矩形 18"/>
            <p:cNvSpPr/>
            <p:nvPr/>
          </p:nvSpPr>
          <p:spPr>
            <a:xfrm>
              <a:off x="3576623" y="3721495"/>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13" name="组合 25"/>
          <p:cNvGrpSpPr/>
          <p:nvPr/>
        </p:nvGrpSpPr>
        <p:grpSpPr>
          <a:xfrm>
            <a:off x="5802388" y="1788235"/>
            <a:ext cx="5245322" cy="937584"/>
            <a:chOff x="503238" y="2770637"/>
            <a:chExt cx="3204356" cy="703371"/>
          </a:xfrm>
        </p:grpSpPr>
        <p:sp>
          <p:nvSpPr>
            <p:cNvPr id="114"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5" name="矩形 27"/>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6" name="组合 37"/>
          <p:cNvGrpSpPr/>
          <p:nvPr/>
        </p:nvGrpSpPr>
        <p:grpSpPr>
          <a:xfrm>
            <a:off x="5802388" y="2824242"/>
            <a:ext cx="5245322" cy="937584"/>
            <a:chOff x="503238" y="2770637"/>
            <a:chExt cx="3204356" cy="703371"/>
          </a:xfrm>
        </p:grpSpPr>
        <p:sp>
          <p:nvSpPr>
            <p:cNvPr id="117" name="矩形 38"/>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8" name="矩形 39"/>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9" name="组合 40"/>
          <p:cNvGrpSpPr/>
          <p:nvPr/>
        </p:nvGrpSpPr>
        <p:grpSpPr>
          <a:xfrm>
            <a:off x="5802388" y="3860245"/>
            <a:ext cx="5245322" cy="937584"/>
            <a:chOff x="503238" y="2770637"/>
            <a:chExt cx="3204356" cy="703371"/>
          </a:xfrm>
        </p:grpSpPr>
        <p:sp>
          <p:nvSpPr>
            <p:cNvPr id="120" name="矩形 41"/>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1" name="矩形 42"/>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2" name="组合 43"/>
          <p:cNvGrpSpPr/>
          <p:nvPr/>
        </p:nvGrpSpPr>
        <p:grpSpPr>
          <a:xfrm>
            <a:off x="5802388" y="4896251"/>
            <a:ext cx="5245322" cy="937584"/>
            <a:chOff x="503238" y="2770637"/>
            <a:chExt cx="3204356" cy="703371"/>
          </a:xfrm>
        </p:grpSpPr>
        <p:sp>
          <p:nvSpPr>
            <p:cNvPr id="123" name="矩形 44"/>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4" name="矩形 45"/>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5" name="组合 101"/>
          <p:cNvGrpSpPr>
            <a:grpSpLocks noChangeAspect="1"/>
          </p:cNvGrpSpPr>
          <p:nvPr/>
        </p:nvGrpSpPr>
        <p:grpSpPr>
          <a:xfrm>
            <a:off x="1906096" y="2210120"/>
            <a:ext cx="460511" cy="354002"/>
            <a:chOff x="8204201" y="339725"/>
            <a:chExt cx="954087" cy="733425"/>
          </a:xfrm>
          <a:solidFill>
            <a:schemeClr val="bg1"/>
          </a:solidFill>
        </p:grpSpPr>
        <p:sp>
          <p:nvSpPr>
            <p:cNvPr id="12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2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128" name="组合 98"/>
          <p:cNvGrpSpPr/>
          <p:nvPr/>
        </p:nvGrpSpPr>
        <p:grpSpPr>
          <a:xfrm>
            <a:off x="3937566" y="2184726"/>
            <a:ext cx="410566" cy="360012"/>
            <a:chOff x="1123950" y="3781426"/>
            <a:chExt cx="850900" cy="746125"/>
          </a:xfrm>
          <a:solidFill>
            <a:schemeClr val="bg1"/>
          </a:solidFill>
        </p:grpSpPr>
        <p:sp>
          <p:nvSpPr>
            <p:cNvPr id="12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131" name="Freeform 5"/>
          <p:cNvSpPr>
            <a:spLocks noEditPoints="1"/>
          </p:cNvSpPr>
          <p:nvPr/>
        </p:nvSpPr>
        <p:spPr bwMode="auto">
          <a:xfrm>
            <a:off x="1918789" y="4038442"/>
            <a:ext cx="258135" cy="42665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p>
        </p:txBody>
      </p:sp>
      <p:grpSp>
        <p:nvGrpSpPr>
          <p:cNvPr id="132" name="组合 78"/>
          <p:cNvGrpSpPr>
            <a:grpSpLocks noChangeAspect="1"/>
          </p:cNvGrpSpPr>
          <p:nvPr/>
        </p:nvGrpSpPr>
        <p:grpSpPr>
          <a:xfrm>
            <a:off x="4020093" y="4080567"/>
            <a:ext cx="425341" cy="364169"/>
            <a:chOff x="2162176" y="-104775"/>
            <a:chExt cx="1655763" cy="1417638"/>
          </a:xfrm>
          <a:solidFill>
            <a:schemeClr val="bg1"/>
          </a:solidFill>
        </p:grpSpPr>
        <p:sp>
          <p:nvSpPr>
            <p:cNvPr id="13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13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71"/>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83"/>
                                        </p:tgtEl>
                                        <p:attrNameLst>
                                          <p:attrName>style.visibility</p:attrName>
                                        </p:attrNameLst>
                                      </p:cBhvr>
                                      <p:to>
                                        <p:strVal val="visible"/>
                                      </p:to>
                                    </p:set>
                                    <p:anim calcmode="lin" valueType="num">
                                      <p:cBhvr>
                                        <p:cTn id="13" dur="300" fill="hold"/>
                                        <p:tgtEl>
                                          <p:spTgt spid="83"/>
                                        </p:tgtEl>
                                        <p:attrNameLst>
                                          <p:attrName>ppt_w</p:attrName>
                                        </p:attrNameLst>
                                      </p:cBhvr>
                                      <p:tavLst>
                                        <p:tav tm="0">
                                          <p:val>
                                            <p:fltVal val="0"/>
                                          </p:val>
                                        </p:tav>
                                        <p:tav tm="100000">
                                          <p:val>
                                            <p:strVal val="#ppt_w"/>
                                          </p:val>
                                        </p:tav>
                                      </p:tavLst>
                                    </p:anim>
                                    <p:anim calcmode="lin" valueType="num">
                                      <p:cBhvr>
                                        <p:cTn id="14" dur="300" fill="hold"/>
                                        <p:tgtEl>
                                          <p:spTgt spid="8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83"/>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97"/>
                                        </p:tgtEl>
                                        <p:attrNameLst>
                                          <p:attrName>style.visibility</p:attrName>
                                        </p:attrNameLst>
                                      </p:cBhvr>
                                      <p:to>
                                        <p:strVal val="visible"/>
                                      </p:to>
                                    </p:set>
                                    <p:anim calcmode="lin" valueType="num">
                                      <p:cBhvr>
                                        <p:cTn id="19" dur="300" fill="hold"/>
                                        <p:tgtEl>
                                          <p:spTgt spid="97"/>
                                        </p:tgtEl>
                                        <p:attrNameLst>
                                          <p:attrName>ppt_w</p:attrName>
                                        </p:attrNameLst>
                                      </p:cBhvr>
                                      <p:tavLst>
                                        <p:tav tm="0">
                                          <p:val>
                                            <p:fltVal val="0"/>
                                          </p:val>
                                        </p:tav>
                                        <p:tav tm="100000">
                                          <p:val>
                                            <p:strVal val="#ppt_w"/>
                                          </p:val>
                                        </p:tav>
                                      </p:tavLst>
                                    </p:anim>
                                    <p:anim calcmode="lin" valueType="num">
                                      <p:cBhvr>
                                        <p:cTn id="20" dur="300" fill="hold"/>
                                        <p:tgtEl>
                                          <p:spTgt spid="9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97"/>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300" fill="hold"/>
                                        <p:tgtEl>
                                          <p:spTgt spid="108"/>
                                        </p:tgtEl>
                                        <p:attrNameLst>
                                          <p:attrName>ppt_w</p:attrName>
                                        </p:attrNameLst>
                                      </p:cBhvr>
                                      <p:tavLst>
                                        <p:tav tm="0">
                                          <p:val>
                                            <p:fltVal val="0"/>
                                          </p:val>
                                        </p:tav>
                                        <p:tav tm="100000">
                                          <p:val>
                                            <p:strVal val="#ppt_w"/>
                                          </p:val>
                                        </p:tav>
                                      </p:tavLst>
                                    </p:anim>
                                    <p:anim calcmode="lin" valueType="num">
                                      <p:cBhvr>
                                        <p:cTn id="26" dur="300" fill="hold"/>
                                        <p:tgtEl>
                                          <p:spTgt spid="10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08"/>
                                        </p:tgtEl>
                                      </p:cBhvr>
                                      <p:by x="110000" y="110000"/>
                                    </p:animScale>
                                  </p:childTnLst>
                                </p:cTn>
                              </p:par>
                              <p:par>
                                <p:cTn id="29" presetID="10" presetClass="entr" presetSubtype="0" fill="hold" nodeType="withEffect">
                                  <p:stCondLst>
                                    <p:cond delay="175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175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75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par>
                          <p:cTn id="41" fill="hold">
                            <p:stCondLst>
                              <p:cond delay="1250"/>
                            </p:stCondLst>
                            <p:childTnLst>
                              <p:par>
                                <p:cTn id="42" presetID="2" presetClass="entr" presetSubtype="2" decel="100000"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1+#ppt_w/2"/>
                                          </p:val>
                                        </p:tav>
                                        <p:tav tm="100000">
                                          <p:val>
                                            <p:strVal val="#ppt_x"/>
                                          </p:val>
                                        </p:tav>
                                      </p:tavLst>
                                    </p:anim>
                                    <p:anim calcmode="lin" valueType="num">
                                      <p:cBhvr additive="base">
                                        <p:cTn id="45" dur="500" fill="hold"/>
                                        <p:tgtEl>
                                          <p:spTgt spid="113"/>
                                        </p:tgtEl>
                                        <p:attrNameLst>
                                          <p:attrName>ppt_y</p:attrName>
                                        </p:attrNameLst>
                                      </p:cBhvr>
                                      <p:tavLst>
                                        <p:tav tm="0">
                                          <p:val>
                                            <p:strVal val="#ppt_y"/>
                                          </p:val>
                                        </p:tav>
                                        <p:tav tm="100000">
                                          <p:val>
                                            <p:strVal val="#ppt_y"/>
                                          </p:val>
                                        </p:tav>
                                      </p:tavLst>
                                    </p:anim>
                                  </p:childTnLst>
                                </p:cTn>
                              </p:par>
                            </p:childTnLst>
                          </p:cTn>
                        </p:par>
                        <p:par>
                          <p:cTn id="46" fill="hold">
                            <p:stCondLst>
                              <p:cond delay="1750"/>
                            </p:stCondLst>
                            <p:childTnLst>
                              <p:par>
                                <p:cTn id="47" presetID="2" presetClass="entr" presetSubtype="2" decel="100000" fill="hold" nodeType="after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par>
                          <p:cTn id="51" fill="hold">
                            <p:stCondLst>
                              <p:cond delay="2250"/>
                            </p:stCondLst>
                            <p:childTnLst>
                              <p:par>
                                <p:cTn id="52" presetID="2" presetClass="entr" presetSubtype="2" decel="100000"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1+#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2750"/>
                            </p:stCondLst>
                            <p:childTnLst>
                              <p:par>
                                <p:cTn id="57" presetID="2" presetClass="entr" presetSubtype="2" decel="10000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1+#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0224" y="1676399"/>
            <a:ext cx="3101356" cy="5181601"/>
            <a:chOff x="640933" y="1115975"/>
            <a:chExt cx="3436788" cy="57420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0933" y="1115975"/>
              <a:ext cx="3436788" cy="2891539"/>
            </a:xfrm>
            <a:prstGeom prst="rect">
              <a:avLst/>
            </a:prstGeom>
          </p:spPr>
        </p:pic>
        <p:grpSp>
          <p:nvGrpSpPr>
            <p:cNvPr id="4" name="组合 3"/>
            <p:cNvGrpSpPr/>
            <p:nvPr/>
          </p:nvGrpSpPr>
          <p:grpSpPr>
            <a:xfrm>
              <a:off x="640933" y="2561746"/>
              <a:ext cx="3355398" cy="4296255"/>
              <a:chOff x="1062038" y="2561746"/>
              <a:chExt cx="3355398" cy="4296255"/>
            </a:xfrm>
          </p:grpSpPr>
          <p:grpSp>
            <p:nvGrpSpPr>
              <p:cNvPr id="5" name="组合 4"/>
              <p:cNvGrpSpPr/>
              <p:nvPr/>
            </p:nvGrpSpPr>
            <p:grpSpPr>
              <a:xfrm>
                <a:off x="1062038" y="2561746"/>
                <a:ext cx="1452087" cy="4296255"/>
                <a:chOff x="1062038" y="2561746"/>
                <a:chExt cx="1452087" cy="4296255"/>
              </a:xfrm>
            </p:grpSpPr>
            <p:sp>
              <p:nvSpPr>
                <p:cNvPr id="11" name="Freeform 7"/>
                <p:cNvSpPr/>
                <p:nvPr/>
              </p:nvSpPr>
              <p:spPr bwMode="auto">
                <a:xfrm>
                  <a:off x="1062038" y="2561746"/>
                  <a:ext cx="1280476" cy="2217731"/>
                </a:xfrm>
                <a:custGeom>
                  <a:avLst/>
                  <a:gdLst>
                    <a:gd name="T0" fmla="*/ 0 w 2134"/>
                    <a:gd name="T1" fmla="*/ 0 h 3694"/>
                    <a:gd name="T2" fmla="*/ 22 w 2134"/>
                    <a:gd name="T3" fmla="*/ 1 h 3694"/>
                    <a:gd name="T4" fmla="*/ 67 w 2134"/>
                    <a:gd name="T5" fmla="*/ 6 h 3694"/>
                    <a:gd name="T6" fmla="*/ 109 w 2134"/>
                    <a:gd name="T7" fmla="*/ 14 h 3694"/>
                    <a:gd name="T8" fmla="*/ 150 w 2134"/>
                    <a:gd name="T9" fmla="*/ 27 h 3694"/>
                    <a:gd name="T10" fmla="*/ 189 w 2134"/>
                    <a:gd name="T11" fmla="*/ 43 h 3694"/>
                    <a:gd name="T12" fmla="*/ 227 w 2134"/>
                    <a:gd name="T13" fmla="*/ 64 h 3694"/>
                    <a:gd name="T14" fmla="*/ 262 w 2134"/>
                    <a:gd name="T15" fmla="*/ 87 h 3694"/>
                    <a:gd name="T16" fmla="*/ 294 w 2134"/>
                    <a:gd name="T17" fmla="*/ 115 h 3694"/>
                    <a:gd name="T18" fmla="*/ 324 w 2134"/>
                    <a:gd name="T19" fmla="*/ 144 h 3694"/>
                    <a:gd name="T20" fmla="*/ 351 w 2134"/>
                    <a:gd name="T21" fmla="*/ 176 h 3694"/>
                    <a:gd name="T22" fmla="*/ 374 w 2134"/>
                    <a:gd name="T23" fmla="*/ 211 h 3694"/>
                    <a:gd name="T24" fmla="*/ 394 w 2134"/>
                    <a:gd name="T25" fmla="*/ 248 h 3694"/>
                    <a:gd name="T26" fmla="*/ 412 w 2134"/>
                    <a:gd name="T27" fmla="*/ 288 h 3694"/>
                    <a:gd name="T28" fmla="*/ 425 w 2134"/>
                    <a:gd name="T29" fmla="*/ 328 h 3694"/>
                    <a:gd name="T30" fmla="*/ 434 w 2134"/>
                    <a:gd name="T31" fmla="*/ 372 h 3694"/>
                    <a:gd name="T32" fmla="*/ 438 w 2134"/>
                    <a:gd name="T33" fmla="*/ 416 h 3694"/>
                    <a:gd name="T34" fmla="*/ 438 w 2134"/>
                    <a:gd name="T35" fmla="*/ 986 h 3694"/>
                    <a:gd name="T36" fmla="*/ 1599 w 2134"/>
                    <a:gd name="T37" fmla="*/ 2147 h 3694"/>
                    <a:gd name="T38" fmla="*/ 1613 w 2134"/>
                    <a:gd name="T39" fmla="*/ 2157 h 3694"/>
                    <a:gd name="T40" fmla="*/ 1631 w 2134"/>
                    <a:gd name="T41" fmla="*/ 2160 h 3694"/>
                    <a:gd name="T42" fmla="*/ 1647 w 2134"/>
                    <a:gd name="T43" fmla="*/ 2157 h 3694"/>
                    <a:gd name="T44" fmla="*/ 1661 w 2134"/>
                    <a:gd name="T45" fmla="*/ 2147 h 3694"/>
                    <a:gd name="T46" fmla="*/ 1661 w 2134"/>
                    <a:gd name="T47" fmla="*/ 2147 h 3694"/>
                    <a:gd name="T48" fmla="*/ 1671 w 2134"/>
                    <a:gd name="T49" fmla="*/ 2132 h 3694"/>
                    <a:gd name="T50" fmla="*/ 1674 w 2134"/>
                    <a:gd name="T51" fmla="*/ 2116 h 3694"/>
                    <a:gd name="T52" fmla="*/ 1671 w 2134"/>
                    <a:gd name="T53" fmla="*/ 2099 h 3694"/>
                    <a:gd name="T54" fmla="*/ 1661 w 2134"/>
                    <a:gd name="T55" fmla="*/ 2084 h 3694"/>
                    <a:gd name="T56" fmla="*/ 1266 w 2134"/>
                    <a:gd name="T57" fmla="*/ 1688 h 3694"/>
                    <a:gd name="T58" fmla="*/ 1237 w 2134"/>
                    <a:gd name="T59" fmla="*/ 1656 h 3694"/>
                    <a:gd name="T60" fmla="*/ 1210 w 2134"/>
                    <a:gd name="T61" fmla="*/ 1622 h 3694"/>
                    <a:gd name="T62" fmla="*/ 1189 w 2134"/>
                    <a:gd name="T63" fmla="*/ 1584 h 3694"/>
                    <a:gd name="T64" fmla="*/ 1171 w 2134"/>
                    <a:gd name="T65" fmla="*/ 1546 h 3694"/>
                    <a:gd name="T66" fmla="*/ 1157 w 2134"/>
                    <a:gd name="T67" fmla="*/ 1507 h 3694"/>
                    <a:gd name="T68" fmla="*/ 1146 w 2134"/>
                    <a:gd name="T69" fmla="*/ 1466 h 3694"/>
                    <a:gd name="T70" fmla="*/ 1141 w 2134"/>
                    <a:gd name="T71" fmla="*/ 1424 h 3694"/>
                    <a:gd name="T72" fmla="*/ 1139 w 2134"/>
                    <a:gd name="T73" fmla="*/ 1383 h 3694"/>
                    <a:gd name="T74" fmla="*/ 1141 w 2134"/>
                    <a:gd name="T75" fmla="*/ 1341 h 3694"/>
                    <a:gd name="T76" fmla="*/ 1146 w 2134"/>
                    <a:gd name="T77" fmla="*/ 1300 h 3694"/>
                    <a:gd name="T78" fmla="*/ 1157 w 2134"/>
                    <a:gd name="T79" fmla="*/ 1259 h 3694"/>
                    <a:gd name="T80" fmla="*/ 1171 w 2134"/>
                    <a:gd name="T81" fmla="*/ 1220 h 3694"/>
                    <a:gd name="T82" fmla="*/ 1189 w 2134"/>
                    <a:gd name="T83" fmla="*/ 1182 h 3694"/>
                    <a:gd name="T84" fmla="*/ 1210 w 2134"/>
                    <a:gd name="T85" fmla="*/ 1144 h 3694"/>
                    <a:gd name="T86" fmla="*/ 1237 w 2134"/>
                    <a:gd name="T87" fmla="*/ 1110 h 3694"/>
                    <a:gd name="T88" fmla="*/ 1266 w 2134"/>
                    <a:gd name="T89" fmla="*/ 1078 h 3694"/>
                    <a:gd name="T90" fmla="*/ 2134 w 2134"/>
                    <a:gd name="T91" fmla="*/ 1946 h 3694"/>
                    <a:gd name="T92" fmla="*/ 1127 w 2134"/>
                    <a:gd name="T93" fmla="*/ 3694 h 3694"/>
                    <a:gd name="T94" fmla="*/ 186 w 2134"/>
                    <a:gd name="T95" fmla="*/ 2314 h 3694"/>
                    <a:gd name="T96" fmla="*/ 164 w 2134"/>
                    <a:gd name="T97" fmla="*/ 2294 h 3694"/>
                    <a:gd name="T98" fmla="*/ 125 w 2134"/>
                    <a:gd name="T99" fmla="*/ 2248 h 3694"/>
                    <a:gd name="T100" fmla="*/ 90 w 2134"/>
                    <a:gd name="T101" fmla="*/ 2199 h 3694"/>
                    <a:gd name="T102" fmla="*/ 61 w 2134"/>
                    <a:gd name="T103" fmla="*/ 2148 h 3694"/>
                    <a:gd name="T104" fmla="*/ 38 w 2134"/>
                    <a:gd name="T105" fmla="*/ 2094 h 3694"/>
                    <a:gd name="T106" fmla="*/ 19 w 2134"/>
                    <a:gd name="T107" fmla="*/ 2038 h 3694"/>
                    <a:gd name="T108" fmla="*/ 7 w 2134"/>
                    <a:gd name="T109" fmla="*/ 1979 h 3694"/>
                    <a:gd name="T110" fmla="*/ 0 w 2134"/>
                    <a:gd name="T111" fmla="*/ 1920 h 3694"/>
                    <a:gd name="T112" fmla="*/ 0 w 2134"/>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4" h="3694">
                      <a:moveTo>
                        <a:pt x="0" y="0"/>
                      </a:moveTo>
                      <a:lnTo>
                        <a:pt x="0" y="0"/>
                      </a:lnTo>
                      <a:lnTo>
                        <a:pt x="0" y="0"/>
                      </a:lnTo>
                      <a:lnTo>
                        <a:pt x="22" y="1"/>
                      </a:lnTo>
                      <a:lnTo>
                        <a:pt x="45" y="3"/>
                      </a:lnTo>
                      <a:lnTo>
                        <a:pt x="67" y="6"/>
                      </a:lnTo>
                      <a:lnTo>
                        <a:pt x="87" y="8"/>
                      </a:lnTo>
                      <a:lnTo>
                        <a:pt x="109" y="14"/>
                      </a:lnTo>
                      <a:lnTo>
                        <a:pt x="129" y="20"/>
                      </a:lnTo>
                      <a:lnTo>
                        <a:pt x="150" y="27"/>
                      </a:lnTo>
                      <a:lnTo>
                        <a:pt x="170" y="35"/>
                      </a:lnTo>
                      <a:lnTo>
                        <a:pt x="189" y="43"/>
                      </a:lnTo>
                      <a:lnTo>
                        <a:pt x="208" y="54"/>
                      </a:lnTo>
                      <a:lnTo>
                        <a:pt x="227" y="64"/>
                      </a:lnTo>
                      <a:lnTo>
                        <a:pt x="244" y="75"/>
                      </a:lnTo>
                      <a:lnTo>
                        <a:pt x="262" y="87"/>
                      </a:lnTo>
                      <a:lnTo>
                        <a:pt x="278" y="100"/>
                      </a:lnTo>
                      <a:lnTo>
                        <a:pt x="294" y="115"/>
                      </a:lnTo>
                      <a:lnTo>
                        <a:pt x="310" y="129"/>
                      </a:lnTo>
                      <a:lnTo>
                        <a:pt x="324" y="144"/>
                      </a:lnTo>
                      <a:lnTo>
                        <a:pt x="337" y="160"/>
                      </a:lnTo>
                      <a:lnTo>
                        <a:pt x="351" y="176"/>
                      </a:lnTo>
                      <a:lnTo>
                        <a:pt x="364" y="193"/>
                      </a:lnTo>
                      <a:lnTo>
                        <a:pt x="374" y="211"/>
                      </a:lnTo>
                      <a:lnTo>
                        <a:pt x="386" y="230"/>
                      </a:lnTo>
                      <a:lnTo>
                        <a:pt x="394" y="248"/>
                      </a:lnTo>
                      <a:lnTo>
                        <a:pt x="403" y="267"/>
                      </a:lnTo>
                      <a:lnTo>
                        <a:pt x="412" y="288"/>
                      </a:lnTo>
                      <a:lnTo>
                        <a:pt x="419" y="308"/>
                      </a:lnTo>
                      <a:lnTo>
                        <a:pt x="425" y="328"/>
                      </a:lnTo>
                      <a:lnTo>
                        <a:pt x="429" y="350"/>
                      </a:lnTo>
                      <a:lnTo>
                        <a:pt x="434" y="372"/>
                      </a:lnTo>
                      <a:lnTo>
                        <a:pt x="436" y="394"/>
                      </a:lnTo>
                      <a:lnTo>
                        <a:pt x="438" y="416"/>
                      </a:lnTo>
                      <a:lnTo>
                        <a:pt x="438" y="439"/>
                      </a:lnTo>
                      <a:lnTo>
                        <a:pt x="438" y="986"/>
                      </a:lnTo>
                      <a:lnTo>
                        <a:pt x="1599" y="2147"/>
                      </a:lnTo>
                      <a:lnTo>
                        <a:pt x="1599" y="2147"/>
                      </a:lnTo>
                      <a:lnTo>
                        <a:pt x="1606" y="2152"/>
                      </a:lnTo>
                      <a:lnTo>
                        <a:pt x="1613" y="2157"/>
                      </a:lnTo>
                      <a:lnTo>
                        <a:pt x="1622" y="2160"/>
                      </a:lnTo>
                      <a:lnTo>
                        <a:pt x="1631" y="2160"/>
                      </a:lnTo>
                      <a:lnTo>
                        <a:pt x="1639" y="2160"/>
                      </a:lnTo>
                      <a:lnTo>
                        <a:pt x="1647" y="2157"/>
                      </a:lnTo>
                      <a:lnTo>
                        <a:pt x="1654" y="2152"/>
                      </a:lnTo>
                      <a:lnTo>
                        <a:pt x="1661" y="2147"/>
                      </a:lnTo>
                      <a:lnTo>
                        <a:pt x="1661" y="2147"/>
                      </a:lnTo>
                      <a:lnTo>
                        <a:pt x="1661" y="2147"/>
                      </a:lnTo>
                      <a:lnTo>
                        <a:pt x="1667" y="2141"/>
                      </a:lnTo>
                      <a:lnTo>
                        <a:pt x="1671" y="2132"/>
                      </a:lnTo>
                      <a:lnTo>
                        <a:pt x="1674" y="2125"/>
                      </a:lnTo>
                      <a:lnTo>
                        <a:pt x="1674" y="2116"/>
                      </a:lnTo>
                      <a:lnTo>
                        <a:pt x="1674" y="2107"/>
                      </a:lnTo>
                      <a:lnTo>
                        <a:pt x="1671" y="2099"/>
                      </a:lnTo>
                      <a:lnTo>
                        <a:pt x="1667" y="2091"/>
                      </a:lnTo>
                      <a:lnTo>
                        <a:pt x="1661" y="2084"/>
                      </a:lnTo>
                      <a:lnTo>
                        <a:pt x="1266" y="1688"/>
                      </a:lnTo>
                      <a:lnTo>
                        <a:pt x="1266" y="1688"/>
                      </a:lnTo>
                      <a:lnTo>
                        <a:pt x="1251" y="1672"/>
                      </a:lnTo>
                      <a:lnTo>
                        <a:pt x="1237" y="1656"/>
                      </a:lnTo>
                      <a:lnTo>
                        <a:pt x="1222" y="1639"/>
                      </a:lnTo>
                      <a:lnTo>
                        <a:pt x="1210" y="1622"/>
                      </a:lnTo>
                      <a:lnTo>
                        <a:pt x="1199" y="1603"/>
                      </a:lnTo>
                      <a:lnTo>
                        <a:pt x="1189" y="1584"/>
                      </a:lnTo>
                      <a:lnTo>
                        <a:pt x="1180" y="1565"/>
                      </a:lnTo>
                      <a:lnTo>
                        <a:pt x="1171" y="1546"/>
                      </a:lnTo>
                      <a:lnTo>
                        <a:pt x="1164" y="1526"/>
                      </a:lnTo>
                      <a:lnTo>
                        <a:pt x="1157" y="1507"/>
                      </a:lnTo>
                      <a:lnTo>
                        <a:pt x="1151" y="1486"/>
                      </a:lnTo>
                      <a:lnTo>
                        <a:pt x="1146" y="1466"/>
                      </a:lnTo>
                      <a:lnTo>
                        <a:pt x="1143" y="1446"/>
                      </a:lnTo>
                      <a:lnTo>
                        <a:pt x="1141" y="1424"/>
                      </a:lnTo>
                      <a:lnTo>
                        <a:pt x="1139" y="1403"/>
                      </a:lnTo>
                      <a:lnTo>
                        <a:pt x="1139" y="1383"/>
                      </a:lnTo>
                      <a:lnTo>
                        <a:pt x="1139" y="1363"/>
                      </a:lnTo>
                      <a:lnTo>
                        <a:pt x="1141" y="1341"/>
                      </a:lnTo>
                      <a:lnTo>
                        <a:pt x="1143" y="1320"/>
                      </a:lnTo>
                      <a:lnTo>
                        <a:pt x="1146" y="1300"/>
                      </a:lnTo>
                      <a:lnTo>
                        <a:pt x="1151" y="1280"/>
                      </a:lnTo>
                      <a:lnTo>
                        <a:pt x="1157" y="1259"/>
                      </a:lnTo>
                      <a:lnTo>
                        <a:pt x="1164" y="1239"/>
                      </a:lnTo>
                      <a:lnTo>
                        <a:pt x="1171" y="1220"/>
                      </a:lnTo>
                      <a:lnTo>
                        <a:pt x="1180" y="1201"/>
                      </a:lnTo>
                      <a:lnTo>
                        <a:pt x="1189" y="1182"/>
                      </a:lnTo>
                      <a:lnTo>
                        <a:pt x="1199" y="1163"/>
                      </a:lnTo>
                      <a:lnTo>
                        <a:pt x="1210" y="1144"/>
                      </a:lnTo>
                      <a:lnTo>
                        <a:pt x="1222" y="1127"/>
                      </a:lnTo>
                      <a:lnTo>
                        <a:pt x="1237" y="1110"/>
                      </a:lnTo>
                      <a:lnTo>
                        <a:pt x="1251" y="1094"/>
                      </a:lnTo>
                      <a:lnTo>
                        <a:pt x="1266" y="1078"/>
                      </a:lnTo>
                      <a:lnTo>
                        <a:pt x="1266" y="1078"/>
                      </a:lnTo>
                      <a:lnTo>
                        <a:pt x="2134" y="1946"/>
                      </a:lnTo>
                      <a:lnTo>
                        <a:pt x="2134" y="3694"/>
                      </a:lnTo>
                      <a:lnTo>
                        <a:pt x="1127" y="3694"/>
                      </a:lnTo>
                      <a:lnTo>
                        <a:pt x="1127" y="3172"/>
                      </a:lnTo>
                      <a:lnTo>
                        <a:pt x="186" y="2314"/>
                      </a:lnTo>
                      <a:lnTo>
                        <a:pt x="186" y="2314"/>
                      </a:lnTo>
                      <a:lnTo>
                        <a:pt x="164" y="2294"/>
                      </a:lnTo>
                      <a:lnTo>
                        <a:pt x="144" y="2270"/>
                      </a:lnTo>
                      <a:lnTo>
                        <a:pt x="125" y="2248"/>
                      </a:lnTo>
                      <a:lnTo>
                        <a:pt x="108" y="2224"/>
                      </a:lnTo>
                      <a:lnTo>
                        <a:pt x="90" y="2199"/>
                      </a:lnTo>
                      <a:lnTo>
                        <a:pt x="76" y="2174"/>
                      </a:lnTo>
                      <a:lnTo>
                        <a:pt x="61" y="2148"/>
                      </a:lnTo>
                      <a:lnTo>
                        <a:pt x="48" y="2122"/>
                      </a:lnTo>
                      <a:lnTo>
                        <a:pt x="38" y="2094"/>
                      </a:lnTo>
                      <a:lnTo>
                        <a:pt x="28" y="2067"/>
                      </a:lnTo>
                      <a:lnTo>
                        <a:pt x="19" y="2038"/>
                      </a:lnTo>
                      <a:lnTo>
                        <a:pt x="12" y="2008"/>
                      </a:lnTo>
                      <a:lnTo>
                        <a:pt x="7" y="1979"/>
                      </a:lnTo>
                      <a:lnTo>
                        <a:pt x="3" y="1950"/>
                      </a:lnTo>
                      <a:lnTo>
                        <a:pt x="0" y="1920"/>
                      </a:lnTo>
                      <a:lnTo>
                        <a:pt x="0" y="1889"/>
                      </a:lnTo>
                      <a:lnTo>
                        <a:pt x="0" y="0"/>
                      </a:lnTo>
                      <a:close/>
                    </a:path>
                  </a:pathLst>
                </a:custGeom>
                <a:solidFill>
                  <a:srgbClr val="FCD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2" name="Rectangle 8"/>
                <p:cNvSpPr>
                  <a:spLocks noChangeArrowheads="1"/>
                </p:cNvSpPr>
                <p:nvPr/>
              </p:nvSpPr>
              <p:spPr bwMode="auto">
                <a:xfrm>
                  <a:off x="1368056" y="4697873"/>
                  <a:ext cx="1034461" cy="2160128"/>
                </a:xfrm>
                <a:prstGeom prst="rect">
                  <a:avLst/>
                </a:prstGeom>
                <a:solidFill>
                  <a:srgbClr val="F576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3" name="Freeform 11"/>
                <p:cNvSpPr/>
                <p:nvPr/>
              </p:nvSpPr>
              <p:spPr bwMode="auto">
                <a:xfrm>
                  <a:off x="1255250" y="4779477"/>
                  <a:ext cx="1258875" cy="2078523"/>
                </a:xfrm>
                <a:custGeom>
                  <a:avLst/>
                  <a:gdLst>
                    <a:gd name="T0" fmla="*/ 335 w 2098"/>
                    <a:gd name="T1" fmla="*/ 0 h 3465"/>
                    <a:gd name="T2" fmla="*/ 0 w 2098"/>
                    <a:gd name="T3" fmla="*/ 0 h 3465"/>
                    <a:gd name="T4" fmla="*/ 0 w 2098"/>
                    <a:gd name="T5" fmla="*/ 3465 h 3465"/>
                    <a:gd name="T6" fmla="*/ 2098 w 2098"/>
                    <a:gd name="T7" fmla="*/ 3465 h 3465"/>
                    <a:gd name="T8" fmla="*/ 2098 w 2098"/>
                    <a:gd name="T9" fmla="*/ 0 h 3465"/>
                    <a:gd name="T10" fmla="*/ 579 w 2098"/>
                    <a:gd name="T11" fmla="*/ 0 h 3465"/>
                    <a:gd name="T12" fmla="*/ 579 w 2098"/>
                    <a:gd name="T13" fmla="*/ 1696 h 3465"/>
                    <a:gd name="T14" fmla="*/ 335 w 2098"/>
                    <a:gd name="T15" fmla="*/ 1696 h 3465"/>
                    <a:gd name="T16" fmla="*/ 335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335" y="0"/>
                      </a:moveTo>
                      <a:lnTo>
                        <a:pt x="0" y="0"/>
                      </a:lnTo>
                      <a:lnTo>
                        <a:pt x="0" y="3465"/>
                      </a:lnTo>
                      <a:lnTo>
                        <a:pt x="2098" y="3465"/>
                      </a:lnTo>
                      <a:lnTo>
                        <a:pt x="2098" y="0"/>
                      </a:lnTo>
                      <a:lnTo>
                        <a:pt x="579" y="0"/>
                      </a:lnTo>
                      <a:lnTo>
                        <a:pt x="579" y="1696"/>
                      </a:lnTo>
                      <a:lnTo>
                        <a:pt x="335" y="1696"/>
                      </a:lnTo>
                      <a:lnTo>
                        <a:pt x="335" y="0"/>
                      </a:lnTo>
                      <a:close/>
                    </a:path>
                  </a:pathLst>
                </a:custGeom>
                <a:solidFill>
                  <a:srgbClr val="F78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4" name="Freeform 12"/>
                <p:cNvSpPr/>
                <p:nvPr/>
              </p:nvSpPr>
              <p:spPr bwMode="auto">
                <a:xfrm>
                  <a:off x="1398058" y="4945087"/>
                  <a:ext cx="266416" cy="266416"/>
                </a:xfrm>
                <a:custGeom>
                  <a:avLst/>
                  <a:gdLst>
                    <a:gd name="T0" fmla="*/ 444 w 444"/>
                    <a:gd name="T1" fmla="*/ 222 h 443"/>
                    <a:gd name="T2" fmla="*/ 439 w 444"/>
                    <a:gd name="T3" fmla="*/ 266 h 443"/>
                    <a:gd name="T4" fmla="*/ 426 w 444"/>
                    <a:gd name="T5" fmla="*/ 308 h 443"/>
                    <a:gd name="T6" fmla="*/ 406 w 444"/>
                    <a:gd name="T7" fmla="*/ 346 h 443"/>
                    <a:gd name="T8" fmla="*/ 380 w 444"/>
                    <a:gd name="T9" fmla="*/ 378 h 443"/>
                    <a:gd name="T10" fmla="*/ 346 w 444"/>
                    <a:gd name="T11" fmla="*/ 405 h 443"/>
                    <a:gd name="T12" fmla="*/ 308 w 444"/>
                    <a:gd name="T13" fmla="*/ 426 h 443"/>
                    <a:gd name="T14" fmla="*/ 268 w 444"/>
                    <a:gd name="T15" fmla="*/ 439 h 443"/>
                    <a:gd name="T16" fmla="*/ 223 w 444"/>
                    <a:gd name="T17" fmla="*/ 443 h 443"/>
                    <a:gd name="T18" fmla="*/ 199 w 444"/>
                    <a:gd name="T19" fmla="*/ 442 h 443"/>
                    <a:gd name="T20" fmla="*/ 157 w 444"/>
                    <a:gd name="T21" fmla="*/ 433 h 443"/>
                    <a:gd name="T22" fmla="*/ 116 w 444"/>
                    <a:gd name="T23" fmla="*/ 417 h 443"/>
                    <a:gd name="T24" fmla="*/ 82 w 444"/>
                    <a:gd name="T25" fmla="*/ 392 h 443"/>
                    <a:gd name="T26" fmla="*/ 51 w 444"/>
                    <a:gd name="T27" fmla="*/ 362 h 443"/>
                    <a:gd name="T28" fmla="*/ 28 w 444"/>
                    <a:gd name="T29" fmla="*/ 327 h 443"/>
                    <a:gd name="T30" fmla="*/ 10 w 444"/>
                    <a:gd name="T31" fmla="*/ 288 h 443"/>
                    <a:gd name="T32" fmla="*/ 2 w 444"/>
                    <a:gd name="T33" fmla="*/ 244 h 443"/>
                    <a:gd name="T34" fmla="*/ 0 w 444"/>
                    <a:gd name="T35" fmla="*/ 222 h 443"/>
                    <a:gd name="T36" fmla="*/ 6 w 444"/>
                    <a:gd name="T37" fmla="*/ 177 h 443"/>
                    <a:gd name="T38" fmla="*/ 18 w 444"/>
                    <a:gd name="T39" fmla="*/ 135 h 443"/>
                    <a:gd name="T40" fmla="*/ 39 w 444"/>
                    <a:gd name="T41" fmla="*/ 97 h 443"/>
                    <a:gd name="T42" fmla="*/ 66 w 444"/>
                    <a:gd name="T43" fmla="*/ 65 h 443"/>
                    <a:gd name="T44" fmla="*/ 99 w 444"/>
                    <a:gd name="T45" fmla="*/ 37 h 443"/>
                    <a:gd name="T46" fmla="*/ 137 w 444"/>
                    <a:gd name="T47" fmla="*/ 17 h 443"/>
                    <a:gd name="T48" fmla="*/ 178 w 444"/>
                    <a:gd name="T49" fmla="*/ 4 h 443"/>
                    <a:gd name="T50" fmla="*/ 223 w 444"/>
                    <a:gd name="T51" fmla="*/ 0 h 443"/>
                    <a:gd name="T52" fmla="*/ 246 w 444"/>
                    <a:gd name="T53" fmla="*/ 1 h 443"/>
                    <a:gd name="T54" fmla="*/ 288 w 444"/>
                    <a:gd name="T55" fmla="*/ 10 h 443"/>
                    <a:gd name="T56" fmla="*/ 329 w 444"/>
                    <a:gd name="T57" fmla="*/ 26 h 443"/>
                    <a:gd name="T58" fmla="*/ 364 w 444"/>
                    <a:gd name="T59" fmla="*/ 51 h 443"/>
                    <a:gd name="T60" fmla="*/ 394 w 444"/>
                    <a:gd name="T61" fmla="*/ 81 h 443"/>
                    <a:gd name="T62" fmla="*/ 418 w 444"/>
                    <a:gd name="T63" fmla="*/ 116 h 443"/>
                    <a:gd name="T64" fmla="*/ 435 w 444"/>
                    <a:gd name="T65" fmla="*/ 155 h 443"/>
                    <a:gd name="T66" fmla="*/ 444 w 444"/>
                    <a:gd name="T67" fmla="*/ 199 h 443"/>
                    <a:gd name="T68" fmla="*/ 444 w 444"/>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3">
                      <a:moveTo>
                        <a:pt x="444" y="222"/>
                      </a:moveTo>
                      <a:lnTo>
                        <a:pt x="444" y="222"/>
                      </a:lnTo>
                      <a:lnTo>
                        <a:pt x="444" y="244"/>
                      </a:lnTo>
                      <a:lnTo>
                        <a:pt x="439" y="266"/>
                      </a:lnTo>
                      <a:lnTo>
                        <a:pt x="435" y="288"/>
                      </a:lnTo>
                      <a:lnTo>
                        <a:pt x="426" y="308"/>
                      </a:lnTo>
                      <a:lnTo>
                        <a:pt x="418" y="327"/>
                      </a:lnTo>
                      <a:lnTo>
                        <a:pt x="406" y="346"/>
                      </a:lnTo>
                      <a:lnTo>
                        <a:pt x="394" y="362"/>
                      </a:lnTo>
                      <a:lnTo>
                        <a:pt x="380" y="378"/>
                      </a:lnTo>
                      <a:lnTo>
                        <a:pt x="364" y="392"/>
                      </a:lnTo>
                      <a:lnTo>
                        <a:pt x="346" y="405"/>
                      </a:lnTo>
                      <a:lnTo>
                        <a:pt x="329" y="417"/>
                      </a:lnTo>
                      <a:lnTo>
                        <a:pt x="308" y="426"/>
                      </a:lnTo>
                      <a:lnTo>
                        <a:pt x="288" y="433"/>
                      </a:lnTo>
                      <a:lnTo>
                        <a:pt x="268" y="439"/>
                      </a:lnTo>
                      <a:lnTo>
                        <a:pt x="246" y="442"/>
                      </a:lnTo>
                      <a:lnTo>
                        <a:pt x="223" y="443"/>
                      </a:lnTo>
                      <a:lnTo>
                        <a:pt x="223" y="443"/>
                      </a:lnTo>
                      <a:lnTo>
                        <a:pt x="199" y="442"/>
                      </a:lnTo>
                      <a:lnTo>
                        <a:pt x="178" y="439"/>
                      </a:lnTo>
                      <a:lnTo>
                        <a:pt x="157" y="433"/>
                      </a:lnTo>
                      <a:lnTo>
                        <a:pt x="137" y="426"/>
                      </a:lnTo>
                      <a:lnTo>
                        <a:pt x="116" y="417"/>
                      </a:lnTo>
                      <a:lnTo>
                        <a:pt x="99" y="405"/>
                      </a:lnTo>
                      <a:lnTo>
                        <a:pt x="82" y="392"/>
                      </a:lnTo>
                      <a:lnTo>
                        <a:pt x="66" y="378"/>
                      </a:lnTo>
                      <a:lnTo>
                        <a:pt x="51" y="362"/>
                      </a:lnTo>
                      <a:lnTo>
                        <a:pt x="39" y="346"/>
                      </a:lnTo>
                      <a:lnTo>
                        <a:pt x="28" y="327"/>
                      </a:lnTo>
                      <a:lnTo>
                        <a:pt x="18" y="308"/>
                      </a:lnTo>
                      <a:lnTo>
                        <a:pt x="10" y="288"/>
                      </a:lnTo>
                      <a:lnTo>
                        <a:pt x="6" y="266"/>
                      </a:lnTo>
                      <a:lnTo>
                        <a:pt x="2" y="244"/>
                      </a:lnTo>
                      <a:lnTo>
                        <a:pt x="0" y="222"/>
                      </a:lnTo>
                      <a:lnTo>
                        <a:pt x="0" y="222"/>
                      </a:lnTo>
                      <a:lnTo>
                        <a:pt x="2" y="199"/>
                      </a:lnTo>
                      <a:lnTo>
                        <a:pt x="6" y="177"/>
                      </a:lnTo>
                      <a:lnTo>
                        <a:pt x="10" y="155"/>
                      </a:lnTo>
                      <a:lnTo>
                        <a:pt x="18" y="135"/>
                      </a:lnTo>
                      <a:lnTo>
                        <a:pt x="28" y="116"/>
                      </a:lnTo>
                      <a:lnTo>
                        <a:pt x="39" y="97"/>
                      </a:lnTo>
                      <a:lnTo>
                        <a:pt x="51" y="81"/>
                      </a:lnTo>
                      <a:lnTo>
                        <a:pt x="66" y="65"/>
                      </a:lnTo>
                      <a:lnTo>
                        <a:pt x="82" y="51"/>
                      </a:lnTo>
                      <a:lnTo>
                        <a:pt x="99" y="37"/>
                      </a:lnTo>
                      <a:lnTo>
                        <a:pt x="116" y="26"/>
                      </a:lnTo>
                      <a:lnTo>
                        <a:pt x="137" y="17"/>
                      </a:lnTo>
                      <a:lnTo>
                        <a:pt x="157" y="10"/>
                      </a:lnTo>
                      <a:lnTo>
                        <a:pt x="178" y="4"/>
                      </a:lnTo>
                      <a:lnTo>
                        <a:pt x="199" y="1"/>
                      </a:lnTo>
                      <a:lnTo>
                        <a:pt x="223" y="0"/>
                      </a:lnTo>
                      <a:lnTo>
                        <a:pt x="223" y="0"/>
                      </a:lnTo>
                      <a:lnTo>
                        <a:pt x="246" y="1"/>
                      </a:lnTo>
                      <a:lnTo>
                        <a:pt x="268" y="4"/>
                      </a:lnTo>
                      <a:lnTo>
                        <a:pt x="288" y="10"/>
                      </a:lnTo>
                      <a:lnTo>
                        <a:pt x="308" y="17"/>
                      </a:lnTo>
                      <a:lnTo>
                        <a:pt x="329" y="26"/>
                      </a:lnTo>
                      <a:lnTo>
                        <a:pt x="346" y="37"/>
                      </a:lnTo>
                      <a:lnTo>
                        <a:pt x="364" y="51"/>
                      </a:lnTo>
                      <a:lnTo>
                        <a:pt x="380" y="65"/>
                      </a:lnTo>
                      <a:lnTo>
                        <a:pt x="394" y="81"/>
                      </a:lnTo>
                      <a:lnTo>
                        <a:pt x="406" y="97"/>
                      </a:lnTo>
                      <a:lnTo>
                        <a:pt x="418" y="116"/>
                      </a:lnTo>
                      <a:lnTo>
                        <a:pt x="426" y="135"/>
                      </a:lnTo>
                      <a:lnTo>
                        <a:pt x="435" y="155"/>
                      </a:lnTo>
                      <a:lnTo>
                        <a:pt x="439" y="177"/>
                      </a:lnTo>
                      <a:lnTo>
                        <a:pt x="444" y="199"/>
                      </a:lnTo>
                      <a:lnTo>
                        <a:pt x="444" y="222"/>
                      </a:lnTo>
                      <a:lnTo>
                        <a:pt x="444"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nvGrpSpPr>
              <p:cNvPr id="6" name="组合 5"/>
              <p:cNvGrpSpPr/>
              <p:nvPr/>
            </p:nvGrpSpPr>
            <p:grpSpPr>
              <a:xfrm>
                <a:off x="2965350" y="2561746"/>
                <a:ext cx="1452086" cy="4296255"/>
                <a:chOff x="2965350" y="2561746"/>
                <a:chExt cx="1452086" cy="4296255"/>
              </a:xfrm>
            </p:grpSpPr>
            <p:sp>
              <p:nvSpPr>
                <p:cNvPr id="7" name="Freeform 9"/>
                <p:cNvSpPr/>
                <p:nvPr/>
              </p:nvSpPr>
              <p:spPr bwMode="auto">
                <a:xfrm>
                  <a:off x="3135760" y="2561746"/>
                  <a:ext cx="1281676" cy="2217731"/>
                </a:xfrm>
                <a:custGeom>
                  <a:avLst/>
                  <a:gdLst>
                    <a:gd name="T0" fmla="*/ 2136 w 2136"/>
                    <a:gd name="T1" fmla="*/ 0 h 3694"/>
                    <a:gd name="T2" fmla="*/ 2113 w 2136"/>
                    <a:gd name="T3" fmla="*/ 1 h 3694"/>
                    <a:gd name="T4" fmla="*/ 2069 w 2136"/>
                    <a:gd name="T5" fmla="*/ 6 h 3694"/>
                    <a:gd name="T6" fmla="*/ 2027 w 2136"/>
                    <a:gd name="T7" fmla="*/ 14 h 3694"/>
                    <a:gd name="T8" fmla="*/ 1985 w 2136"/>
                    <a:gd name="T9" fmla="*/ 27 h 3694"/>
                    <a:gd name="T10" fmla="*/ 1945 w 2136"/>
                    <a:gd name="T11" fmla="*/ 43 h 3694"/>
                    <a:gd name="T12" fmla="*/ 1909 w 2136"/>
                    <a:gd name="T13" fmla="*/ 64 h 3694"/>
                    <a:gd name="T14" fmla="*/ 1874 w 2136"/>
                    <a:gd name="T15" fmla="*/ 87 h 3694"/>
                    <a:gd name="T16" fmla="*/ 1841 w 2136"/>
                    <a:gd name="T17" fmla="*/ 115 h 3694"/>
                    <a:gd name="T18" fmla="*/ 1812 w 2136"/>
                    <a:gd name="T19" fmla="*/ 144 h 3694"/>
                    <a:gd name="T20" fmla="*/ 1784 w 2136"/>
                    <a:gd name="T21" fmla="*/ 176 h 3694"/>
                    <a:gd name="T22" fmla="*/ 1761 w 2136"/>
                    <a:gd name="T23" fmla="*/ 211 h 3694"/>
                    <a:gd name="T24" fmla="*/ 1740 w 2136"/>
                    <a:gd name="T25" fmla="*/ 248 h 3694"/>
                    <a:gd name="T26" fmla="*/ 1724 w 2136"/>
                    <a:gd name="T27" fmla="*/ 288 h 3694"/>
                    <a:gd name="T28" fmla="*/ 1711 w 2136"/>
                    <a:gd name="T29" fmla="*/ 328 h 3694"/>
                    <a:gd name="T30" fmla="*/ 1702 w 2136"/>
                    <a:gd name="T31" fmla="*/ 372 h 3694"/>
                    <a:gd name="T32" fmla="*/ 1698 w 2136"/>
                    <a:gd name="T33" fmla="*/ 416 h 3694"/>
                    <a:gd name="T34" fmla="*/ 1698 w 2136"/>
                    <a:gd name="T35" fmla="*/ 986 h 3694"/>
                    <a:gd name="T36" fmla="*/ 536 w 2136"/>
                    <a:gd name="T37" fmla="*/ 2147 h 3694"/>
                    <a:gd name="T38" fmla="*/ 521 w 2136"/>
                    <a:gd name="T39" fmla="*/ 2157 h 3694"/>
                    <a:gd name="T40" fmla="*/ 505 w 2136"/>
                    <a:gd name="T41" fmla="*/ 2160 h 3694"/>
                    <a:gd name="T42" fmla="*/ 488 w 2136"/>
                    <a:gd name="T43" fmla="*/ 2157 h 3694"/>
                    <a:gd name="T44" fmla="*/ 473 w 2136"/>
                    <a:gd name="T45" fmla="*/ 2147 h 3694"/>
                    <a:gd name="T46" fmla="*/ 473 w 2136"/>
                    <a:gd name="T47" fmla="*/ 2147 h 3694"/>
                    <a:gd name="T48" fmla="*/ 465 w 2136"/>
                    <a:gd name="T49" fmla="*/ 2132 h 3694"/>
                    <a:gd name="T50" fmla="*/ 462 w 2136"/>
                    <a:gd name="T51" fmla="*/ 2116 h 3694"/>
                    <a:gd name="T52" fmla="*/ 465 w 2136"/>
                    <a:gd name="T53" fmla="*/ 2099 h 3694"/>
                    <a:gd name="T54" fmla="*/ 473 w 2136"/>
                    <a:gd name="T55" fmla="*/ 2084 h 3694"/>
                    <a:gd name="T56" fmla="*/ 870 w 2136"/>
                    <a:gd name="T57" fmla="*/ 1688 h 3694"/>
                    <a:gd name="T58" fmla="*/ 899 w 2136"/>
                    <a:gd name="T59" fmla="*/ 1656 h 3694"/>
                    <a:gd name="T60" fmla="*/ 926 w 2136"/>
                    <a:gd name="T61" fmla="*/ 1622 h 3694"/>
                    <a:gd name="T62" fmla="*/ 947 w 2136"/>
                    <a:gd name="T63" fmla="*/ 1584 h 3694"/>
                    <a:gd name="T64" fmla="*/ 965 w 2136"/>
                    <a:gd name="T65" fmla="*/ 1546 h 3694"/>
                    <a:gd name="T66" fmla="*/ 978 w 2136"/>
                    <a:gd name="T67" fmla="*/ 1507 h 3694"/>
                    <a:gd name="T68" fmla="*/ 988 w 2136"/>
                    <a:gd name="T69" fmla="*/ 1466 h 3694"/>
                    <a:gd name="T70" fmla="*/ 994 w 2136"/>
                    <a:gd name="T71" fmla="*/ 1424 h 3694"/>
                    <a:gd name="T72" fmla="*/ 997 w 2136"/>
                    <a:gd name="T73" fmla="*/ 1383 h 3694"/>
                    <a:gd name="T74" fmla="*/ 994 w 2136"/>
                    <a:gd name="T75" fmla="*/ 1341 h 3694"/>
                    <a:gd name="T76" fmla="*/ 988 w 2136"/>
                    <a:gd name="T77" fmla="*/ 1300 h 3694"/>
                    <a:gd name="T78" fmla="*/ 978 w 2136"/>
                    <a:gd name="T79" fmla="*/ 1259 h 3694"/>
                    <a:gd name="T80" fmla="*/ 965 w 2136"/>
                    <a:gd name="T81" fmla="*/ 1220 h 3694"/>
                    <a:gd name="T82" fmla="*/ 947 w 2136"/>
                    <a:gd name="T83" fmla="*/ 1182 h 3694"/>
                    <a:gd name="T84" fmla="*/ 926 w 2136"/>
                    <a:gd name="T85" fmla="*/ 1144 h 3694"/>
                    <a:gd name="T86" fmla="*/ 899 w 2136"/>
                    <a:gd name="T87" fmla="*/ 1110 h 3694"/>
                    <a:gd name="T88" fmla="*/ 870 w 2136"/>
                    <a:gd name="T89" fmla="*/ 1078 h 3694"/>
                    <a:gd name="T90" fmla="*/ 0 w 2136"/>
                    <a:gd name="T91" fmla="*/ 1946 h 3694"/>
                    <a:gd name="T92" fmla="*/ 1009 w 2136"/>
                    <a:gd name="T93" fmla="*/ 3694 h 3694"/>
                    <a:gd name="T94" fmla="*/ 1948 w 2136"/>
                    <a:gd name="T95" fmla="*/ 2314 h 3694"/>
                    <a:gd name="T96" fmla="*/ 1970 w 2136"/>
                    <a:gd name="T97" fmla="*/ 2294 h 3694"/>
                    <a:gd name="T98" fmla="*/ 2011 w 2136"/>
                    <a:gd name="T99" fmla="*/ 2248 h 3694"/>
                    <a:gd name="T100" fmla="*/ 2044 w 2136"/>
                    <a:gd name="T101" fmla="*/ 2199 h 3694"/>
                    <a:gd name="T102" fmla="*/ 2075 w 2136"/>
                    <a:gd name="T103" fmla="*/ 2148 h 3694"/>
                    <a:gd name="T104" fmla="*/ 2098 w 2136"/>
                    <a:gd name="T105" fmla="*/ 2094 h 3694"/>
                    <a:gd name="T106" fmla="*/ 2117 w 2136"/>
                    <a:gd name="T107" fmla="*/ 2038 h 3694"/>
                    <a:gd name="T108" fmla="*/ 2129 w 2136"/>
                    <a:gd name="T109" fmla="*/ 1979 h 3694"/>
                    <a:gd name="T110" fmla="*/ 2135 w 2136"/>
                    <a:gd name="T111" fmla="*/ 1920 h 3694"/>
                    <a:gd name="T112" fmla="*/ 2136 w 2136"/>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6" h="3694">
                      <a:moveTo>
                        <a:pt x="2136" y="0"/>
                      </a:moveTo>
                      <a:lnTo>
                        <a:pt x="2136" y="0"/>
                      </a:lnTo>
                      <a:lnTo>
                        <a:pt x="2136" y="0"/>
                      </a:lnTo>
                      <a:lnTo>
                        <a:pt x="2113" y="1"/>
                      </a:lnTo>
                      <a:lnTo>
                        <a:pt x="2091" y="3"/>
                      </a:lnTo>
                      <a:lnTo>
                        <a:pt x="2069" y="6"/>
                      </a:lnTo>
                      <a:lnTo>
                        <a:pt x="2047" y="8"/>
                      </a:lnTo>
                      <a:lnTo>
                        <a:pt x="2027" y="14"/>
                      </a:lnTo>
                      <a:lnTo>
                        <a:pt x="2005" y="20"/>
                      </a:lnTo>
                      <a:lnTo>
                        <a:pt x="1985" y="27"/>
                      </a:lnTo>
                      <a:lnTo>
                        <a:pt x="1966" y="35"/>
                      </a:lnTo>
                      <a:lnTo>
                        <a:pt x="1945" y="43"/>
                      </a:lnTo>
                      <a:lnTo>
                        <a:pt x="1927" y="54"/>
                      </a:lnTo>
                      <a:lnTo>
                        <a:pt x="1909" y="64"/>
                      </a:lnTo>
                      <a:lnTo>
                        <a:pt x="1890" y="75"/>
                      </a:lnTo>
                      <a:lnTo>
                        <a:pt x="1874" y="87"/>
                      </a:lnTo>
                      <a:lnTo>
                        <a:pt x="1857" y="100"/>
                      </a:lnTo>
                      <a:lnTo>
                        <a:pt x="1841" y="115"/>
                      </a:lnTo>
                      <a:lnTo>
                        <a:pt x="1826" y="129"/>
                      </a:lnTo>
                      <a:lnTo>
                        <a:pt x="1812" y="144"/>
                      </a:lnTo>
                      <a:lnTo>
                        <a:pt x="1797" y="160"/>
                      </a:lnTo>
                      <a:lnTo>
                        <a:pt x="1784" y="176"/>
                      </a:lnTo>
                      <a:lnTo>
                        <a:pt x="1772" y="193"/>
                      </a:lnTo>
                      <a:lnTo>
                        <a:pt x="1761" y="211"/>
                      </a:lnTo>
                      <a:lnTo>
                        <a:pt x="1750" y="230"/>
                      </a:lnTo>
                      <a:lnTo>
                        <a:pt x="1740" y="248"/>
                      </a:lnTo>
                      <a:lnTo>
                        <a:pt x="1732" y="267"/>
                      </a:lnTo>
                      <a:lnTo>
                        <a:pt x="1724" y="288"/>
                      </a:lnTo>
                      <a:lnTo>
                        <a:pt x="1717" y="308"/>
                      </a:lnTo>
                      <a:lnTo>
                        <a:pt x="1711" y="328"/>
                      </a:lnTo>
                      <a:lnTo>
                        <a:pt x="1707" y="350"/>
                      </a:lnTo>
                      <a:lnTo>
                        <a:pt x="1702" y="372"/>
                      </a:lnTo>
                      <a:lnTo>
                        <a:pt x="1700" y="394"/>
                      </a:lnTo>
                      <a:lnTo>
                        <a:pt x="1698" y="416"/>
                      </a:lnTo>
                      <a:lnTo>
                        <a:pt x="1698" y="439"/>
                      </a:lnTo>
                      <a:lnTo>
                        <a:pt x="1698" y="986"/>
                      </a:lnTo>
                      <a:lnTo>
                        <a:pt x="536" y="2147"/>
                      </a:lnTo>
                      <a:lnTo>
                        <a:pt x="536" y="2147"/>
                      </a:lnTo>
                      <a:lnTo>
                        <a:pt x="530" y="2152"/>
                      </a:lnTo>
                      <a:lnTo>
                        <a:pt x="521" y="2157"/>
                      </a:lnTo>
                      <a:lnTo>
                        <a:pt x="514" y="2160"/>
                      </a:lnTo>
                      <a:lnTo>
                        <a:pt x="505" y="2160"/>
                      </a:lnTo>
                      <a:lnTo>
                        <a:pt x="497" y="2160"/>
                      </a:lnTo>
                      <a:lnTo>
                        <a:pt x="488" y="2157"/>
                      </a:lnTo>
                      <a:lnTo>
                        <a:pt x="481" y="2152"/>
                      </a:lnTo>
                      <a:lnTo>
                        <a:pt x="473" y="2147"/>
                      </a:lnTo>
                      <a:lnTo>
                        <a:pt x="473" y="2147"/>
                      </a:lnTo>
                      <a:lnTo>
                        <a:pt x="473" y="2147"/>
                      </a:lnTo>
                      <a:lnTo>
                        <a:pt x="469" y="2141"/>
                      </a:lnTo>
                      <a:lnTo>
                        <a:pt x="465" y="2132"/>
                      </a:lnTo>
                      <a:lnTo>
                        <a:pt x="462" y="2125"/>
                      </a:lnTo>
                      <a:lnTo>
                        <a:pt x="462" y="2116"/>
                      </a:lnTo>
                      <a:lnTo>
                        <a:pt x="462" y="2107"/>
                      </a:lnTo>
                      <a:lnTo>
                        <a:pt x="465" y="2099"/>
                      </a:lnTo>
                      <a:lnTo>
                        <a:pt x="469" y="2091"/>
                      </a:lnTo>
                      <a:lnTo>
                        <a:pt x="473" y="2084"/>
                      </a:lnTo>
                      <a:lnTo>
                        <a:pt x="870" y="1688"/>
                      </a:lnTo>
                      <a:lnTo>
                        <a:pt x="870" y="1688"/>
                      </a:lnTo>
                      <a:lnTo>
                        <a:pt x="885" y="1672"/>
                      </a:lnTo>
                      <a:lnTo>
                        <a:pt x="899" y="1656"/>
                      </a:lnTo>
                      <a:lnTo>
                        <a:pt x="913" y="1639"/>
                      </a:lnTo>
                      <a:lnTo>
                        <a:pt x="926" y="1622"/>
                      </a:lnTo>
                      <a:lnTo>
                        <a:pt x="937" y="1603"/>
                      </a:lnTo>
                      <a:lnTo>
                        <a:pt x="947" y="1584"/>
                      </a:lnTo>
                      <a:lnTo>
                        <a:pt x="956" y="1565"/>
                      </a:lnTo>
                      <a:lnTo>
                        <a:pt x="965" y="1546"/>
                      </a:lnTo>
                      <a:lnTo>
                        <a:pt x="972" y="1526"/>
                      </a:lnTo>
                      <a:lnTo>
                        <a:pt x="978" y="1507"/>
                      </a:lnTo>
                      <a:lnTo>
                        <a:pt x="984" y="1486"/>
                      </a:lnTo>
                      <a:lnTo>
                        <a:pt x="988" y="1466"/>
                      </a:lnTo>
                      <a:lnTo>
                        <a:pt x="993" y="1446"/>
                      </a:lnTo>
                      <a:lnTo>
                        <a:pt x="994" y="1424"/>
                      </a:lnTo>
                      <a:lnTo>
                        <a:pt x="995" y="1403"/>
                      </a:lnTo>
                      <a:lnTo>
                        <a:pt x="997" y="1383"/>
                      </a:lnTo>
                      <a:lnTo>
                        <a:pt x="995" y="1363"/>
                      </a:lnTo>
                      <a:lnTo>
                        <a:pt x="994" y="1341"/>
                      </a:lnTo>
                      <a:lnTo>
                        <a:pt x="993" y="1320"/>
                      </a:lnTo>
                      <a:lnTo>
                        <a:pt x="988" y="1300"/>
                      </a:lnTo>
                      <a:lnTo>
                        <a:pt x="984" y="1280"/>
                      </a:lnTo>
                      <a:lnTo>
                        <a:pt x="978" y="1259"/>
                      </a:lnTo>
                      <a:lnTo>
                        <a:pt x="972" y="1239"/>
                      </a:lnTo>
                      <a:lnTo>
                        <a:pt x="965" y="1220"/>
                      </a:lnTo>
                      <a:lnTo>
                        <a:pt x="956" y="1201"/>
                      </a:lnTo>
                      <a:lnTo>
                        <a:pt x="947" y="1182"/>
                      </a:lnTo>
                      <a:lnTo>
                        <a:pt x="937" y="1163"/>
                      </a:lnTo>
                      <a:lnTo>
                        <a:pt x="926" y="1144"/>
                      </a:lnTo>
                      <a:lnTo>
                        <a:pt x="913" y="1127"/>
                      </a:lnTo>
                      <a:lnTo>
                        <a:pt x="899" y="1110"/>
                      </a:lnTo>
                      <a:lnTo>
                        <a:pt x="885" y="1094"/>
                      </a:lnTo>
                      <a:lnTo>
                        <a:pt x="870" y="1078"/>
                      </a:lnTo>
                      <a:lnTo>
                        <a:pt x="870" y="1078"/>
                      </a:lnTo>
                      <a:lnTo>
                        <a:pt x="0" y="1946"/>
                      </a:lnTo>
                      <a:lnTo>
                        <a:pt x="0" y="3694"/>
                      </a:lnTo>
                      <a:lnTo>
                        <a:pt x="1009" y="3694"/>
                      </a:lnTo>
                      <a:lnTo>
                        <a:pt x="1009" y="3172"/>
                      </a:lnTo>
                      <a:lnTo>
                        <a:pt x="1948" y="2314"/>
                      </a:lnTo>
                      <a:lnTo>
                        <a:pt x="1948" y="2314"/>
                      </a:lnTo>
                      <a:lnTo>
                        <a:pt x="1970" y="2294"/>
                      </a:lnTo>
                      <a:lnTo>
                        <a:pt x="1991" y="2270"/>
                      </a:lnTo>
                      <a:lnTo>
                        <a:pt x="2011" y="2248"/>
                      </a:lnTo>
                      <a:lnTo>
                        <a:pt x="2028" y="2224"/>
                      </a:lnTo>
                      <a:lnTo>
                        <a:pt x="2044" y="2199"/>
                      </a:lnTo>
                      <a:lnTo>
                        <a:pt x="2060" y="2174"/>
                      </a:lnTo>
                      <a:lnTo>
                        <a:pt x="2075" y="2148"/>
                      </a:lnTo>
                      <a:lnTo>
                        <a:pt x="2087" y="2122"/>
                      </a:lnTo>
                      <a:lnTo>
                        <a:pt x="2098" y="2094"/>
                      </a:lnTo>
                      <a:lnTo>
                        <a:pt x="2108" y="2067"/>
                      </a:lnTo>
                      <a:lnTo>
                        <a:pt x="2117" y="2038"/>
                      </a:lnTo>
                      <a:lnTo>
                        <a:pt x="2123" y="2008"/>
                      </a:lnTo>
                      <a:lnTo>
                        <a:pt x="2129" y="1979"/>
                      </a:lnTo>
                      <a:lnTo>
                        <a:pt x="2133" y="1950"/>
                      </a:lnTo>
                      <a:lnTo>
                        <a:pt x="2135" y="1920"/>
                      </a:lnTo>
                      <a:lnTo>
                        <a:pt x="2136" y="1889"/>
                      </a:lnTo>
                      <a:lnTo>
                        <a:pt x="2136" y="0"/>
                      </a:lnTo>
                      <a:close/>
                    </a:path>
                  </a:pathLst>
                </a:custGeom>
                <a:solidFill>
                  <a:srgbClr val="FCD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8" name="Rectangle 10"/>
                <p:cNvSpPr>
                  <a:spLocks noChangeArrowheads="1"/>
                </p:cNvSpPr>
                <p:nvPr/>
              </p:nvSpPr>
              <p:spPr bwMode="auto">
                <a:xfrm>
                  <a:off x="3076957" y="4697873"/>
                  <a:ext cx="1033261" cy="2160128"/>
                </a:xfrm>
                <a:prstGeom prst="rect">
                  <a:avLst/>
                </a:prstGeom>
                <a:solidFill>
                  <a:srgbClr val="F576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9" name="Freeform 13"/>
                <p:cNvSpPr/>
                <p:nvPr/>
              </p:nvSpPr>
              <p:spPr bwMode="auto">
                <a:xfrm>
                  <a:off x="2965350" y="4779477"/>
                  <a:ext cx="1258875" cy="2078523"/>
                </a:xfrm>
                <a:custGeom>
                  <a:avLst/>
                  <a:gdLst>
                    <a:gd name="T0" fmla="*/ 1763 w 2098"/>
                    <a:gd name="T1" fmla="*/ 0 h 3465"/>
                    <a:gd name="T2" fmla="*/ 2098 w 2098"/>
                    <a:gd name="T3" fmla="*/ 0 h 3465"/>
                    <a:gd name="T4" fmla="*/ 2098 w 2098"/>
                    <a:gd name="T5" fmla="*/ 3465 h 3465"/>
                    <a:gd name="T6" fmla="*/ 0 w 2098"/>
                    <a:gd name="T7" fmla="*/ 3465 h 3465"/>
                    <a:gd name="T8" fmla="*/ 0 w 2098"/>
                    <a:gd name="T9" fmla="*/ 0 h 3465"/>
                    <a:gd name="T10" fmla="*/ 1518 w 2098"/>
                    <a:gd name="T11" fmla="*/ 0 h 3465"/>
                    <a:gd name="T12" fmla="*/ 1518 w 2098"/>
                    <a:gd name="T13" fmla="*/ 1696 h 3465"/>
                    <a:gd name="T14" fmla="*/ 1763 w 2098"/>
                    <a:gd name="T15" fmla="*/ 1696 h 3465"/>
                    <a:gd name="T16" fmla="*/ 1763 w 2098"/>
                    <a:gd name="T17"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3465">
                      <a:moveTo>
                        <a:pt x="1763" y="0"/>
                      </a:moveTo>
                      <a:lnTo>
                        <a:pt x="2098" y="0"/>
                      </a:lnTo>
                      <a:lnTo>
                        <a:pt x="2098" y="3465"/>
                      </a:lnTo>
                      <a:lnTo>
                        <a:pt x="0" y="3465"/>
                      </a:lnTo>
                      <a:lnTo>
                        <a:pt x="0" y="0"/>
                      </a:lnTo>
                      <a:lnTo>
                        <a:pt x="1518" y="0"/>
                      </a:lnTo>
                      <a:lnTo>
                        <a:pt x="1518" y="1696"/>
                      </a:lnTo>
                      <a:lnTo>
                        <a:pt x="1763" y="1696"/>
                      </a:lnTo>
                      <a:lnTo>
                        <a:pt x="1763" y="0"/>
                      </a:lnTo>
                      <a:close/>
                    </a:path>
                  </a:pathLst>
                </a:custGeom>
                <a:solidFill>
                  <a:srgbClr val="F78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sp>
              <p:nvSpPr>
                <p:cNvPr id="10" name="Freeform 14"/>
                <p:cNvSpPr/>
                <p:nvPr/>
              </p:nvSpPr>
              <p:spPr bwMode="auto">
                <a:xfrm>
                  <a:off x="3813801" y="4945087"/>
                  <a:ext cx="266416" cy="266416"/>
                </a:xfrm>
                <a:custGeom>
                  <a:avLst/>
                  <a:gdLst>
                    <a:gd name="T0" fmla="*/ 0 w 443"/>
                    <a:gd name="T1" fmla="*/ 222 h 443"/>
                    <a:gd name="T2" fmla="*/ 4 w 443"/>
                    <a:gd name="T3" fmla="*/ 266 h 443"/>
                    <a:gd name="T4" fmla="*/ 17 w 443"/>
                    <a:gd name="T5" fmla="*/ 308 h 443"/>
                    <a:gd name="T6" fmla="*/ 38 w 443"/>
                    <a:gd name="T7" fmla="*/ 346 h 443"/>
                    <a:gd name="T8" fmla="*/ 65 w 443"/>
                    <a:gd name="T9" fmla="*/ 378 h 443"/>
                    <a:gd name="T10" fmla="*/ 97 w 443"/>
                    <a:gd name="T11" fmla="*/ 405 h 443"/>
                    <a:gd name="T12" fmla="*/ 135 w 443"/>
                    <a:gd name="T13" fmla="*/ 426 h 443"/>
                    <a:gd name="T14" fmla="*/ 177 w 443"/>
                    <a:gd name="T15" fmla="*/ 439 h 443"/>
                    <a:gd name="T16" fmla="*/ 222 w 443"/>
                    <a:gd name="T17" fmla="*/ 443 h 443"/>
                    <a:gd name="T18" fmla="*/ 244 w 443"/>
                    <a:gd name="T19" fmla="*/ 442 h 443"/>
                    <a:gd name="T20" fmla="*/ 288 w 443"/>
                    <a:gd name="T21" fmla="*/ 433 h 443"/>
                    <a:gd name="T22" fmla="*/ 327 w 443"/>
                    <a:gd name="T23" fmla="*/ 417 h 443"/>
                    <a:gd name="T24" fmla="*/ 363 w 443"/>
                    <a:gd name="T25" fmla="*/ 392 h 443"/>
                    <a:gd name="T26" fmla="*/ 393 w 443"/>
                    <a:gd name="T27" fmla="*/ 362 h 443"/>
                    <a:gd name="T28" fmla="*/ 417 w 443"/>
                    <a:gd name="T29" fmla="*/ 327 h 443"/>
                    <a:gd name="T30" fmla="*/ 433 w 443"/>
                    <a:gd name="T31" fmla="*/ 288 h 443"/>
                    <a:gd name="T32" fmla="*/ 442 w 443"/>
                    <a:gd name="T33" fmla="*/ 244 h 443"/>
                    <a:gd name="T34" fmla="*/ 443 w 443"/>
                    <a:gd name="T35" fmla="*/ 222 h 443"/>
                    <a:gd name="T36" fmla="*/ 439 w 443"/>
                    <a:gd name="T37" fmla="*/ 177 h 443"/>
                    <a:gd name="T38" fmla="*/ 426 w 443"/>
                    <a:gd name="T39" fmla="*/ 135 h 443"/>
                    <a:gd name="T40" fmla="*/ 406 w 443"/>
                    <a:gd name="T41" fmla="*/ 97 h 443"/>
                    <a:gd name="T42" fmla="*/ 379 w 443"/>
                    <a:gd name="T43" fmla="*/ 65 h 443"/>
                    <a:gd name="T44" fmla="*/ 346 w 443"/>
                    <a:gd name="T45" fmla="*/ 37 h 443"/>
                    <a:gd name="T46" fmla="*/ 308 w 443"/>
                    <a:gd name="T47" fmla="*/ 17 h 443"/>
                    <a:gd name="T48" fmla="*/ 266 w 443"/>
                    <a:gd name="T49" fmla="*/ 4 h 443"/>
                    <a:gd name="T50" fmla="*/ 222 w 443"/>
                    <a:gd name="T51" fmla="*/ 0 h 443"/>
                    <a:gd name="T52" fmla="*/ 199 w 443"/>
                    <a:gd name="T53" fmla="*/ 1 h 443"/>
                    <a:gd name="T54" fmla="*/ 155 w 443"/>
                    <a:gd name="T55" fmla="*/ 10 h 443"/>
                    <a:gd name="T56" fmla="*/ 116 w 443"/>
                    <a:gd name="T57" fmla="*/ 26 h 443"/>
                    <a:gd name="T58" fmla="*/ 81 w 443"/>
                    <a:gd name="T59" fmla="*/ 51 h 443"/>
                    <a:gd name="T60" fmla="*/ 51 w 443"/>
                    <a:gd name="T61" fmla="*/ 81 h 443"/>
                    <a:gd name="T62" fmla="*/ 27 w 443"/>
                    <a:gd name="T63" fmla="*/ 116 h 443"/>
                    <a:gd name="T64" fmla="*/ 10 w 443"/>
                    <a:gd name="T65" fmla="*/ 155 h 443"/>
                    <a:gd name="T66" fmla="*/ 1 w 443"/>
                    <a:gd name="T67" fmla="*/ 199 h 443"/>
                    <a:gd name="T68" fmla="*/ 0 w 443"/>
                    <a:gd name="T6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3" h="443">
                      <a:moveTo>
                        <a:pt x="0" y="222"/>
                      </a:moveTo>
                      <a:lnTo>
                        <a:pt x="0" y="222"/>
                      </a:lnTo>
                      <a:lnTo>
                        <a:pt x="1" y="244"/>
                      </a:lnTo>
                      <a:lnTo>
                        <a:pt x="4" y="266"/>
                      </a:lnTo>
                      <a:lnTo>
                        <a:pt x="10" y="288"/>
                      </a:lnTo>
                      <a:lnTo>
                        <a:pt x="17" y="308"/>
                      </a:lnTo>
                      <a:lnTo>
                        <a:pt x="27" y="327"/>
                      </a:lnTo>
                      <a:lnTo>
                        <a:pt x="38" y="346"/>
                      </a:lnTo>
                      <a:lnTo>
                        <a:pt x="51" y="362"/>
                      </a:lnTo>
                      <a:lnTo>
                        <a:pt x="65" y="378"/>
                      </a:lnTo>
                      <a:lnTo>
                        <a:pt x="81" y="392"/>
                      </a:lnTo>
                      <a:lnTo>
                        <a:pt x="97" y="405"/>
                      </a:lnTo>
                      <a:lnTo>
                        <a:pt x="116" y="417"/>
                      </a:lnTo>
                      <a:lnTo>
                        <a:pt x="135" y="426"/>
                      </a:lnTo>
                      <a:lnTo>
                        <a:pt x="155" y="433"/>
                      </a:lnTo>
                      <a:lnTo>
                        <a:pt x="177" y="439"/>
                      </a:lnTo>
                      <a:lnTo>
                        <a:pt x="199" y="442"/>
                      </a:lnTo>
                      <a:lnTo>
                        <a:pt x="222" y="443"/>
                      </a:lnTo>
                      <a:lnTo>
                        <a:pt x="222" y="443"/>
                      </a:lnTo>
                      <a:lnTo>
                        <a:pt x="244" y="442"/>
                      </a:lnTo>
                      <a:lnTo>
                        <a:pt x="266" y="439"/>
                      </a:lnTo>
                      <a:lnTo>
                        <a:pt x="288" y="433"/>
                      </a:lnTo>
                      <a:lnTo>
                        <a:pt x="308" y="426"/>
                      </a:lnTo>
                      <a:lnTo>
                        <a:pt x="327" y="417"/>
                      </a:lnTo>
                      <a:lnTo>
                        <a:pt x="346" y="405"/>
                      </a:lnTo>
                      <a:lnTo>
                        <a:pt x="363" y="392"/>
                      </a:lnTo>
                      <a:lnTo>
                        <a:pt x="379" y="378"/>
                      </a:lnTo>
                      <a:lnTo>
                        <a:pt x="393" y="362"/>
                      </a:lnTo>
                      <a:lnTo>
                        <a:pt x="406" y="346"/>
                      </a:lnTo>
                      <a:lnTo>
                        <a:pt x="417" y="327"/>
                      </a:lnTo>
                      <a:lnTo>
                        <a:pt x="426" y="308"/>
                      </a:lnTo>
                      <a:lnTo>
                        <a:pt x="433" y="288"/>
                      </a:lnTo>
                      <a:lnTo>
                        <a:pt x="439" y="266"/>
                      </a:lnTo>
                      <a:lnTo>
                        <a:pt x="442" y="244"/>
                      </a:lnTo>
                      <a:lnTo>
                        <a:pt x="443" y="222"/>
                      </a:lnTo>
                      <a:lnTo>
                        <a:pt x="443" y="222"/>
                      </a:lnTo>
                      <a:lnTo>
                        <a:pt x="442" y="199"/>
                      </a:lnTo>
                      <a:lnTo>
                        <a:pt x="439" y="177"/>
                      </a:lnTo>
                      <a:lnTo>
                        <a:pt x="433" y="155"/>
                      </a:lnTo>
                      <a:lnTo>
                        <a:pt x="426" y="135"/>
                      </a:lnTo>
                      <a:lnTo>
                        <a:pt x="417" y="116"/>
                      </a:lnTo>
                      <a:lnTo>
                        <a:pt x="406" y="97"/>
                      </a:lnTo>
                      <a:lnTo>
                        <a:pt x="393" y="81"/>
                      </a:lnTo>
                      <a:lnTo>
                        <a:pt x="379" y="65"/>
                      </a:lnTo>
                      <a:lnTo>
                        <a:pt x="363" y="51"/>
                      </a:lnTo>
                      <a:lnTo>
                        <a:pt x="346" y="37"/>
                      </a:lnTo>
                      <a:lnTo>
                        <a:pt x="327" y="26"/>
                      </a:lnTo>
                      <a:lnTo>
                        <a:pt x="308" y="17"/>
                      </a:lnTo>
                      <a:lnTo>
                        <a:pt x="288" y="10"/>
                      </a:lnTo>
                      <a:lnTo>
                        <a:pt x="266" y="4"/>
                      </a:lnTo>
                      <a:lnTo>
                        <a:pt x="244" y="1"/>
                      </a:lnTo>
                      <a:lnTo>
                        <a:pt x="222" y="0"/>
                      </a:lnTo>
                      <a:lnTo>
                        <a:pt x="222" y="0"/>
                      </a:lnTo>
                      <a:lnTo>
                        <a:pt x="199" y="1"/>
                      </a:lnTo>
                      <a:lnTo>
                        <a:pt x="177" y="4"/>
                      </a:lnTo>
                      <a:lnTo>
                        <a:pt x="155" y="10"/>
                      </a:lnTo>
                      <a:lnTo>
                        <a:pt x="135" y="17"/>
                      </a:lnTo>
                      <a:lnTo>
                        <a:pt x="116" y="26"/>
                      </a:lnTo>
                      <a:lnTo>
                        <a:pt x="97" y="37"/>
                      </a:lnTo>
                      <a:lnTo>
                        <a:pt x="81" y="51"/>
                      </a:lnTo>
                      <a:lnTo>
                        <a:pt x="65" y="65"/>
                      </a:lnTo>
                      <a:lnTo>
                        <a:pt x="51" y="81"/>
                      </a:lnTo>
                      <a:lnTo>
                        <a:pt x="38" y="97"/>
                      </a:lnTo>
                      <a:lnTo>
                        <a:pt x="27" y="116"/>
                      </a:lnTo>
                      <a:lnTo>
                        <a:pt x="17" y="135"/>
                      </a:lnTo>
                      <a:lnTo>
                        <a:pt x="10" y="155"/>
                      </a:lnTo>
                      <a:lnTo>
                        <a:pt x="4" y="177"/>
                      </a:lnTo>
                      <a:lnTo>
                        <a:pt x="1" y="199"/>
                      </a:lnTo>
                      <a:lnTo>
                        <a:pt x="0" y="222"/>
                      </a:lnTo>
                      <a:lnTo>
                        <a:pt x="0" y="2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小米兰亭_GB外压缩" panose="03000502000000000000" charset="-122"/>
                    <a:ea typeface="小米兰亭_GB外压缩" panose="03000502000000000000" charset="-122"/>
                  </a:endParaRPr>
                </a:p>
              </p:txBody>
            </p:sp>
          </p:grpSp>
        </p:grpSp>
      </p:grpSp>
      <p:sp>
        <p:nvSpPr>
          <p:cNvPr id="15" name="文本框 14"/>
          <p:cNvSpPr txBox="1"/>
          <p:nvPr/>
        </p:nvSpPr>
        <p:spPr>
          <a:xfrm>
            <a:off x="3186709" y="379269"/>
            <a:ext cx="5670143" cy="677108"/>
          </a:xfrm>
          <a:prstGeom prst="rect">
            <a:avLst/>
          </a:prstGeom>
          <a:noFill/>
        </p:spPr>
        <p:txBody>
          <a:bodyPr wrap="none" rtlCol="0">
            <a:spAutoFit/>
          </a:bodyPr>
          <a:lstStyle/>
          <a:p>
            <a:pPr algn="ctr"/>
            <a:r>
              <a:rPr lang="en-US" altLang="zh-CN" sz="3800" b="1">
                <a:solidFill>
                  <a:srgbClr val="01927A"/>
                </a:solidFill>
                <a:latin typeface="微软雅黑" panose="020B0503020204020204" pitchFamily="34" charset="-122"/>
                <a:ea typeface="微软雅黑" panose="020B0503020204020204" pitchFamily="34" charset="-122"/>
              </a:rPr>
              <a:t>—  </a:t>
            </a:r>
            <a:r>
              <a:rPr lang="zh-CN" altLang="en-US" sz="3800" b="1">
                <a:solidFill>
                  <a:srgbClr val="01927A"/>
                </a:solidFill>
                <a:latin typeface="微软雅黑" panose="020B0503020204020204" pitchFamily="34" charset="-122"/>
                <a:ea typeface="微软雅黑" panose="020B0503020204020204" pitchFamily="34" charset="-122"/>
              </a:rPr>
              <a:t>目录 </a:t>
            </a:r>
            <a:r>
              <a:rPr lang="en-US" altLang="zh-CN" sz="3800" b="1">
                <a:solidFill>
                  <a:srgbClr val="01927A"/>
                </a:solidFill>
                <a:latin typeface="微软雅黑" panose="020B0503020204020204" pitchFamily="34" charset="-122"/>
                <a:ea typeface="微软雅黑" panose="020B0503020204020204" pitchFamily="34" charset="-122"/>
              </a:rPr>
              <a:t>CONTENTS  —</a:t>
            </a:r>
            <a:endParaRPr lang="zh-CN" altLang="en-US" sz="3800" b="1">
              <a:solidFill>
                <a:srgbClr val="01927A"/>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655556" y="2066060"/>
            <a:ext cx="3559749" cy="611410"/>
            <a:chOff x="7304087" y="2314113"/>
            <a:chExt cx="3559889" cy="611434"/>
          </a:xfrm>
        </p:grpSpPr>
        <p:sp>
          <p:nvSpPr>
            <p:cNvPr id="17" name="文本框 16"/>
            <p:cNvSpPr txBox="1"/>
            <p:nvPr/>
          </p:nvSpPr>
          <p:spPr>
            <a:xfrm>
              <a:off x="8370888" y="2342831"/>
              <a:ext cx="2493088" cy="554020"/>
            </a:xfrm>
            <a:prstGeom prst="rect">
              <a:avLst/>
            </a:prstGeom>
            <a:noFill/>
          </p:spPr>
          <p:txBody>
            <a:bodyPr wrap="none" rtlCol="0">
              <a:spAutoFit/>
            </a:bodyPr>
            <a:lstStyle/>
            <a:p>
              <a:r>
                <a:rPr lang="zh-CN" altLang="en-US" sz="3000" b="1">
                  <a:solidFill>
                    <a:srgbClr val="00B050"/>
                  </a:solidFill>
                  <a:latin typeface="微软雅黑" panose="020B0503020204020204" pitchFamily="34" charset="-122"/>
                  <a:ea typeface="微软雅黑" panose="020B0503020204020204" pitchFamily="34" charset="-122"/>
                </a:rPr>
                <a:t>第一部分标题</a:t>
              </a:r>
              <a:endParaRPr lang="zh-CN" altLang="en-US" sz="3000" b="1">
                <a:solidFill>
                  <a:srgbClr val="00B05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304087" y="2314113"/>
              <a:ext cx="1001487" cy="611434"/>
              <a:chOff x="7304087" y="2314113"/>
              <a:chExt cx="1001487" cy="611434"/>
            </a:xfrm>
          </p:grpSpPr>
          <p:sp>
            <p:nvSpPr>
              <p:cNvPr id="19" name="对角圆角矩形 18"/>
              <p:cNvSpPr/>
              <p:nvPr/>
            </p:nvSpPr>
            <p:spPr>
              <a:xfrm>
                <a:off x="7304087" y="2314113"/>
                <a:ext cx="1001487" cy="611434"/>
              </a:xfrm>
              <a:prstGeom prst="round2DiagRect">
                <a:avLst>
                  <a:gd name="adj1" fmla="val 5000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570796" y="2436888"/>
                <a:ext cx="468069" cy="365885"/>
              </a:xfrm>
              <a:prstGeom prst="rect">
                <a:avLst/>
              </a:prstGeom>
            </p:spPr>
          </p:pic>
        </p:grpSp>
      </p:grpSp>
      <p:grpSp>
        <p:nvGrpSpPr>
          <p:cNvPr id="21" name="组合 20"/>
          <p:cNvGrpSpPr/>
          <p:nvPr/>
        </p:nvGrpSpPr>
        <p:grpSpPr>
          <a:xfrm>
            <a:off x="6655556" y="4059278"/>
            <a:ext cx="3559749" cy="611410"/>
            <a:chOff x="7304087" y="4307409"/>
            <a:chExt cx="3559889" cy="611434"/>
          </a:xfrm>
        </p:grpSpPr>
        <p:sp>
          <p:nvSpPr>
            <p:cNvPr id="22" name="文本框 21"/>
            <p:cNvSpPr txBox="1"/>
            <p:nvPr/>
          </p:nvSpPr>
          <p:spPr>
            <a:xfrm>
              <a:off x="8370888" y="4336127"/>
              <a:ext cx="2493088" cy="554020"/>
            </a:xfrm>
            <a:prstGeom prst="rect">
              <a:avLst/>
            </a:prstGeom>
            <a:noFill/>
          </p:spPr>
          <p:txBody>
            <a:bodyPr wrap="none" rtlCol="0">
              <a:spAutoFit/>
            </a:bodyPr>
            <a:lstStyle/>
            <a:p>
              <a:r>
                <a:rPr lang="zh-CN" altLang="en-US" sz="3000" b="1">
                  <a:solidFill>
                    <a:srgbClr val="00B050"/>
                  </a:solidFill>
                  <a:latin typeface="微软雅黑" panose="020B0503020204020204" pitchFamily="34" charset="-122"/>
                  <a:ea typeface="微软雅黑" panose="020B0503020204020204" pitchFamily="34" charset="-122"/>
                </a:rPr>
                <a:t>第三部分标题</a:t>
              </a:r>
              <a:endParaRPr lang="zh-CN" altLang="en-US" sz="3000" b="1">
                <a:solidFill>
                  <a:srgbClr val="00B05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304087" y="4307409"/>
              <a:ext cx="1001487" cy="611434"/>
              <a:chOff x="7304087" y="4307409"/>
              <a:chExt cx="1001487" cy="611434"/>
            </a:xfrm>
          </p:grpSpPr>
          <p:sp>
            <p:nvSpPr>
              <p:cNvPr id="24" name="对角圆角矩形 23"/>
              <p:cNvSpPr/>
              <p:nvPr/>
            </p:nvSpPr>
            <p:spPr>
              <a:xfrm>
                <a:off x="7304087" y="4307409"/>
                <a:ext cx="1001487" cy="611434"/>
              </a:xfrm>
              <a:prstGeom prst="round2DiagRect">
                <a:avLst>
                  <a:gd name="adj1" fmla="val 5000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559808" y="4379641"/>
                <a:ext cx="490044" cy="466970"/>
              </a:xfrm>
              <a:prstGeom prst="rect">
                <a:avLst/>
              </a:prstGeom>
            </p:spPr>
          </p:pic>
        </p:grpSp>
      </p:grpSp>
      <p:grpSp>
        <p:nvGrpSpPr>
          <p:cNvPr id="26" name="组合 25"/>
          <p:cNvGrpSpPr/>
          <p:nvPr/>
        </p:nvGrpSpPr>
        <p:grpSpPr>
          <a:xfrm>
            <a:off x="6655556" y="5055885"/>
            <a:ext cx="3559749" cy="611410"/>
            <a:chOff x="7304087" y="5304056"/>
            <a:chExt cx="3559889" cy="611434"/>
          </a:xfrm>
        </p:grpSpPr>
        <p:sp>
          <p:nvSpPr>
            <p:cNvPr id="27" name="文本框 26"/>
            <p:cNvSpPr txBox="1"/>
            <p:nvPr/>
          </p:nvSpPr>
          <p:spPr>
            <a:xfrm>
              <a:off x="8370888" y="5332774"/>
              <a:ext cx="2493088" cy="554020"/>
            </a:xfrm>
            <a:prstGeom prst="rect">
              <a:avLst/>
            </a:prstGeom>
            <a:noFill/>
          </p:spPr>
          <p:txBody>
            <a:bodyPr wrap="none" rtlCol="0">
              <a:spAutoFit/>
            </a:bodyPr>
            <a:lstStyle/>
            <a:p>
              <a:r>
                <a:rPr lang="zh-CN" altLang="en-US" sz="3000" b="1">
                  <a:solidFill>
                    <a:srgbClr val="01AAAD"/>
                  </a:solidFill>
                  <a:latin typeface="微软雅黑" panose="020B0503020204020204" pitchFamily="34" charset="-122"/>
                  <a:ea typeface="微软雅黑" panose="020B0503020204020204" pitchFamily="34" charset="-122"/>
                </a:rPr>
                <a:t>第四部分标题</a:t>
              </a:r>
              <a:endParaRPr lang="zh-CN" altLang="en-US" sz="3000" b="1">
                <a:solidFill>
                  <a:srgbClr val="01AAAD"/>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7304087" y="5304056"/>
              <a:ext cx="1001487" cy="611434"/>
              <a:chOff x="7304087" y="5304056"/>
              <a:chExt cx="1001487" cy="611434"/>
            </a:xfrm>
          </p:grpSpPr>
          <p:sp>
            <p:nvSpPr>
              <p:cNvPr id="29" name="对角圆角矩形 28"/>
              <p:cNvSpPr/>
              <p:nvPr/>
            </p:nvSpPr>
            <p:spPr>
              <a:xfrm>
                <a:off x="7304087" y="5304056"/>
                <a:ext cx="1001487" cy="611434"/>
              </a:xfrm>
              <a:prstGeom prst="round2DiagRect">
                <a:avLst>
                  <a:gd name="adj1" fmla="val 50000"/>
                  <a:gd name="adj2" fmla="val 0"/>
                </a:avLst>
              </a:prstGeom>
              <a:solidFill>
                <a:srgbClr val="01AA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559259" y="5326102"/>
                <a:ext cx="491142" cy="491142"/>
              </a:xfrm>
              <a:prstGeom prst="rect">
                <a:avLst/>
              </a:prstGeom>
            </p:spPr>
          </p:pic>
        </p:grpSp>
      </p:grpSp>
      <p:grpSp>
        <p:nvGrpSpPr>
          <p:cNvPr id="31" name="组合 30"/>
          <p:cNvGrpSpPr/>
          <p:nvPr/>
        </p:nvGrpSpPr>
        <p:grpSpPr>
          <a:xfrm>
            <a:off x="6655556" y="3062670"/>
            <a:ext cx="3559749" cy="611410"/>
            <a:chOff x="7304087" y="3310761"/>
            <a:chExt cx="3559889" cy="611434"/>
          </a:xfrm>
        </p:grpSpPr>
        <p:sp>
          <p:nvSpPr>
            <p:cNvPr id="32" name="文本框 31"/>
            <p:cNvSpPr txBox="1"/>
            <p:nvPr/>
          </p:nvSpPr>
          <p:spPr>
            <a:xfrm>
              <a:off x="8370888" y="3339479"/>
              <a:ext cx="2493088" cy="554020"/>
            </a:xfrm>
            <a:prstGeom prst="rect">
              <a:avLst/>
            </a:prstGeom>
            <a:noFill/>
          </p:spPr>
          <p:txBody>
            <a:bodyPr wrap="none" rtlCol="0">
              <a:spAutoFit/>
            </a:bodyPr>
            <a:lstStyle/>
            <a:p>
              <a:r>
                <a:rPr lang="zh-CN" altLang="en-US" sz="3000" b="1">
                  <a:solidFill>
                    <a:srgbClr val="01AAAD"/>
                  </a:solidFill>
                  <a:latin typeface="微软雅黑" panose="020B0503020204020204" pitchFamily="34" charset="-122"/>
                  <a:ea typeface="微软雅黑" panose="020B0503020204020204" pitchFamily="34" charset="-122"/>
                </a:rPr>
                <a:t>第二部分标题</a:t>
              </a:r>
              <a:endParaRPr lang="zh-CN" altLang="en-US" sz="3000" b="1">
                <a:solidFill>
                  <a:srgbClr val="01AAAD"/>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7304087" y="3310761"/>
              <a:ext cx="1001487" cy="611434"/>
              <a:chOff x="7304087" y="3310761"/>
              <a:chExt cx="1001487" cy="611434"/>
            </a:xfrm>
          </p:grpSpPr>
          <p:sp>
            <p:nvSpPr>
              <p:cNvPr id="34" name="对角圆角矩形 33"/>
              <p:cNvSpPr/>
              <p:nvPr/>
            </p:nvSpPr>
            <p:spPr>
              <a:xfrm>
                <a:off x="7304087" y="3310761"/>
                <a:ext cx="1001487" cy="611434"/>
              </a:xfrm>
              <a:prstGeom prst="round2DiagRect">
                <a:avLst>
                  <a:gd name="adj1" fmla="val 50000"/>
                  <a:gd name="adj2" fmla="val 0"/>
                </a:avLst>
              </a:prstGeom>
              <a:solidFill>
                <a:srgbClr val="01AA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a:endParaRPr lang="zh-CN" altLang="en-US" sz="3000" b="1">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541679" y="3451116"/>
                <a:ext cx="526303" cy="330725"/>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2" decel="6000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1+#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decel="6000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fill="hold"/>
                                        <p:tgtEl>
                                          <p:spTgt spid="31"/>
                                        </p:tgtEl>
                                        <p:attrNameLst>
                                          <p:attrName>ppt_x</p:attrName>
                                        </p:attrNameLst>
                                      </p:cBhvr>
                                      <p:tavLst>
                                        <p:tav tm="0">
                                          <p:val>
                                            <p:strVal val="1+#ppt_w/2"/>
                                          </p:val>
                                        </p:tav>
                                        <p:tav tm="100000">
                                          <p:val>
                                            <p:strVal val="#ppt_x"/>
                                          </p:val>
                                        </p:tav>
                                      </p:tavLst>
                                    </p:anim>
                                    <p:anim calcmode="lin" valueType="num">
                                      <p:cBhvr additive="base">
                                        <p:cTn id="25" dur="750" fill="hold"/>
                                        <p:tgtEl>
                                          <p:spTgt spid="31"/>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decel="6000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750" fill="hold"/>
                                        <p:tgtEl>
                                          <p:spTgt spid="21"/>
                                        </p:tgtEl>
                                        <p:attrNameLst>
                                          <p:attrName>ppt_x</p:attrName>
                                        </p:attrNameLst>
                                      </p:cBhvr>
                                      <p:tavLst>
                                        <p:tav tm="0">
                                          <p:val>
                                            <p:strVal val="1+#ppt_w/2"/>
                                          </p:val>
                                        </p:tav>
                                        <p:tav tm="100000">
                                          <p:val>
                                            <p:strVal val="#ppt_x"/>
                                          </p:val>
                                        </p:tav>
                                      </p:tavLst>
                                    </p:anim>
                                    <p:anim calcmode="lin" valueType="num">
                                      <p:cBhvr additive="base">
                                        <p:cTn id="30" dur="75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2" decel="6000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1+#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空心弧 40"/>
          <p:cNvSpPr>
            <a:spLocks noChangeArrowheads="1"/>
          </p:cNvSpPr>
          <p:nvPr/>
        </p:nvSpPr>
        <p:spPr bwMode="auto">
          <a:xfrm rot="5400000">
            <a:off x="103957" y="1928412"/>
            <a:ext cx="4089921" cy="4091509"/>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chemeClr val="accent1">
              <a:alpha val="39999"/>
            </a:schemeClr>
          </a:solidFill>
          <a:ln w="9525">
            <a:noFill/>
            <a:miter lim="800000"/>
          </a:ln>
        </p:spPr>
        <p:txBody>
          <a:bodyPr lIns="91407" tIns="45704" rIns="91407" bIns="45704" anchor="ctr"/>
          <a:lstStyle/>
          <a:p>
            <a:pPr algn="ctr"/>
            <a:endParaRPr lang="zh-CN" altLang="en-US" sz="3200" dirty="0">
              <a:solidFill>
                <a:schemeClr val="tx1">
                  <a:lumMod val="50000"/>
                </a:schemeClr>
              </a:solidFill>
              <a:ea typeface="方正兰亭黑_GBK" pitchFamily="2" charset="-122"/>
              <a:sym typeface="Arial" panose="020B0604020202020204" pitchFamily="34" charset="0"/>
            </a:endParaRPr>
          </a:p>
        </p:txBody>
      </p:sp>
      <p:sp>
        <p:nvSpPr>
          <p:cNvPr id="14" name="椭圆 41"/>
          <p:cNvSpPr>
            <a:spLocks noChangeArrowheads="1"/>
          </p:cNvSpPr>
          <p:nvPr/>
        </p:nvSpPr>
        <p:spPr bwMode="auto">
          <a:xfrm>
            <a:off x="2931350" y="1992689"/>
            <a:ext cx="514217" cy="512629"/>
          </a:xfrm>
          <a:prstGeom prst="ellipse">
            <a:avLst/>
          </a:prstGeom>
          <a:solidFill>
            <a:schemeClr val="accent1"/>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5" name="椭圆 42"/>
          <p:cNvSpPr>
            <a:spLocks noChangeArrowheads="1"/>
          </p:cNvSpPr>
          <p:nvPr/>
        </p:nvSpPr>
        <p:spPr bwMode="auto">
          <a:xfrm>
            <a:off x="3794726" y="3078255"/>
            <a:ext cx="512629" cy="512629"/>
          </a:xfrm>
          <a:prstGeom prst="ellipse">
            <a:avLst/>
          </a:prstGeom>
          <a:solidFill>
            <a:schemeClr val="accent2"/>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6" name="椭圆 43"/>
          <p:cNvSpPr>
            <a:spLocks noChangeArrowheads="1"/>
          </p:cNvSpPr>
          <p:nvPr/>
        </p:nvSpPr>
        <p:spPr bwMode="auto">
          <a:xfrm>
            <a:off x="3805835" y="4346338"/>
            <a:ext cx="512629" cy="512629"/>
          </a:xfrm>
          <a:prstGeom prst="ellipse">
            <a:avLst/>
          </a:prstGeom>
          <a:solidFill>
            <a:schemeClr val="accent3"/>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7" name="椭圆 44"/>
          <p:cNvSpPr>
            <a:spLocks noChangeArrowheads="1"/>
          </p:cNvSpPr>
          <p:nvPr/>
        </p:nvSpPr>
        <p:spPr bwMode="auto">
          <a:xfrm>
            <a:off x="2936112" y="5462059"/>
            <a:ext cx="512629" cy="512629"/>
          </a:xfrm>
          <a:prstGeom prst="ellipse">
            <a:avLst/>
          </a:prstGeom>
          <a:solidFill>
            <a:schemeClr val="accent4"/>
          </a:solidFill>
          <a:ln w="9525">
            <a:noFill/>
            <a:round/>
          </a:ln>
        </p:spPr>
        <p:txBody>
          <a:bodyPr lIns="91407" tIns="45704" rIns="91407" bIns="45704"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grpSp>
        <p:nvGrpSpPr>
          <p:cNvPr id="18" name="组合 51"/>
          <p:cNvGrpSpPr/>
          <p:nvPr/>
        </p:nvGrpSpPr>
        <p:grpSpPr bwMode="auto">
          <a:xfrm>
            <a:off x="3442392" y="1768908"/>
            <a:ext cx="2390152" cy="955426"/>
            <a:chOff x="0" y="0"/>
            <a:chExt cx="2390955" cy="956128"/>
          </a:xfrm>
        </p:grpSpPr>
        <p:sp>
          <p:nvSpPr>
            <p:cNvPr id="19" name="直接连接符 52"/>
            <p:cNvSpPr>
              <a:spLocks noChangeShapeType="1"/>
            </p:cNvSpPr>
            <p:nvPr/>
          </p:nvSpPr>
          <p:spPr bwMode="auto">
            <a:xfrm>
              <a:off x="0" y="480739"/>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0" name="椭圆 53"/>
            <p:cNvSpPr>
              <a:spLocks noChangeArrowheads="1"/>
            </p:cNvSpPr>
            <p:nvPr/>
          </p:nvSpPr>
          <p:spPr bwMode="auto">
            <a:xfrm>
              <a:off x="1434827" y="0"/>
              <a:ext cx="956128" cy="956128"/>
            </a:xfrm>
            <a:prstGeom prst="ellipse">
              <a:avLst/>
            </a:prstGeom>
            <a:solidFill>
              <a:schemeClr val="accent1"/>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itchFamily="2" charset="-122"/>
                  <a:sym typeface="Arial" panose="020B0604020202020204" pitchFamily="34" charset="0"/>
                </a:rPr>
                <a:t>1</a:t>
              </a:r>
              <a:endParaRPr lang="zh-CN" altLang="en-US"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26" name="组合 57"/>
          <p:cNvGrpSpPr/>
          <p:nvPr/>
        </p:nvGrpSpPr>
        <p:grpSpPr bwMode="auto">
          <a:xfrm>
            <a:off x="3448741" y="5239867"/>
            <a:ext cx="2383804" cy="957013"/>
            <a:chOff x="0" y="0"/>
            <a:chExt cx="2383653" cy="956128"/>
          </a:xfrm>
        </p:grpSpPr>
        <p:sp>
          <p:nvSpPr>
            <p:cNvPr id="27" name="直接连接符 58"/>
            <p:cNvSpPr>
              <a:spLocks noChangeShapeType="1"/>
            </p:cNvSpPr>
            <p:nvPr/>
          </p:nvSpPr>
          <p:spPr bwMode="auto">
            <a:xfrm>
              <a:off x="0" y="478064"/>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8" name="椭圆 59"/>
            <p:cNvSpPr>
              <a:spLocks noChangeArrowheads="1"/>
            </p:cNvSpPr>
            <p:nvPr/>
          </p:nvSpPr>
          <p:spPr bwMode="auto">
            <a:xfrm>
              <a:off x="1427525" y="0"/>
              <a:ext cx="956128" cy="956128"/>
            </a:xfrm>
            <a:prstGeom prst="ellipse">
              <a:avLst/>
            </a:prstGeom>
            <a:solidFill>
              <a:schemeClr val="accent4"/>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itchFamily="2" charset="-122"/>
                  <a:sym typeface="Arial" panose="020B0604020202020204" pitchFamily="34" charset="0"/>
                </a:rPr>
                <a:t>4</a:t>
              </a:r>
              <a:endParaRPr lang="zh-CN" altLang="en-US"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0" name="组合 61"/>
          <p:cNvGrpSpPr/>
          <p:nvPr/>
        </p:nvGrpSpPr>
        <p:grpSpPr bwMode="auto">
          <a:xfrm>
            <a:off x="4205782" y="2857650"/>
            <a:ext cx="3451913" cy="955426"/>
            <a:chOff x="-88918" y="0"/>
            <a:chExt cx="3453520" cy="956128"/>
          </a:xfrm>
        </p:grpSpPr>
        <p:cxnSp>
          <p:nvCxnSpPr>
            <p:cNvPr id="31" name="直接连接符 62"/>
            <p:cNvCxnSpPr>
              <a:cxnSpLocks noChangeShapeType="1"/>
              <a:stCxn id="15" idx="6"/>
              <a:endCxn id="32" idx="2"/>
            </p:cNvCxnSpPr>
            <p:nvPr/>
          </p:nvCxnSpPr>
          <p:spPr bwMode="auto">
            <a:xfrm>
              <a:off x="-88918" y="477269"/>
              <a:ext cx="2497392" cy="795"/>
            </a:xfrm>
            <a:prstGeom prst="line">
              <a:avLst/>
            </a:prstGeom>
            <a:noFill/>
            <a:ln w="12700" cmpd="sng">
              <a:solidFill>
                <a:schemeClr val="accent2"/>
              </a:solidFill>
              <a:miter lim="800000"/>
            </a:ln>
          </p:spPr>
        </p:cxnSp>
        <p:sp>
          <p:nvSpPr>
            <p:cNvPr id="32" name="椭圆 63"/>
            <p:cNvSpPr>
              <a:spLocks noChangeArrowheads="1"/>
            </p:cNvSpPr>
            <p:nvPr/>
          </p:nvSpPr>
          <p:spPr bwMode="auto">
            <a:xfrm>
              <a:off x="2408474" y="0"/>
              <a:ext cx="956128" cy="956128"/>
            </a:xfrm>
            <a:prstGeom prst="ellipse">
              <a:avLst/>
            </a:prstGeom>
            <a:solidFill>
              <a:schemeClr val="accent2"/>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itchFamily="2" charset="-122"/>
                  <a:sym typeface="Arial" panose="020B0604020202020204" pitchFamily="34" charset="0"/>
                </a:rPr>
                <a:t>2</a:t>
              </a:r>
              <a:endParaRPr lang="zh-CN" altLang="en-US"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4" name="组合 65"/>
          <p:cNvGrpSpPr/>
          <p:nvPr/>
        </p:nvGrpSpPr>
        <p:grpSpPr bwMode="auto">
          <a:xfrm>
            <a:off x="4307356" y="4124144"/>
            <a:ext cx="3350339" cy="955426"/>
            <a:chOff x="0" y="0"/>
            <a:chExt cx="3351721" cy="956128"/>
          </a:xfrm>
        </p:grpSpPr>
        <p:sp>
          <p:nvSpPr>
            <p:cNvPr id="35" name="直接连接符 66"/>
            <p:cNvSpPr>
              <a:spLocks noChangeShapeType="1"/>
            </p:cNvSpPr>
            <p:nvPr/>
          </p:nvSpPr>
          <p:spPr bwMode="auto">
            <a:xfrm>
              <a:off x="0" y="494105"/>
              <a:ext cx="2372336"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36" name="椭圆 67"/>
            <p:cNvSpPr>
              <a:spLocks noChangeArrowheads="1"/>
            </p:cNvSpPr>
            <p:nvPr/>
          </p:nvSpPr>
          <p:spPr bwMode="auto">
            <a:xfrm>
              <a:off x="2395593" y="0"/>
              <a:ext cx="956128" cy="956128"/>
            </a:xfrm>
            <a:prstGeom prst="ellipse">
              <a:avLst/>
            </a:prstGeom>
            <a:solidFill>
              <a:schemeClr val="accent3"/>
            </a:solidFill>
            <a:ln w="9525">
              <a:noFill/>
              <a:round/>
            </a:ln>
          </p:spPr>
          <p:txBody>
            <a:bodyPr anchor="ctr"/>
            <a:lstStyle/>
            <a:p>
              <a:pPr algn="ctr"/>
              <a:r>
                <a:rPr lang="en-US" altLang="zh-CN" dirty="0">
                  <a:solidFill>
                    <a:schemeClr val="bg1"/>
                  </a:solidFill>
                  <a:latin typeface="Impact" panose="020B0806030902050204" pitchFamily="34" charset="0"/>
                  <a:ea typeface="方正兰亭黑_GBK" pitchFamily="2" charset="-122"/>
                  <a:sym typeface="Arial" panose="020B0604020202020204" pitchFamily="34" charset="0"/>
                </a:rPr>
                <a:t>3</a:t>
              </a:r>
              <a:endParaRPr lang="zh-CN" altLang="en-US"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sp>
        <p:nvSpPr>
          <p:cNvPr id="38" name="矩形 71"/>
          <p:cNvSpPr>
            <a:spLocks noChangeArrowheads="1"/>
          </p:cNvSpPr>
          <p:nvPr/>
        </p:nvSpPr>
        <p:spPr bwMode="auto">
          <a:xfrm>
            <a:off x="5883330" y="1645115"/>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5886503" y="2013320"/>
            <a:ext cx="5389748" cy="723820"/>
          </a:xfrm>
          <a:prstGeom prst="rect">
            <a:avLst/>
          </a:prstGeom>
          <a:noFill/>
          <a:ln w="9525">
            <a:noFill/>
            <a:miter lim="800000"/>
          </a:ln>
        </p:spPr>
        <p:txBody>
          <a:bodyPr wrap="square" lIns="91407" tIns="45704" rIns="91407" bIns="45704">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a:p>
            <a:pPr algn="r">
              <a:lnSpc>
                <a:spcPct val="114000"/>
              </a:lnSpc>
            </a:pP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0" name="矩形 73"/>
          <p:cNvSpPr>
            <a:spLocks noChangeArrowheads="1"/>
          </p:cNvSpPr>
          <p:nvPr/>
        </p:nvSpPr>
        <p:spPr bwMode="auto">
          <a:xfrm>
            <a:off x="5883330" y="5193841"/>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5886503" y="5562046"/>
            <a:ext cx="5389748"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a:p>
            <a:pPr>
              <a:lnSpc>
                <a:spcPct val="114000"/>
              </a:lnSpc>
            </a:pP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2" name="矩形 75"/>
          <p:cNvSpPr>
            <a:spLocks noChangeArrowheads="1"/>
          </p:cNvSpPr>
          <p:nvPr/>
        </p:nvSpPr>
        <p:spPr bwMode="auto">
          <a:xfrm>
            <a:off x="7718003" y="2746553"/>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7721177" y="3113171"/>
            <a:ext cx="3555074"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4" name="矩形 77"/>
          <p:cNvSpPr>
            <a:spLocks noChangeArrowheads="1"/>
          </p:cNvSpPr>
          <p:nvPr/>
        </p:nvSpPr>
        <p:spPr bwMode="auto">
          <a:xfrm>
            <a:off x="7718003" y="4051138"/>
            <a:ext cx="1569594" cy="369300"/>
          </a:xfrm>
          <a:prstGeom prst="rect">
            <a:avLst/>
          </a:prstGeom>
          <a:noFill/>
          <a:ln w="9525">
            <a:noFill/>
            <a:miter lim="800000"/>
          </a:ln>
        </p:spPr>
        <p:txBody>
          <a:bodyPr wrap="none" lIns="91407" tIns="45704" rIns="91407" bIns="45704">
            <a:spAutoFit/>
          </a:bodyPr>
          <a:lstStyle/>
          <a:p>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7721176" y="4417757"/>
            <a:ext cx="3656648"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46" name="组合 79"/>
          <p:cNvGrpSpPr/>
          <p:nvPr/>
        </p:nvGrpSpPr>
        <p:grpSpPr bwMode="auto">
          <a:xfrm>
            <a:off x="580875" y="2392634"/>
            <a:ext cx="3159889" cy="3159889"/>
            <a:chOff x="0" y="0"/>
            <a:chExt cx="3176815" cy="3176815"/>
          </a:xfrm>
        </p:grpSpPr>
        <p:sp>
          <p:nvSpPr>
            <p:cNvPr id="47" name="椭圆 80"/>
            <p:cNvSpPr>
              <a:spLocks noChangeArrowheads="1"/>
            </p:cNvSpPr>
            <p:nvPr/>
          </p:nvSpPr>
          <p:spPr bwMode="auto">
            <a:xfrm>
              <a:off x="0" y="0"/>
              <a:ext cx="3176815" cy="3176815"/>
            </a:xfrm>
            <a:prstGeom prst="ellipse">
              <a:avLst/>
            </a:prstGeom>
            <a:solidFill>
              <a:schemeClr val="accent1"/>
            </a:solidFill>
            <a:ln w="9525">
              <a:noFill/>
              <a:round/>
            </a:ln>
          </p:spPr>
          <p:txBody>
            <a:bodyPr anchor="ctr"/>
            <a:lstStyle/>
            <a:p>
              <a:pPr algn="ctr"/>
              <a:endParaRPr lang="zh-CN" altLang="en-US" sz="3200">
                <a:solidFill>
                  <a:schemeClr val="tx1">
                    <a:lumMod val="50000"/>
                  </a:schemeClr>
                </a:solidFill>
                <a:ea typeface="方正兰亭黑_GBK" pitchFamily="2" charset="-122"/>
                <a:sym typeface="Arial" panose="020B0604020202020204" pitchFamily="34" charset="0"/>
              </a:endParaRPr>
            </a:p>
          </p:txBody>
        </p:sp>
        <p:sp>
          <p:nvSpPr>
            <p:cNvPr id="48" name="椭圆 81"/>
            <p:cNvSpPr>
              <a:spLocks noChangeArrowheads="1"/>
            </p:cNvSpPr>
            <p:nvPr/>
          </p:nvSpPr>
          <p:spPr bwMode="auto">
            <a:xfrm>
              <a:off x="178115" y="178115"/>
              <a:ext cx="2820586" cy="2820584"/>
            </a:xfrm>
            <a:prstGeom prst="ellipse">
              <a:avLst/>
            </a:prstGeom>
            <a:blipFill dpi="0" rotWithShape="1">
              <a:blip r:embed="rId1" cstate="print"/>
              <a:srcRect/>
              <a:stretch>
                <a:fillRect/>
              </a:stretch>
            </a:blipFill>
            <a:ln w="9525">
              <a:noFill/>
              <a:round/>
            </a:ln>
          </p:spPr>
          <p:txBody>
            <a:bodyPr anchor="ctr"/>
            <a:lstStyle/>
            <a:p>
              <a:pPr algn="ctr"/>
              <a:endParaRPr lang="zh-CN" altLang="en-US" sz="3200">
                <a:solidFill>
                  <a:schemeClr val="tx1">
                    <a:lumMod val="50000"/>
                  </a:schemeClr>
                </a:solidFill>
                <a:ea typeface="方正兰亭黑_GBK" pitchFamily="2" charset="-122"/>
                <a:sym typeface="Arial" panose="020B0604020202020204" pitchFamily="34" charset="0"/>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p:cTn id="7" dur="400" fill="hold"/>
                                        <p:tgtEl>
                                          <p:spTgt spid="46"/>
                                        </p:tgtEl>
                                        <p:attrNameLst>
                                          <p:attrName>ppt_w</p:attrName>
                                        </p:attrNameLst>
                                      </p:cBhvr>
                                      <p:tavLst>
                                        <p:tav tm="0">
                                          <p:val>
                                            <p:fltVal val="0"/>
                                          </p:val>
                                        </p:tav>
                                        <p:tav tm="100000">
                                          <p:val>
                                            <p:strVal val="#ppt_w"/>
                                          </p:val>
                                        </p:tav>
                                      </p:tavLst>
                                    </p:anim>
                                    <p:anim calcmode="lin" valueType="num">
                                      <p:cBhvr>
                                        <p:cTn id="8" dur="400" fill="hold"/>
                                        <p:tgtEl>
                                          <p:spTgt spid="46"/>
                                        </p:tgtEl>
                                        <p:attrNameLst>
                                          <p:attrName>ppt_h</p:attrName>
                                        </p:attrNameLst>
                                      </p:cBhvr>
                                      <p:tavLst>
                                        <p:tav tm="0">
                                          <p:val>
                                            <p:fltVal val="0"/>
                                          </p:val>
                                        </p:tav>
                                        <p:tav tm="100000">
                                          <p:val>
                                            <p:strVal val="#ppt_h"/>
                                          </p:val>
                                        </p:tav>
                                      </p:tavLst>
                                    </p:anim>
                                    <p:animEffect>
                                      <p:cBhvr>
                                        <p:cTn id="9" dur="400"/>
                                        <p:tgtEl>
                                          <p:spTgt spid="46"/>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p:cBhvr>
                                        <p:cTn id="12" dur="350"/>
                                        <p:tgtEl>
                                          <p:spTgt spid="1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p:cBhvr>
                                        <p:cTn id="17" dur="400"/>
                                        <p:tgtEl>
                                          <p:spTgt spid="14"/>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400" fill="hold"/>
                                        <p:tgtEl>
                                          <p:spTgt spid="15"/>
                                        </p:tgtEl>
                                        <p:attrNameLst>
                                          <p:attrName>ppt_w</p:attrName>
                                        </p:attrNameLst>
                                      </p:cBhvr>
                                      <p:tavLst>
                                        <p:tav tm="0">
                                          <p:val>
                                            <p:fltVal val="0"/>
                                          </p:val>
                                        </p:tav>
                                        <p:tav tm="100000">
                                          <p:val>
                                            <p:strVal val="#ppt_w"/>
                                          </p:val>
                                        </p:tav>
                                      </p:tavLst>
                                    </p:anim>
                                    <p:anim calcmode="lin" valueType="num">
                                      <p:cBhvr>
                                        <p:cTn id="21" dur="400" fill="hold"/>
                                        <p:tgtEl>
                                          <p:spTgt spid="15"/>
                                        </p:tgtEl>
                                        <p:attrNameLst>
                                          <p:attrName>ppt_h</p:attrName>
                                        </p:attrNameLst>
                                      </p:cBhvr>
                                      <p:tavLst>
                                        <p:tav tm="0">
                                          <p:val>
                                            <p:fltVal val="0"/>
                                          </p:val>
                                        </p:tav>
                                        <p:tav tm="100000">
                                          <p:val>
                                            <p:strVal val="#ppt_h"/>
                                          </p:val>
                                        </p:tav>
                                      </p:tavLst>
                                    </p:anim>
                                    <p:animEffect>
                                      <p:cBhvr>
                                        <p:cTn id="22" dur="400"/>
                                        <p:tgtEl>
                                          <p:spTgt spid="15"/>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400" fill="hold"/>
                                        <p:tgtEl>
                                          <p:spTgt spid="16"/>
                                        </p:tgtEl>
                                        <p:attrNameLst>
                                          <p:attrName>ppt_w</p:attrName>
                                        </p:attrNameLst>
                                      </p:cBhvr>
                                      <p:tavLst>
                                        <p:tav tm="0">
                                          <p:val>
                                            <p:fltVal val="0"/>
                                          </p:val>
                                        </p:tav>
                                        <p:tav tm="100000">
                                          <p:val>
                                            <p:strVal val="#ppt_w"/>
                                          </p:val>
                                        </p:tav>
                                      </p:tavLst>
                                    </p:anim>
                                    <p:anim calcmode="lin" valueType="num">
                                      <p:cBhvr>
                                        <p:cTn id="26" dur="400" fill="hold"/>
                                        <p:tgtEl>
                                          <p:spTgt spid="16"/>
                                        </p:tgtEl>
                                        <p:attrNameLst>
                                          <p:attrName>ppt_h</p:attrName>
                                        </p:attrNameLst>
                                      </p:cBhvr>
                                      <p:tavLst>
                                        <p:tav tm="0">
                                          <p:val>
                                            <p:fltVal val="0"/>
                                          </p:val>
                                        </p:tav>
                                        <p:tav tm="100000">
                                          <p:val>
                                            <p:strVal val="#ppt_h"/>
                                          </p:val>
                                        </p:tav>
                                      </p:tavLst>
                                    </p:anim>
                                    <p:animEffect>
                                      <p:cBhvr>
                                        <p:cTn id="27" dur="400"/>
                                        <p:tgtEl>
                                          <p:spTgt spid="16"/>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400" fill="hold"/>
                                        <p:tgtEl>
                                          <p:spTgt spid="17"/>
                                        </p:tgtEl>
                                        <p:attrNameLst>
                                          <p:attrName>ppt_w</p:attrName>
                                        </p:attrNameLst>
                                      </p:cBhvr>
                                      <p:tavLst>
                                        <p:tav tm="0">
                                          <p:val>
                                            <p:fltVal val="0"/>
                                          </p:val>
                                        </p:tav>
                                        <p:tav tm="100000">
                                          <p:val>
                                            <p:strVal val="#ppt_w"/>
                                          </p:val>
                                        </p:tav>
                                      </p:tavLst>
                                    </p:anim>
                                    <p:anim calcmode="lin" valueType="num">
                                      <p:cBhvr>
                                        <p:cTn id="31" dur="400" fill="hold"/>
                                        <p:tgtEl>
                                          <p:spTgt spid="17"/>
                                        </p:tgtEl>
                                        <p:attrNameLst>
                                          <p:attrName>ppt_h</p:attrName>
                                        </p:attrNameLst>
                                      </p:cBhvr>
                                      <p:tavLst>
                                        <p:tav tm="0">
                                          <p:val>
                                            <p:fltVal val="0"/>
                                          </p:val>
                                        </p:tav>
                                        <p:tav tm="100000">
                                          <p:val>
                                            <p:strVal val="#ppt_h"/>
                                          </p:val>
                                        </p:tav>
                                      </p:tavLst>
                                    </p:anim>
                                    <p:animEffect>
                                      <p:cBhvr>
                                        <p:cTn id="32" dur="400"/>
                                        <p:tgtEl>
                                          <p:spTgt spid="17"/>
                                        </p:tgtEl>
                                      </p:cBhvr>
                                    </p:animEffect>
                                  </p:childTnLst>
                                </p:cTn>
                              </p:par>
                              <p:par>
                                <p:cTn id="33" presetID="29" presetClass="entr" presetSubtype="0" fill="hold" nodeType="withEffect">
                                  <p:stCondLst>
                                    <p:cond delay="375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ppt_x</p:attrName>
                                        </p:attrNameLst>
                                      </p:cBhvr>
                                      <p:tavLst>
                                        <p:tav tm="0">
                                          <p:val>
                                            <p:strVal val="#ppt_x-.2"/>
                                          </p:val>
                                        </p:tav>
                                        <p:tav tm="100000">
                                          <p:val>
                                            <p:strVal val="#ppt_x"/>
                                          </p:val>
                                        </p:tav>
                                      </p:tavLst>
                                    </p:anim>
                                    <p:anim calcmode="lin" valueType="num">
                                      <p:cBhvr>
                                        <p:cTn id="3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
                                        </p:tgtEl>
                                      </p:cBhvr>
                                    </p:animEffect>
                                  </p:childTnLst>
                                </p:cTn>
                              </p:par>
                            </p:childTnLst>
                          </p:cTn>
                        </p:par>
                        <p:par>
                          <p:cTn id="38" fill="hold">
                            <p:stCondLst>
                              <p:cond delay="750"/>
                            </p:stCondLst>
                            <p:childTnLst>
                              <p:par>
                                <p:cTn id="39" presetID="29"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ppt_x</p:attrName>
                                        </p:attrNameLst>
                                      </p:cBhvr>
                                      <p:tavLst>
                                        <p:tav tm="0">
                                          <p:val>
                                            <p:strVal val="#ppt_x-.2"/>
                                          </p:val>
                                        </p:tav>
                                        <p:tav tm="100000">
                                          <p:val>
                                            <p:strVal val="#ppt_x"/>
                                          </p:val>
                                        </p:tav>
                                      </p:tavLst>
                                    </p:anim>
                                    <p:anim calcmode="lin" valueType="num">
                                      <p:cBhvr>
                                        <p:cTn id="4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8"/>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ppt_x</p:attrName>
                                        </p:attrNameLst>
                                      </p:cBhvr>
                                      <p:tavLst>
                                        <p:tav tm="0">
                                          <p:val>
                                            <p:strVal val="#ppt_x-.2"/>
                                          </p:val>
                                        </p:tav>
                                        <p:tav tm="100000">
                                          <p:val>
                                            <p:strVal val="#ppt_x"/>
                                          </p:val>
                                        </p:tav>
                                      </p:tavLst>
                                    </p:anim>
                                    <p:anim calcmode="lin" valueType="num">
                                      <p:cBhvr>
                                        <p:cTn id="47"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9"/>
                                        </p:tgtEl>
                                      </p:cBhvr>
                                    </p:animEffect>
                                  </p:childTnLst>
                                </p:cTn>
                              </p:par>
                            </p:childTnLst>
                          </p:cTn>
                        </p:par>
                        <p:par>
                          <p:cTn id="49" fill="hold">
                            <p:stCondLst>
                              <p:cond delay="1750"/>
                            </p:stCondLst>
                            <p:childTnLst>
                              <p:par>
                                <p:cTn id="50" presetID="29" presetClass="entr" presetSubtype="0" fill="hold" nodeType="afterEffect">
                                  <p:stCondLst>
                                    <p:cond delay="25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ppt_x</p:attrName>
                                        </p:attrNameLst>
                                      </p:cBhvr>
                                      <p:tavLst>
                                        <p:tav tm="0">
                                          <p:val>
                                            <p:strVal val="#ppt_x-.2"/>
                                          </p:val>
                                        </p:tav>
                                        <p:tav tm="100000">
                                          <p:val>
                                            <p:strVal val="#ppt_x"/>
                                          </p:val>
                                        </p:tav>
                                      </p:tavLst>
                                    </p:anim>
                                    <p:anim calcmode="lin" valueType="num">
                                      <p:cBhvr>
                                        <p:cTn id="5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
                                        </p:tgtEl>
                                      </p:cBhvr>
                                    </p:animEffect>
                                  </p:childTnLst>
                                </p:cTn>
                              </p:par>
                            </p:childTnLst>
                          </p:cTn>
                        </p:par>
                        <p:par>
                          <p:cTn id="55" fill="hold">
                            <p:stCondLst>
                              <p:cond delay="3000"/>
                            </p:stCondLst>
                            <p:childTnLst>
                              <p:par>
                                <p:cTn id="56" presetID="29"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1000" fill="hold"/>
                                        <p:tgtEl>
                                          <p:spTgt spid="42"/>
                                        </p:tgtEl>
                                        <p:attrNameLst>
                                          <p:attrName>ppt_x</p:attrName>
                                        </p:attrNameLst>
                                      </p:cBhvr>
                                      <p:tavLst>
                                        <p:tav tm="0">
                                          <p:val>
                                            <p:strVal val="#ppt_x-.2"/>
                                          </p:val>
                                        </p:tav>
                                        <p:tav tm="100000">
                                          <p:val>
                                            <p:strVal val="#ppt_x"/>
                                          </p:val>
                                        </p:tav>
                                      </p:tavLst>
                                    </p:anim>
                                    <p:anim calcmode="lin" valueType="num">
                                      <p:cBhvr>
                                        <p:cTn id="5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2"/>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ppt_x</p:attrName>
                                        </p:attrNameLst>
                                      </p:cBhvr>
                                      <p:tavLst>
                                        <p:tav tm="0">
                                          <p:val>
                                            <p:strVal val="#ppt_x-.2"/>
                                          </p:val>
                                        </p:tav>
                                        <p:tav tm="100000">
                                          <p:val>
                                            <p:strVal val="#ppt_x"/>
                                          </p:val>
                                        </p:tav>
                                      </p:tavLst>
                                    </p:anim>
                                    <p:anim calcmode="lin" valueType="num">
                                      <p:cBhvr>
                                        <p:cTn id="64"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3"/>
                                        </p:tgtEl>
                                      </p:cBhvr>
                                    </p:animEffect>
                                  </p:childTnLst>
                                </p:cTn>
                              </p:par>
                            </p:childTnLst>
                          </p:cTn>
                        </p:par>
                        <p:par>
                          <p:cTn id="66" fill="hold">
                            <p:stCondLst>
                              <p:cond delay="4000"/>
                            </p:stCondLst>
                            <p:childTnLst>
                              <p:par>
                                <p:cTn id="67" presetID="29" presetClass="entr" presetSubtype="0" fill="hold" nodeType="afterEffect">
                                  <p:stCondLst>
                                    <p:cond delay="2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ppt_x</p:attrName>
                                        </p:attrNameLst>
                                      </p:cBhvr>
                                      <p:tavLst>
                                        <p:tav tm="0">
                                          <p:val>
                                            <p:strVal val="#ppt_x-.2"/>
                                          </p:val>
                                        </p:tav>
                                        <p:tav tm="100000">
                                          <p:val>
                                            <p:strVal val="#ppt_x"/>
                                          </p:val>
                                        </p:tav>
                                      </p:tavLst>
                                    </p:anim>
                                    <p:anim calcmode="lin" valueType="num">
                                      <p:cBhvr>
                                        <p:cTn id="7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4"/>
                                        </p:tgtEl>
                                      </p:cBhvr>
                                    </p:animEffect>
                                  </p:childTnLst>
                                </p:cTn>
                              </p:par>
                            </p:childTnLst>
                          </p:cTn>
                        </p:par>
                        <p:par>
                          <p:cTn id="72" fill="hold">
                            <p:stCondLst>
                              <p:cond delay="5250"/>
                            </p:stCondLst>
                            <p:childTnLst>
                              <p:par>
                                <p:cTn id="73" presetID="29"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ppt_x</p:attrName>
                                        </p:attrNameLst>
                                      </p:cBhvr>
                                      <p:tavLst>
                                        <p:tav tm="0">
                                          <p:val>
                                            <p:strVal val="#ppt_x-.2"/>
                                          </p:val>
                                        </p:tav>
                                        <p:tav tm="100000">
                                          <p:val>
                                            <p:strVal val="#ppt_x"/>
                                          </p:val>
                                        </p:tav>
                                      </p:tavLst>
                                    </p:anim>
                                    <p:anim calcmode="lin" valueType="num">
                                      <p:cBhvr>
                                        <p:cTn id="76"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4"/>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1000" fill="hold"/>
                                        <p:tgtEl>
                                          <p:spTgt spid="45"/>
                                        </p:tgtEl>
                                        <p:attrNameLst>
                                          <p:attrName>ppt_x</p:attrName>
                                        </p:attrNameLst>
                                      </p:cBhvr>
                                      <p:tavLst>
                                        <p:tav tm="0">
                                          <p:val>
                                            <p:strVal val="#ppt_x-.2"/>
                                          </p:val>
                                        </p:tav>
                                        <p:tav tm="100000">
                                          <p:val>
                                            <p:strVal val="#ppt_x"/>
                                          </p:val>
                                        </p:tav>
                                      </p:tavLst>
                                    </p:anim>
                                    <p:anim calcmode="lin" valueType="num">
                                      <p:cBhvr>
                                        <p:cTn id="81"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5"/>
                                        </p:tgtEl>
                                      </p:cBhvr>
                                    </p:animEffect>
                                  </p:childTnLst>
                                </p:cTn>
                              </p:par>
                            </p:childTnLst>
                          </p:cTn>
                        </p:par>
                        <p:par>
                          <p:cTn id="83" fill="hold">
                            <p:stCondLst>
                              <p:cond delay="6250"/>
                            </p:stCondLst>
                            <p:childTnLst>
                              <p:par>
                                <p:cTn id="84" presetID="29" presetClass="entr" presetSubtype="0" fill="hold" nodeType="afterEffect">
                                  <p:stCondLst>
                                    <p:cond delay="250"/>
                                  </p:stCondLst>
                                  <p:childTnLst>
                                    <p:set>
                                      <p:cBhvr>
                                        <p:cTn id="85" dur="1" fill="hold">
                                          <p:stCondLst>
                                            <p:cond delay="0"/>
                                          </p:stCondLst>
                                        </p:cTn>
                                        <p:tgtEl>
                                          <p:spTgt spid="26"/>
                                        </p:tgtEl>
                                        <p:attrNameLst>
                                          <p:attrName>style.visibility</p:attrName>
                                        </p:attrNameLst>
                                      </p:cBhvr>
                                      <p:to>
                                        <p:strVal val="visible"/>
                                      </p:to>
                                    </p:set>
                                    <p:anim calcmode="lin" valueType="num">
                                      <p:cBhvr>
                                        <p:cTn id="86" dur="1000" fill="hold"/>
                                        <p:tgtEl>
                                          <p:spTgt spid="26"/>
                                        </p:tgtEl>
                                        <p:attrNameLst>
                                          <p:attrName>ppt_x</p:attrName>
                                        </p:attrNameLst>
                                      </p:cBhvr>
                                      <p:tavLst>
                                        <p:tav tm="0">
                                          <p:val>
                                            <p:strVal val="#ppt_x-.2"/>
                                          </p:val>
                                        </p:tav>
                                        <p:tav tm="100000">
                                          <p:val>
                                            <p:strVal val="#ppt_x"/>
                                          </p:val>
                                        </p:tav>
                                      </p:tavLst>
                                    </p:anim>
                                    <p:anim calcmode="lin" valueType="num">
                                      <p:cBhvr>
                                        <p:cTn id="8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6"/>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1000" fill="hold"/>
                                        <p:tgtEl>
                                          <p:spTgt spid="40"/>
                                        </p:tgtEl>
                                        <p:attrNameLst>
                                          <p:attrName>ppt_x</p:attrName>
                                        </p:attrNameLst>
                                      </p:cBhvr>
                                      <p:tavLst>
                                        <p:tav tm="0">
                                          <p:val>
                                            <p:strVal val="#ppt_x-.2"/>
                                          </p:val>
                                        </p:tav>
                                        <p:tav tm="100000">
                                          <p:val>
                                            <p:strVal val="#ppt_x"/>
                                          </p:val>
                                        </p:tav>
                                      </p:tavLst>
                                    </p:anim>
                                    <p:anim calcmode="lin" valueType="num">
                                      <p:cBhvr>
                                        <p:cTn id="9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0"/>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ppt_x</p:attrName>
                                        </p:attrNameLst>
                                      </p:cBhvr>
                                      <p:tavLst>
                                        <p:tav tm="0">
                                          <p:val>
                                            <p:strVal val="#ppt_x-.2"/>
                                          </p:val>
                                        </p:tav>
                                        <p:tav tm="100000">
                                          <p:val>
                                            <p:strVal val="#ppt_x"/>
                                          </p:val>
                                        </p:tav>
                                      </p:tavLst>
                                    </p:anim>
                                    <p:anim calcmode="lin" valueType="num">
                                      <p:cBhvr>
                                        <p:cTn id="9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254850" y="2199923"/>
            <a:ext cx="2446504"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03</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55393" y="1320349"/>
            <a:ext cx="2516141" cy="1724452"/>
            <a:chOff x="834186" y="1203598"/>
            <a:chExt cx="2206153" cy="1512000"/>
          </a:xfrm>
        </p:grpSpPr>
        <p:sp>
          <p:nvSpPr>
            <p:cNvPr id="9" name="矩形 8"/>
            <p:cNvSpPr/>
            <p:nvPr/>
          </p:nvSpPr>
          <p:spPr>
            <a:xfrm>
              <a:off x="834186" y="1203598"/>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p:nvSpPr>
          <p:spPr>
            <a:xfrm>
              <a:off x="929263" y="1268759"/>
              <a:ext cx="2015999" cy="138167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 name="组合 10"/>
          <p:cNvGrpSpPr/>
          <p:nvPr/>
        </p:nvGrpSpPr>
        <p:grpSpPr>
          <a:xfrm>
            <a:off x="3943754" y="2471166"/>
            <a:ext cx="2516141" cy="1724452"/>
            <a:chOff x="6063554" y="3147814"/>
            <a:chExt cx="2206153" cy="1512000"/>
          </a:xfrm>
        </p:grpSpPr>
        <p:sp>
          <p:nvSpPr>
            <p:cNvPr id="12" name="矩形 11"/>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6158631" y="3212975"/>
              <a:ext cx="2015999" cy="138167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4" name="组合 13"/>
          <p:cNvGrpSpPr/>
          <p:nvPr/>
        </p:nvGrpSpPr>
        <p:grpSpPr>
          <a:xfrm>
            <a:off x="5732115" y="3621982"/>
            <a:ext cx="2516141" cy="1724452"/>
            <a:chOff x="6063554" y="3147814"/>
            <a:chExt cx="2206153" cy="1512000"/>
          </a:xfrm>
        </p:grpSpPr>
        <p:sp>
          <p:nvSpPr>
            <p:cNvPr id="15" name="矩形 14"/>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矩形 15"/>
            <p:cNvSpPr/>
            <p:nvPr/>
          </p:nvSpPr>
          <p:spPr>
            <a:xfrm>
              <a:off x="6158631" y="3212975"/>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7" name="组合 16"/>
          <p:cNvGrpSpPr/>
          <p:nvPr/>
        </p:nvGrpSpPr>
        <p:grpSpPr>
          <a:xfrm>
            <a:off x="7520474" y="4772799"/>
            <a:ext cx="2516141" cy="1724452"/>
            <a:chOff x="6063554" y="3147814"/>
            <a:chExt cx="2206153" cy="1512000"/>
          </a:xfrm>
        </p:grpSpPr>
        <p:sp>
          <p:nvSpPr>
            <p:cNvPr id="18" name="矩形 17"/>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矩形 18"/>
            <p:cNvSpPr/>
            <p:nvPr/>
          </p:nvSpPr>
          <p:spPr>
            <a:xfrm>
              <a:off x="6158631" y="3212975"/>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0" name="Text Box 14"/>
          <p:cNvSpPr txBox="1">
            <a:spLocks noChangeArrowheads="1"/>
          </p:cNvSpPr>
          <p:nvPr/>
        </p:nvSpPr>
        <p:spPr bwMode="black">
          <a:xfrm>
            <a:off x="4752201" y="1363145"/>
            <a:ext cx="3144000" cy="82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Text Box 14"/>
          <p:cNvSpPr txBox="1">
            <a:spLocks noChangeArrowheads="1"/>
          </p:cNvSpPr>
          <p:nvPr/>
        </p:nvSpPr>
        <p:spPr bwMode="black">
          <a:xfrm>
            <a:off x="529194" y="3141047"/>
            <a:ext cx="3263150" cy="82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2" name="Text Box 14"/>
          <p:cNvSpPr txBox="1">
            <a:spLocks noChangeArrowheads="1"/>
          </p:cNvSpPr>
          <p:nvPr/>
        </p:nvSpPr>
        <p:spPr bwMode="black">
          <a:xfrm>
            <a:off x="3072916" y="5586514"/>
            <a:ext cx="4174913"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3" name="Text Box 14"/>
          <p:cNvSpPr txBox="1">
            <a:spLocks noChangeArrowheads="1"/>
          </p:cNvSpPr>
          <p:nvPr/>
        </p:nvSpPr>
        <p:spPr bwMode="black">
          <a:xfrm>
            <a:off x="8303670" y="3446032"/>
            <a:ext cx="3263150" cy="82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360"/>
                                          </p:val>
                                        </p:tav>
                                        <p:tav tm="100000">
                                          <p:val>
                                            <p:fltVal val="0"/>
                                          </p:val>
                                        </p:tav>
                                      </p:tavLst>
                                    </p:anim>
                                    <p:animEffect transition="in" filter="fade">
                                      <p:cBhvr>
                                        <p:cTn id="16" dur="750"/>
                                        <p:tgtEl>
                                          <p:spTgt spid="11"/>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50" fill="hold"/>
                                        <p:tgtEl>
                                          <p:spTgt spid="17"/>
                                        </p:tgtEl>
                                        <p:attrNameLst>
                                          <p:attrName>ppt_w</p:attrName>
                                        </p:attrNameLst>
                                      </p:cBhvr>
                                      <p:tavLst>
                                        <p:tav tm="0">
                                          <p:val>
                                            <p:fltVal val="0"/>
                                          </p:val>
                                        </p:tav>
                                        <p:tav tm="100000">
                                          <p:val>
                                            <p:strVal val="#ppt_w"/>
                                          </p:val>
                                        </p:tav>
                                      </p:tavLst>
                                    </p:anim>
                                    <p:anim calcmode="lin" valueType="num">
                                      <p:cBhvr>
                                        <p:cTn id="26" dur="750" fill="hold"/>
                                        <p:tgtEl>
                                          <p:spTgt spid="17"/>
                                        </p:tgtEl>
                                        <p:attrNameLst>
                                          <p:attrName>ppt_h</p:attrName>
                                        </p:attrNameLst>
                                      </p:cBhvr>
                                      <p:tavLst>
                                        <p:tav tm="0">
                                          <p:val>
                                            <p:fltVal val="0"/>
                                          </p:val>
                                        </p:tav>
                                        <p:tav tm="100000">
                                          <p:val>
                                            <p:strVal val="#ppt_h"/>
                                          </p:val>
                                        </p:tav>
                                      </p:tavLst>
                                    </p:anim>
                                    <p:anim calcmode="lin" valueType="num">
                                      <p:cBhvr>
                                        <p:cTn id="27" dur="750" fill="hold"/>
                                        <p:tgtEl>
                                          <p:spTgt spid="17"/>
                                        </p:tgtEl>
                                        <p:attrNameLst>
                                          <p:attrName>style.rotation</p:attrName>
                                        </p:attrNameLst>
                                      </p:cBhvr>
                                      <p:tavLst>
                                        <p:tav tm="0">
                                          <p:val>
                                            <p:fltVal val="360"/>
                                          </p:val>
                                        </p:tav>
                                        <p:tav tm="100000">
                                          <p:val>
                                            <p:fltVal val="0"/>
                                          </p:val>
                                        </p:tav>
                                      </p:tavLst>
                                    </p:anim>
                                    <p:animEffect transition="in" filter="fade">
                                      <p:cBhvr>
                                        <p:cTn id="28" dur="750"/>
                                        <p:tgtEl>
                                          <p:spTgt spid="1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
          <p:cNvGrpSpPr/>
          <p:nvPr/>
        </p:nvGrpSpPr>
        <p:grpSpPr>
          <a:xfrm>
            <a:off x="2198221" y="1586658"/>
            <a:ext cx="7795560" cy="3916996"/>
            <a:chOff x="3650968" y="2196025"/>
            <a:chExt cx="4890106" cy="2457106"/>
          </a:xfrm>
          <a:scene3d>
            <a:camera prst="perspectiveRelaxedModerately">
              <a:rot lat="17390632" lon="0" rev="0"/>
            </a:camera>
            <a:lightRig rig="flat" dir="t">
              <a:rot lat="0" lon="0" rev="4200000"/>
            </a:lightRig>
          </a:scene3d>
        </p:grpSpPr>
        <p:grpSp>
          <p:nvGrpSpPr>
            <p:cNvPr id="14" name="组合 2"/>
            <p:cNvGrpSpPr/>
            <p:nvPr/>
          </p:nvGrpSpPr>
          <p:grpSpPr>
            <a:xfrm rot="16200000">
              <a:off x="4867468" y="979525"/>
              <a:ext cx="2457106" cy="4890106"/>
              <a:chOff x="1910354" y="1548938"/>
              <a:chExt cx="1697887" cy="3379127"/>
            </a:xfrm>
          </p:grpSpPr>
          <p:sp>
            <p:nvSpPr>
              <p:cNvPr id="16" name="圆角矩形 4"/>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圆角矩形 5"/>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圆角矩形 6"/>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9" name="组合 7"/>
              <p:cNvGrpSpPr/>
              <p:nvPr/>
            </p:nvGrpSpPr>
            <p:grpSpPr>
              <a:xfrm>
                <a:off x="1958085" y="1548938"/>
                <a:ext cx="1617852" cy="3379127"/>
                <a:chOff x="1958085" y="1548938"/>
                <a:chExt cx="1617852" cy="3379127"/>
              </a:xfrm>
            </p:grpSpPr>
            <p:sp>
              <p:nvSpPr>
                <p:cNvPr id="24" name="圆角矩形 12"/>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5" name="圆角矩形 13"/>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0" name="矩形 8"/>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圆角矩形 9"/>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椭圆 10"/>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椭圆 11"/>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15"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28" name="组合 29"/>
          <p:cNvGrpSpPr/>
          <p:nvPr/>
        </p:nvGrpSpPr>
        <p:grpSpPr>
          <a:xfrm>
            <a:off x="915751" y="4873720"/>
            <a:ext cx="2374565" cy="1419665"/>
            <a:chOff x="2744012" y="4399037"/>
            <a:chExt cx="2375184" cy="1420035"/>
          </a:xfrm>
        </p:grpSpPr>
        <p:sp>
          <p:nvSpPr>
            <p:cNvPr id="29" name="文本框 30"/>
            <p:cNvSpPr txBox="1"/>
            <p:nvPr/>
          </p:nvSpPr>
          <p:spPr bwMode="auto">
            <a:xfrm>
              <a:off x="2915604" y="4884341"/>
              <a:ext cx="2203592" cy="934731"/>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1"/>
            <p:cNvSpPr txBox="1"/>
            <p:nvPr/>
          </p:nvSpPr>
          <p:spPr bwMode="auto">
            <a:xfrm>
              <a:off x="2744012" y="4399037"/>
              <a:ext cx="2349784" cy="420674"/>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1"/>
                </a:solidFill>
                <a:latin typeface="微软雅黑" panose="020B0503020204020204" pitchFamily="34" charset="-122"/>
                <a:ea typeface="微软雅黑" panose="020B0503020204020204" pitchFamily="34" charset="-122"/>
              </a:endParaRPr>
            </a:p>
          </p:txBody>
        </p:sp>
      </p:grpSp>
      <p:grpSp>
        <p:nvGrpSpPr>
          <p:cNvPr id="31" name="组合 32"/>
          <p:cNvGrpSpPr/>
          <p:nvPr/>
        </p:nvGrpSpPr>
        <p:grpSpPr>
          <a:xfrm>
            <a:off x="3556662" y="4882689"/>
            <a:ext cx="2355378" cy="1383322"/>
            <a:chOff x="2744012" y="4408005"/>
            <a:chExt cx="2355992" cy="1383682"/>
          </a:xfrm>
        </p:grpSpPr>
        <p:sp>
          <p:nvSpPr>
            <p:cNvPr id="32" name="文本框 33"/>
            <p:cNvSpPr txBox="1"/>
            <p:nvPr/>
          </p:nvSpPr>
          <p:spPr bwMode="auto">
            <a:xfrm>
              <a:off x="2845612" y="4856957"/>
              <a:ext cx="22543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4"/>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1"/>
                </a:solidFill>
                <a:latin typeface="微软雅黑" panose="020B0503020204020204" pitchFamily="34" charset="-122"/>
                <a:ea typeface="微软雅黑" panose="020B0503020204020204" pitchFamily="34" charset="-122"/>
              </a:endParaRPr>
            </a:p>
          </p:txBody>
        </p:sp>
      </p:grpSp>
      <p:grpSp>
        <p:nvGrpSpPr>
          <p:cNvPr id="34" name="组合 35"/>
          <p:cNvGrpSpPr/>
          <p:nvPr/>
        </p:nvGrpSpPr>
        <p:grpSpPr>
          <a:xfrm>
            <a:off x="6229173" y="4882693"/>
            <a:ext cx="2349172" cy="1383323"/>
            <a:chOff x="2744012" y="4408005"/>
            <a:chExt cx="2349784" cy="1383683"/>
          </a:xfrm>
        </p:grpSpPr>
        <p:sp>
          <p:nvSpPr>
            <p:cNvPr id="35" name="文本框 36"/>
            <p:cNvSpPr txBox="1"/>
            <p:nvPr/>
          </p:nvSpPr>
          <p:spPr bwMode="auto">
            <a:xfrm>
              <a:off x="2845612" y="4856958"/>
              <a:ext cx="22035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7"/>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dirty="0">
                  <a:solidFill>
                    <a:schemeClr val="accent3"/>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3"/>
                </a:solidFill>
                <a:latin typeface="微软雅黑" panose="020B0503020204020204" pitchFamily="34" charset="-122"/>
                <a:ea typeface="微软雅黑" panose="020B0503020204020204" pitchFamily="34" charset="-122"/>
              </a:endParaRPr>
            </a:p>
          </p:txBody>
        </p:sp>
      </p:grpSp>
      <p:grpSp>
        <p:nvGrpSpPr>
          <p:cNvPr id="37" name="组合 38"/>
          <p:cNvGrpSpPr/>
          <p:nvPr/>
        </p:nvGrpSpPr>
        <p:grpSpPr>
          <a:xfrm>
            <a:off x="8819299" y="4851032"/>
            <a:ext cx="2355378" cy="1414983"/>
            <a:chOff x="2744012" y="4376337"/>
            <a:chExt cx="2355992" cy="1415351"/>
          </a:xfrm>
        </p:grpSpPr>
        <p:sp>
          <p:nvSpPr>
            <p:cNvPr id="38" name="文本框 39"/>
            <p:cNvSpPr txBox="1"/>
            <p:nvPr/>
          </p:nvSpPr>
          <p:spPr bwMode="auto">
            <a:xfrm>
              <a:off x="2845612" y="4856958"/>
              <a:ext cx="22543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40"/>
            <p:cNvSpPr txBox="1"/>
            <p:nvPr/>
          </p:nvSpPr>
          <p:spPr bwMode="auto">
            <a:xfrm>
              <a:off x="2744012" y="4376337"/>
              <a:ext cx="2349784" cy="420673"/>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endParaRPr lang="zh-CN" altLang="en-US" sz="2135" spc="100" dirty="0">
                <a:solidFill>
                  <a:schemeClr val="accent1"/>
                </a:solidFill>
                <a:latin typeface="微软雅黑" panose="020B0503020204020204" pitchFamily="34" charset="-122"/>
                <a:ea typeface="微软雅黑" panose="020B0503020204020204" pitchFamily="34" charset="-122"/>
              </a:endParaRPr>
            </a:p>
          </p:txBody>
        </p:sp>
      </p:grpSp>
      <p:sp>
        <p:nvSpPr>
          <p:cNvPr id="40" name="Rectangle 5"/>
          <p:cNvSpPr>
            <a:spLocks noChangeArrowheads="1"/>
          </p:cNvSpPr>
          <p:nvPr/>
        </p:nvSpPr>
        <p:spPr bwMode="auto">
          <a:xfrm>
            <a:off x="4845468" y="2784327"/>
            <a:ext cx="970924" cy="964453"/>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1" name="Rectangle 6"/>
          <p:cNvSpPr>
            <a:spLocks noChangeArrowheads="1"/>
          </p:cNvSpPr>
          <p:nvPr/>
        </p:nvSpPr>
        <p:spPr bwMode="auto">
          <a:xfrm>
            <a:off x="6147070" y="2459439"/>
            <a:ext cx="970924" cy="1289343"/>
          </a:xfrm>
          <a:prstGeom prst="rect">
            <a:avLst/>
          </a:prstGeom>
          <a:solidFill>
            <a:schemeClr val="accent3"/>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2" name="Rectangle 7"/>
          <p:cNvSpPr>
            <a:spLocks noChangeArrowheads="1"/>
          </p:cNvSpPr>
          <p:nvPr/>
        </p:nvSpPr>
        <p:spPr bwMode="auto">
          <a:xfrm>
            <a:off x="7460580" y="2144766"/>
            <a:ext cx="957325" cy="1604016"/>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3" name="Rectangle 8"/>
          <p:cNvSpPr>
            <a:spLocks noChangeArrowheads="1"/>
          </p:cNvSpPr>
          <p:nvPr/>
        </p:nvSpPr>
        <p:spPr bwMode="auto">
          <a:xfrm>
            <a:off x="3545559" y="3109220"/>
            <a:ext cx="957325" cy="639563"/>
          </a:xfrm>
          <a:prstGeom prst="rect">
            <a:avLst/>
          </a:prstGeom>
          <a:solidFill>
            <a:schemeClr val="accent1"/>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4" name="文本框 48"/>
          <p:cNvSpPr txBox="1"/>
          <p:nvPr/>
        </p:nvSpPr>
        <p:spPr>
          <a:xfrm>
            <a:off x="3474993"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2014</a:t>
            </a:r>
            <a:endParaRPr lang="zh-CN" altLang="en-US" sz="2000" dirty="0">
              <a:solidFill>
                <a:schemeClr val="bg1"/>
              </a:solidFill>
              <a:latin typeface="Impact" panose="020B0806030902050204" pitchFamily="34" charset="0"/>
            </a:endParaRPr>
          </a:p>
        </p:txBody>
      </p:sp>
      <p:sp>
        <p:nvSpPr>
          <p:cNvPr id="45" name="文本框 49"/>
          <p:cNvSpPr txBox="1"/>
          <p:nvPr/>
        </p:nvSpPr>
        <p:spPr>
          <a:xfrm>
            <a:off x="4781702"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2015</a:t>
            </a:r>
            <a:endParaRPr lang="zh-CN" altLang="en-US" sz="2000" dirty="0">
              <a:solidFill>
                <a:schemeClr val="bg1"/>
              </a:solidFill>
              <a:latin typeface="Impact" panose="020B0806030902050204" pitchFamily="34" charset="0"/>
            </a:endParaRPr>
          </a:p>
        </p:txBody>
      </p:sp>
      <p:sp>
        <p:nvSpPr>
          <p:cNvPr id="46" name="文本框 50"/>
          <p:cNvSpPr txBox="1"/>
          <p:nvPr/>
        </p:nvSpPr>
        <p:spPr>
          <a:xfrm>
            <a:off x="6080757"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2016</a:t>
            </a:r>
            <a:endParaRPr lang="zh-CN" altLang="en-US" sz="2000" dirty="0">
              <a:solidFill>
                <a:schemeClr val="bg1"/>
              </a:solidFill>
              <a:latin typeface="Impact" panose="020B0806030902050204" pitchFamily="34" charset="0"/>
            </a:endParaRPr>
          </a:p>
        </p:txBody>
      </p:sp>
      <p:sp>
        <p:nvSpPr>
          <p:cNvPr id="47" name="文本框 51"/>
          <p:cNvSpPr txBox="1"/>
          <p:nvPr/>
        </p:nvSpPr>
        <p:spPr>
          <a:xfrm>
            <a:off x="7390013"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2017</a:t>
            </a:r>
            <a:endParaRPr lang="zh-CN" altLang="en-US" sz="2000" dirty="0">
              <a:solidFill>
                <a:schemeClr val="bg1"/>
              </a:solidFill>
              <a:latin typeface="Impact" panose="020B0806030902050204" pitchFamily="34" charset="0"/>
            </a:endParaRPr>
          </a:p>
        </p:txBody>
      </p:sp>
      <p:grpSp>
        <p:nvGrpSpPr>
          <p:cNvPr id="48" name="Group 4"/>
          <p:cNvGrpSpPr>
            <a:grpSpLocks noChangeAspect="1"/>
          </p:cNvGrpSpPr>
          <p:nvPr/>
        </p:nvGrpSpPr>
        <p:grpSpPr bwMode="auto">
          <a:xfrm flipH="1">
            <a:off x="5096136" y="2300723"/>
            <a:ext cx="548472" cy="486768"/>
            <a:chOff x="330" y="1320"/>
            <a:chExt cx="560" cy="497"/>
          </a:xfrm>
        </p:grpSpPr>
        <p:sp>
          <p:nvSpPr>
            <p:cNvPr id="49"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6"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down)">
                                      <p:cBhvr>
                                        <p:cTn id="14" dur="500"/>
                                        <p:tgtEl>
                                          <p:spTgt spid="43"/>
                                        </p:tgtEl>
                                      </p:cBhvr>
                                    </p:animEffect>
                                  </p:childTnLst>
                                </p:cTn>
                              </p:par>
                              <p:par>
                                <p:cTn id="15" presetID="53" presetClass="entr" presetSubtype="16" fill="hold" grpId="0" nodeType="withEffect">
                                  <p:stCondLst>
                                    <p:cond delay="0"/>
                                  </p:stCondLst>
                                  <p:iterate type="lt">
                                    <p:tmPct val="10000"/>
                                  </p:iterate>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par>
                          <p:cTn id="20" fill="hold">
                            <p:stCondLst>
                              <p:cond delay="1649"/>
                            </p:stCondLst>
                            <p:childTnLst>
                              <p:par>
                                <p:cTn id="21" presetID="2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par>
                          <p:cTn id="29" fill="hold">
                            <p:stCondLst>
                              <p:cond delay="2299"/>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2949"/>
                            </p:stCondLst>
                            <p:childTnLst>
                              <p:par>
                                <p:cTn id="39" presetID="2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childTnLst>
                          </p:cTn>
                        </p:par>
                        <p:par>
                          <p:cTn id="47" fill="hold">
                            <p:stCondLst>
                              <p:cond delay="3599"/>
                            </p:stCondLst>
                            <p:childTnLst>
                              <p:par>
                                <p:cTn id="48" presetID="52"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Scale>
                                      <p:cBhvr>
                                        <p:cTn id="50"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48"/>
                                        </p:tgtEl>
                                        <p:attrNameLst>
                                          <p:attrName>ppt_x</p:attrName>
                                          <p:attrName>ppt_y</p:attrName>
                                        </p:attrNameLst>
                                      </p:cBhvr>
                                    </p:animMotion>
                                    <p:animEffect transition="in" filter="fade">
                                      <p:cBhvr>
                                        <p:cTn id="52" dur="500"/>
                                        <p:tgtEl>
                                          <p:spTgt spid="48"/>
                                        </p:tgtEl>
                                      </p:cBhvr>
                                    </p:animEffect>
                                  </p:childTnLst>
                                </p:cTn>
                              </p:par>
                            </p:childTnLst>
                          </p:cTn>
                        </p:par>
                        <p:par>
                          <p:cTn id="53" fill="hold">
                            <p:stCondLst>
                              <p:cond delay="4099"/>
                            </p:stCondLst>
                            <p:childTnLst>
                              <p:par>
                                <p:cTn id="54" presetID="16" presetClass="entr" presetSubtype="37"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par>
                                <p:cTn id="57" presetID="16" presetClass="entr" presetSubtype="37"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outVertical)">
                                      <p:cBhvr>
                                        <p:cTn id="59" dur="500"/>
                                        <p:tgtEl>
                                          <p:spTgt spid="31"/>
                                        </p:tgtEl>
                                      </p:cBhvr>
                                    </p:animEffect>
                                  </p:childTnLst>
                                </p:cTn>
                              </p:par>
                              <p:par>
                                <p:cTn id="60" presetID="16" presetClass="entr" presetSubtype="37"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outVertical)">
                                      <p:cBhvr>
                                        <p:cTn id="62" dur="500"/>
                                        <p:tgtEl>
                                          <p:spTgt spid="34"/>
                                        </p:tgtEl>
                                      </p:cBhvr>
                                    </p:animEffect>
                                  </p:childTnLst>
                                </p:cTn>
                              </p:par>
                              <p:par>
                                <p:cTn id="63" presetID="16" presetClass="entr" presetSubtype="37"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outVertical)">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1008760" y="1413301"/>
            <a:ext cx="10366452" cy="4031398"/>
          </a:xfrm>
          <a:prstGeom prst="rightArrow">
            <a:avLst>
              <a:gd name="adj1" fmla="val 50000"/>
              <a:gd name="adj2" fmla="val 49990"/>
            </a:avLst>
          </a:prstGeom>
          <a:solidFill>
            <a:schemeClr val="accent1"/>
          </a:solidFill>
          <a:ln w="12700" cap="flat" cmpd="sng">
            <a:noFill/>
            <a:beve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椭圆 2"/>
          <p:cNvSpPr/>
          <p:nvPr/>
        </p:nvSpPr>
        <p:spPr>
          <a:xfrm>
            <a:off x="1990279"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椭圆 3"/>
          <p:cNvSpPr/>
          <p:nvPr/>
        </p:nvSpPr>
        <p:spPr>
          <a:xfrm>
            <a:off x="4389920"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 name="椭圆 4"/>
          <p:cNvSpPr/>
          <p:nvPr/>
        </p:nvSpPr>
        <p:spPr>
          <a:xfrm>
            <a:off x="6789562"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6" name="组合 5"/>
          <p:cNvGrpSpPr/>
          <p:nvPr/>
        </p:nvGrpSpPr>
        <p:grpSpPr>
          <a:xfrm>
            <a:off x="1872633" y="4580726"/>
            <a:ext cx="2037361" cy="1247916"/>
            <a:chOff x="1110889" y="3219822"/>
            <a:chExt cx="1528419" cy="936181"/>
          </a:xfrm>
        </p:grpSpPr>
        <p:sp>
          <p:nvSpPr>
            <p:cNvPr id="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8" name="组合 7"/>
            <p:cNvGrpSpPr/>
            <p:nvPr/>
          </p:nvGrpSpPr>
          <p:grpSpPr>
            <a:xfrm>
              <a:off x="1115616" y="3396950"/>
              <a:ext cx="1523692" cy="614634"/>
              <a:chOff x="3638480" y="1770394"/>
              <a:chExt cx="1523692" cy="614634"/>
            </a:xfrm>
          </p:grpSpPr>
          <p:sp>
            <p:nvSpPr>
              <p:cNvPr id="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4272274" y="4580726"/>
            <a:ext cx="2037361" cy="1247916"/>
            <a:chOff x="1110889" y="3219822"/>
            <a:chExt cx="1528419" cy="936181"/>
          </a:xfrm>
        </p:grpSpPr>
        <p:sp>
          <p:nvSpPr>
            <p:cNvPr id="12"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3" name="组合 12"/>
            <p:cNvGrpSpPr/>
            <p:nvPr/>
          </p:nvGrpSpPr>
          <p:grpSpPr>
            <a:xfrm>
              <a:off x="1115616" y="3396950"/>
              <a:ext cx="1523692" cy="614634"/>
              <a:chOff x="3638480" y="1770394"/>
              <a:chExt cx="1523692" cy="614634"/>
            </a:xfrm>
          </p:grpSpPr>
          <p:sp>
            <p:nvSpPr>
              <p:cNvPr id="14"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6671916" y="4580726"/>
            <a:ext cx="2037361" cy="1247916"/>
            <a:chOff x="1110889" y="3219822"/>
            <a:chExt cx="1528419" cy="936181"/>
          </a:xfrm>
        </p:grpSpPr>
        <p:sp>
          <p:nvSpPr>
            <p:cNvPr id="1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8" name="组合 17"/>
            <p:cNvGrpSpPr/>
            <p:nvPr/>
          </p:nvGrpSpPr>
          <p:grpSpPr>
            <a:xfrm>
              <a:off x="1115616" y="3396950"/>
              <a:ext cx="1523692" cy="614634"/>
              <a:chOff x="3638480" y="1770394"/>
              <a:chExt cx="1523692" cy="614634"/>
            </a:xfrm>
          </p:grpSpPr>
          <p:sp>
            <p:nvSpPr>
              <p:cNvPr id="1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2371383" y="3111198"/>
            <a:ext cx="1064325" cy="885383"/>
            <a:chOff x="4992688" y="0"/>
            <a:chExt cx="906463" cy="754063"/>
          </a:xfrm>
          <a:solidFill>
            <a:schemeClr val="accent2"/>
          </a:solidFill>
        </p:grpSpPr>
        <p:sp>
          <p:nvSpPr>
            <p:cNvPr id="22" name="Freeform 14"/>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 name="Freeform 15"/>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 name="Freeform 16"/>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6" name="Freeform 18"/>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7" name="Freeform 19"/>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 name="Freeform 20"/>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 name="Freeform 22"/>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1" name="Freeform 23"/>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2" name="Freeform 24"/>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3"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35" name="组合 34"/>
          <p:cNvGrpSpPr/>
          <p:nvPr/>
        </p:nvGrpSpPr>
        <p:grpSpPr>
          <a:xfrm>
            <a:off x="4787136" y="2948164"/>
            <a:ext cx="1013936" cy="1030974"/>
            <a:chOff x="8175626" y="1322388"/>
            <a:chExt cx="566737" cy="576263"/>
          </a:xfrm>
          <a:solidFill>
            <a:schemeClr val="accent3"/>
          </a:solidFill>
        </p:grpSpPr>
        <p:sp>
          <p:nvSpPr>
            <p:cNvPr id="36" name="Freeform 247"/>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 name="Freeform 248"/>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8" name="Freeform 249"/>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9"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0" name="组合 39"/>
          <p:cNvGrpSpPr/>
          <p:nvPr/>
        </p:nvGrpSpPr>
        <p:grpSpPr>
          <a:xfrm>
            <a:off x="7272532" y="3049434"/>
            <a:ext cx="761802" cy="802008"/>
            <a:chOff x="393701" y="2441575"/>
            <a:chExt cx="571500" cy="601663"/>
          </a:xfrm>
          <a:solidFill>
            <a:schemeClr val="accent4"/>
          </a:solidFill>
        </p:grpSpPr>
        <p:sp>
          <p:nvSpPr>
            <p:cNvPr id="41" name="Freeform 83"/>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 name="Freeform 84"/>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3" name="Freeform 85"/>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4" name="Freeform 86"/>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 name="Freeform 87"/>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54" name="标题 53"/>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5"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42"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1528819" y="1557774"/>
            <a:ext cx="7765125" cy="133812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no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330">
              <a:lnSpc>
                <a:spcPct val="90000"/>
              </a:lnSpc>
              <a:spcAft>
                <a:spcPct val="35000"/>
              </a:spcAft>
              <a:defRPr/>
            </a:pPr>
            <a:endParaRPr lang="zh-CN" altLang="en-US" sz="6800"/>
          </a:p>
        </p:txBody>
      </p:sp>
      <p:sp>
        <p:nvSpPr>
          <p:cNvPr id="3" name="任意多边形 2"/>
          <p:cNvSpPr/>
          <p:nvPr/>
        </p:nvSpPr>
        <p:spPr bwMode="auto">
          <a:xfrm>
            <a:off x="2213439" y="3119220"/>
            <a:ext cx="7765125" cy="133995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330">
              <a:lnSpc>
                <a:spcPct val="90000"/>
              </a:lnSpc>
              <a:spcAft>
                <a:spcPct val="35000"/>
              </a:spcAft>
              <a:defRPr/>
            </a:pPr>
            <a:endParaRPr lang="zh-CN" altLang="en-US" sz="6800"/>
          </a:p>
        </p:txBody>
      </p:sp>
      <p:sp>
        <p:nvSpPr>
          <p:cNvPr id="4" name="任意多边形 3"/>
          <p:cNvSpPr/>
          <p:nvPr/>
        </p:nvSpPr>
        <p:spPr bwMode="auto">
          <a:xfrm>
            <a:off x="2898059" y="4682495"/>
            <a:ext cx="7765125" cy="1338119"/>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F5F5F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330">
              <a:lnSpc>
                <a:spcPct val="90000"/>
              </a:lnSpc>
              <a:spcAft>
                <a:spcPct val="35000"/>
              </a:spcAft>
              <a:defRPr/>
            </a:pPr>
            <a:endParaRPr lang="zh-CN" altLang="en-US" sz="6800"/>
          </a:p>
        </p:txBody>
      </p:sp>
      <p:sp>
        <p:nvSpPr>
          <p:cNvPr id="5" name="任意多边形 4"/>
          <p:cNvSpPr/>
          <p:nvPr/>
        </p:nvSpPr>
        <p:spPr bwMode="auto">
          <a:xfrm>
            <a:off x="8158778" y="2541381"/>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2965">
              <a:lnSpc>
                <a:spcPct val="90000"/>
              </a:lnSpc>
              <a:spcAft>
                <a:spcPct val="35000"/>
              </a:spcAft>
              <a:defRPr/>
            </a:pPr>
            <a:endParaRPr lang="zh-CN" altLang="en-US" sz="4800"/>
          </a:p>
        </p:txBody>
      </p:sp>
      <p:sp>
        <p:nvSpPr>
          <p:cNvPr id="6" name="任意多边形 5"/>
          <p:cNvSpPr/>
          <p:nvPr/>
        </p:nvSpPr>
        <p:spPr bwMode="auto">
          <a:xfrm>
            <a:off x="8843397" y="4093674"/>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2965">
              <a:lnSpc>
                <a:spcPct val="90000"/>
              </a:lnSpc>
              <a:spcAft>
                <a:spcPct val="35000"/>
              </a:spcAft>
              <a:defRPr/>
            </a:pPr>
            <a:endParaRPr lang="zh-CN" altLang="en-US" sz="4800"/>
          </a:p>
        </p:txBody>
      </p:sp>
      <p:sp>
        <p:nvSpPr>
          <p:cNvPr id="7" name="TextBox 6"/>
          <p:cNvSpPr txBox="1"/>
          <p:nvPr/>
        </p:nvSpPr>
        <p:spPr>
          <a:xfrm>
            <a:off x="1776646" y="1773495"/>
            <a:ext cx="6360453" cy="971973"/>
          </a:xfrm>
          <a:prstGeom prst="rect">
            <a:avLst/>
          </a:prstGeom>
          <a:noFill/>
        </p:spPr>
        <p:txBody>
          <a:bodyPr wrap="square" lIns="91416" tIns="45708" rIns="91416" bIns="45708"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352560" y="3309266"/>
            <a:ext cx="6360453" cy="971973"/>
          </a:xfrm>
          <a:prstGeom prst="rect">
            <a:avLst/>
          </a:prstGeom>
          <a:noFill/>
        </p:spPr>
        <p:txBody>
          <a:bodyPr wrap="square" lIns="91416" tIns="45708" rIns="91416" bIns="45708"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024460" y="4879668"/>
            <a:ext cx="6360453" cy="971973"/>
          </a:xfrm>
          <a:prstGeom prst="rect">
            <a:avLst/>
          </a:prstGeom>
          <a:noFill/>
        </p:spPr>
        <p:txBody>
          <a:bodyPr wrap="square" lIns="91416" tIns="45708" rIns="91416" bIns="45708"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14:presetBounceEnd="42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2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14:presetBounceEnd="42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42000">
                                          <p:cBhvr additive="base">
                                            <p:cTn id="43"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33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389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43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728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7780"/>
                                </p:stCondLst>
                                <p:childTnLst>
                                  <p:par>
                                    <p:cTn id="41" presetID="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828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dirty="0">
              <a:solidFill>
                <a:schemeClr val="tx1">
                  <a:lumMod val="50000"/>
                  <a:lumOff val="50000"/>
                </a:schemeClr>
              </a:solidFill>
            </a:endParaRPr>
          </a:p>
        </p:txBody>
      </p:sp>
      <p:sp>
        <p:nvSpPr>
          <p:cNvPr id="6" name="矩形 5"/>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7" name="上箭头 6"/>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8" name="上箭头 7"/>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9" name="矩形 8"/>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endParaRPr lang="zh-CN" altLang="en-US" sz="2135">
              <a:latin typeface="微软雅黑" panose="020B0503020204020204" pitchFamily="34" charset="-122"/>
              <a:ea typeface="微软雅黑" panose="020B0503020204020204" pitchFamily="34" charset="-122"/>
            </a:endParaRPr>
          </a:p>
        </p:txBody>
      </p:sp>
      <p:sp>
        <p:nvSpPr>
          <p:cNvPr id="10" name="矩形 9"/>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pitchFamily="34" charset="-122"/>
                <a:ea typeface="微软雅黑" panose="020B0503020204020204" pitchFamily="34" charset="-122"/>
              </a:rPr>
              <a:t>点击添加文本</a:t>
            </a:r>
            <a:endParaRPr lang="zh-CN" altLang="en-US" sz="2135" dirty="0">
              <a:latin typeface="微软雅黑" panose="020B0503020204020204" pitchFamily="34" charset="-122"/>
              <a:ea typeface="微软雅黑" panose="020B0503020204020204" pitchFamily="34" charset="-122"/>
            </a:endParaRPr>
          </a:p>
        </p:txBody>
      </p:sp>
      <p:sp>
        <p:nvSpPr>
          <p:cNvPr id="11"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2"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20" name="标题 1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6" name="椭圆 5"/>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7" name="椭圆 6"/>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8" name="组合 7"/>
          <p:cNvGrpSpPr/>
          <p:nvPr/>
        </p:nvGrpSpPr>
        <p:grpSpPr bwMode="auto">
          <a:xfrm>
            <a:off x="3429695" y="3969338"/>
            <a:ext cx="1108844" cy="1106729"/>
            <a:chOff x="1005742" y="1959742"/>
            <a:chExt cx="1189994" cy="1189994"/>
          </a:xfrm>
        </p:grpSpPr>
        <p:sp>
          <p:nvSpPr>
            <p:cNvPr id="9" name="椭圆 8"/>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0" name="椭圆 9"/>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1" name="组合 10"/>
          <p:cNvGrpSpPr/>
          <p:nvPr/>
        </p:nvGrpSpPr>
        <p:grpSpPr bwMode="auto">
          <a:xfrm>
            <a:off x="5492908" y="1597172"/>
            <a:ext cx="1106728" cy="1108844"/>
            <a:chOff x="1005742" y="1959742"/>
            <a:chExt cx="1189994" cy="1189994"/>
          </a:xfrm>
        </p:grpSpPr>
        <p:sp>
          <p:nvSpPr>
            <p:cNvPr id="12" name="椭圆 11"/>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3" name="椭圆 12"/>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4" name="组合 13"/>
          <p:cNvGrpSpPr/>
          <p:nvPr/>
        </p:nvGrpSpPr>
        <p:grpSpPr bwMode="auto">
          <a:xfrm>
            <a:off x="5505605" y="4817899"/>
            <a:ext cx="1108844" cy="1106728"/>
            <a:chOff x="1005742" y="2208327"/>
            <a:chExt cx="1189994" cy="1189994"/>
          </a:xfrm>
        </p:grpSpPr>
        <p:sp>
          <p:nvSpPr>
            <p:cNvPr id="15" name="椭圆 14"/>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6" name="椭圆 15"/>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7" name="组合 16"/>
          <p:cNvGrpSpPr/>
          <p:nvPr/>
        </p:nvGrpSpPr>
        <p:grpSpPr bwMode="auto">
          <a:xfrm>
            <a:off x="5492908" y="3207537"/>
            <a:ext cx="1106728" cy="1106729"/>
            <a:chOff x="1005742" y="1959742"/>
            <a:chExt cx="1189994" cy="1189994"/>
          </a:xfrm>
        </p:grpSpPr>
        <p:sp>
          <p:nvSpPr>
            <p:cNvPr id="18" name="椭圆 17"/>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endParaRPr lang="zh-CN" altLang="en-US" sz="1600" kern="0" dirty="0">
                <a:solidFill>
                  <a:sysClr val="window" lastClr="FFFFFF"/>
                </a:solidFill>
                <a:latin typeface="Bodoni MT" panose="02070603080606020203"/>
                <a:ea typeface="微软雅黑" panose="020B0503020204020204" pitchFamily="34" charset="-122"/>
              </a:endParaRPr>
            </a:p>
          </p:txBody>
        </p:sp>
        <p:sp>
          <p:nvSpPr>
            <p:cNvPr id="19" name="椭圆 18"/>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cxnSp>
        <p:nvCxnSpPr>
          <p:cNvPr id="20" name="直接连接符 19"/>
          <p:cNvCxnSpPr>
            <a:cxnSpLocks noChangeShapeType="1"/>
            <a:stCxn id="4" idx="7"/>
            <a:endCxn id="7"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a:stCxn id="4" idx="5"/>
            <a:endCxn id="10"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2" name="直接连接符 21"/>
          <p:cNvCxnSpPr>
            <a:cxnSpLocks noChangeShapeType="1"/>
            <a:stCxn id="10" idx="5"/>
            <a:endCxn id="16"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3" name="直接连接符 22"/>
          <p:cNvCxnSpPr>
            <a:cxnSpLocks noChangeShapeType="1"/>
            <a:stCxn id="7" idx="7"/>
            <a:endCxn id="13"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7" idx="6"/>
            <a:endCxn id="19"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0" idx="6"/>
            <a:endCxn id="19"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6" name="矩形 25"/>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标题 35"/>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 fill="hold"/>
                                        <p:tgtEl>
                                          <p:spTgt spid="8"/>
                                        </p:tgtEl>
                                        <p:attrNameLst>
                                          <p:attrName>ppt_w</p:attrName>
                                        </p:attrNameLst>
                                      </p:cBhvr>
                                      <p:tavLst>
                                        <p:tav tm="0">
                                          <p:val>
                                            <p:fltVal val="0"/>
                                          </p:val>
                                        </p:tav>
                                        <p:tav tm="100000">
                                          <p:val>
                                            <p:strVal val="#ppt_w"/>
                                          </p:val>
                                        </p:tav>
                                      </p:tavLst>
                                    </p:anim>
                                    <p:anim calcmode="lin" valueType="num">
                                      <p:cBhvr>
                                        <p:cTn id="31" dur="200" fill="hold"/>
                                        <p:tgtEl>
                                          <p:spTgt spid="8"/>
                                        </p:tgtEl>
                                        <p:attrNameLst>
                                          <p:attrName>ppt_h</p:attrName>
                                        </p:attrNameLst>
                                      </p:cBhvr>
                                      <p:tavLst>
                                        <p:tav tm="0">
                                          <p:val>
                                            <p:fltVal val="0"/>
                                          </p:val>
                                        </p:tav>
                                        <p:tav tm="100000">
                                          <p:val>
                                            <p:strVal val="#ppt_h"/>
                                          </p:val>
                                        </p:tav>
                                      </p:tavLst>
                                    </p:anim>
                                    <p:animEffect transition="in" filter="fade">
                                      <p:cBhvr>
                                        <p:cTn id="32" dur="200"/>
                                        <p:tgtEl>
                                          <p:spTgt spid="8"/>
                                        </p:tgtEl>
                                      </p:cBhvr>
                                    </p:animEffect>
                                  </p:childTnLst>
                                </p:cTn>
                              </p:par>
                              <p:par>
                                <p:cTn id="33" presetID="6" presetClass="emph" presetSubtype="0" autoRev="1" fill="hold" nodeType="withEffect">
                                  <p:stCondLst>
                                    <p:cond delay="200"/>
                                  </p:stCondLst>
                                  <p:childTnLst>
                                    <p:animScale>
                                      <p:cBhvr>
                                        <p:cTn id="34" dur="200" fill="hold"/>
                                        <p:tgtEl>
                                          <p:spTgt spid="8"/>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2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
                                        <p:tgtEl>
                                          <p:spTgt spid="22"/>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par>
                                <p:cTn id="54" presetID="6" presetClass="emph" presetSubtype="0" autoRev="1" fill="hold" nodeType="withEffect">
                                  <p:stCondLst>
                                    <p:cond delay="200"/>
                                  </p:stCondLst>
                                  <p:childTnLst>
                                    <p:animScale>
                                      <p:cBhvr>
                                        <p:cTn id="55" dur="200" fill="hold"/>
                                        <p:tgtEl>
                                          <p:spTgt spid="11"/>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00" fill="hold"/>
                                        <p:tgtEl>
                                          <p:spTgt spid="17"/>
                                        </p:tgtEl>
                                        <p:attrNameLst>
                                          <p:attrName>ppt_w</p:attrName>
                                        </p:attrNameLst>
                                      </p:cBhvr>
                                      <p:tavLst>
                                        <p:tav tm="0">
                                          <p:val>
                                            <p:fltVal val="0"/>
                                          </p:val>
                                        </p:tav>
                                        <p:tav tm="100000">
                                          <p:val>
                                            <p:strVal val="#ppt_w"/>
                                          </p:val>
                                        </p:tav>
                                      </p:tavLst>
                                    </p:anim>
                                    <p:anim calcmode="lin" valueType="num">
                                      <p:cBhvr>
                                        <p:cTn id="60" dur="200" fill="hold"/>
                                        <p:tgtEl>
                                          <p:spTgt spid="17"/>
                                        </p:tgtEl>
                                        <p:attrNameLst>
                                          <p:attrName>ppt_h</p:attrName>
                                        </p:attrNameLst>
                                      </p:cBhvr>
                                      <p:tavLst>
                                        <p:tav tm="0">
                                          <p:val>
                                            <p:fltVal val="0"/>
                                          </p:val>
                                        </p:tav>
                                        <p:tav tm="100000">
                                          <p:val>
                                            <p:strVal val="#ppt_h"/>
                                          </p:val>
                                        </p:tav>
                                      </p:tavLst>
                                    </p:anim>
                                    <p:animEffect transition="in" filter="fade">
                                      <p:cBhvr>
                                        <p:cTn id="61" dur="200"/>
                                        <p:tgtEl>
                                          <p:spTgt spid="17"/>
                                        </p:tgtEl>
                                      </p:cBhvr>
                                    </p:animEffect>
                                  </p:childTnLst>
                                </p:cTn>
                              </p:par>
                              <p:par>
                                <p:cTn id="62" presetID="6" presetClass="emph" presetSubtype="0" autoRev="1" fill="hold" nodeType="withEffect">
                                  <p:stCondLst>
                                    <p:cond delay="200"/>
                                  </p:stCondLst>
                                  <p:childTnLst>
                                    <p:animScale>
                                      <p:cBhvr>
                                        <p:cTn id="63" dur="200" fill="hold"/>
                                        <p:tgtEl>
                                          <p:spTgt spid="17"/>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 fill="hold"/>
                                        <p:tgtEl>
                                          <p:spTgt spid="14"/>
                                        </p:tgtEl>
                                        <p:attrNameLst>
                                          <p:attrName>ppt_w</p:attrName>
                                        </p:attrNameLst>
                                      </p:cBhvr>
                                      <p:tavLst>
                                        <p:tav tm="0">
                                          <p:val>
                                            <p:fltVal val="0"/>
                                          </p:val>
                                        </p:tav>
                                        <p:tav tm="100000">
                                          <p:val>
                                            <p:strVal val="#ppt_w"/>
                                          </p:val>
                                        </p:tav>
                                      </p:tavLst>
                                    </p:anim>
                                    <p:anim calcmode="lin" valueType="num">
                                      <p:cBhvr>
                                        <p:cTn id="68" dur="200" fill="hold"/>
                                        <p:tgtEl>
                                          <p:spTgt spid="14"/>
                                        </p:tgtEl>
                                        <p:attrNameLst>
                                          <p:attrName>ppt_h</p:attrName>
                                        </p:attrNameLst>
                                      </p:cBhvr>
                                      <p:tavLst>
                                        <p:tav tm="0">
                                          <p:val>
                                            <p:fltVal val="0"/>
                                          </p:val>
                                        </p:tav>
                                        <p:tav tm="100000">
                                          <p:val>
                                            <p:strVal val="#ppt_h"/>
                                          </p:val>
                                        </p:tav>
                                      </p:tavLst>
                                    </p:anim>
                                    <p:animEffect transition="in" filter="fade">
                                      <p:cBhvr>
                                        <p:cTn id="69" dur="200"/>
                                        <p:tgtEl>
                                          <p:spTgt spid="14"/>
                                        </p:tgtEl>
                                      </p:cBhvr>
                                    </p:animEffect>
                                  </p:childTnLst>
                                </p:cTn>
                              </p:par>
                              <p:par>
                                <p:cTn id="70" presetID="6" presetClass="emph" presetSubtype="0" autoRev="1" fill="hold" nodeType="withEffect">
                                  <p:stCondLst>
                                    <p:cond delay="200"/>
                                  </p:stCondLst>
                                  <p:childTnLst>
                                    <p:animScale>
                                      <p:cBhvr>
                                        <p:cTn id="71" dur="200" fill="hold"/>
                                        <p:tgtEl>
                                          <p:spTgt spid="14"/>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300"/>
                                        <p:tgtEl>
                                          <p:spTgt spid="26"/>
                                        </p:tgtEl>
                                        <p:attrNameLst>
                                          <p:attrName>ppt_y</p:attrName>
                                        </p:attrNameLst>
                                      </p:cBhvr>
                                      <p:tavLst>
                                        <p:tav tm="0">
                                          <p:val>
                                            <p:strVal val="#ppt_y-#ppt_h*1.125000"/>
                                          </p:val>
                                        </p:tav>
                                        <p:tav tm="100000">
                                          <p:val>
                                            <p:strVal val="#ppt_y"/>
                                          </p:val>
                                        </p:tav>
                                      </p:tavLst>
                                    </p:anim>
                                    <p:animEffect transition="in" filter="wipe(down)">
                                      <p:cBhvr>
                                        <p:cTn id="76" dur="300"/>
                                        <p:tgtEl>
                                          <p:spTgt spid="26"/>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300"/>
                                        <p:tgtEl>
                                          <p:spTgt spid="27"/>
                                        </p:tgtEl>
                                        <p:attrNameLst>
                                          <p:attrName>ppt_y</p:attrName>
                                        </p:attrNameLst>
                                      </p:cBhvr>
                                      <p:tavLst>
                                        <p:tav tm="0">
                                          <p:val>
                                            <p:strVal val="#ppt_y-#ppt_h*1.125000"/>
                                          </p:val>
                                        </p:tav>
                                        <p:tav tm="100000">
                                          <p:val>
                                            <p:strVal val="#ppt_y"/>
                                          </p:val>
                                        </p:tav>
                                      </p:tavLst>
                                    </p:anim>
                                    <p:animEffect transition="in" filter="wipe(down)">
                                      <p:cBhvr>
                                        <p:cTn id="81" dur="300"/>
                                        <p:tgtEl>
                                          <p:spTgt spid="27"/>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p:tgtEl>
                                          <p:spTgt spid="28"/>
                                        </p:tgtEl>
                                        <p:attrNameLst>
                                          <p:attrName>ppt_y</p:attrName>
                                        </p:attrNameLst>
                                      </p:cBhvr>
                                      <p:tavLst>
                                        <p:tav tm="0">
                                          <p:val>
                                            <p:strVal val="#ppt_y-#ppt_h*1.125000"/>
                                          </p:val>
                                        </p:tav>
                                        <p:tav tm="100000">
                                          <p:val>
                                            <p:strVal val="#ppt_y"/>
                                          </p:val>
                                        </p:tav>
                                      </p:tavLst>
                                    </p:anim>
                                    <p:animEffect transition="in" filter="wipe(down)">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802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收入来源一</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185353" y="525911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15890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收入来源二</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39470"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收入来源三</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120036"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收入来源四</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185353" y="4767186"/>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85353" y="427526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185353" y="378333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400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85353" y="329140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85353" y="279948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600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185353" y="2299232"/>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569296" y="1907936"/>
            <a:ext cx="5951111" cy="393541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85353" y="181562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800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5353" y="5751039"/>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916984" y="2399864"/>
            <a:ext cx="863871" cy="3443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6" name="矩形 25"/>
          <p:cNvSpPr/>
          <p:nvPr/>
        </p:nvSpPr>
        <p:spPr>
          <a:xfrm>
            <a:off x="1916984" y="2640803"/>
            <a:ext cx="863871" cy="320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7" name="矩形 26"/>
          <p:cNvSpPr/>
          <p:nvPr/>
        </p:nvSpPr>
        <p:spPr>
          <a:xfrm>
            <a:off x="3384405" y="3383717"/>
            <a:ext cx="863871" cy="24596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8" name="矩形 27"/>
          <p:cNvSpPr/>
          <p:nvPr/>
        </p:nvSpPr>
        <p:spPr>
          <a:xfrm>
            <a:off x="3384405" y="3783334"/>
            <a:ext cx="863871" cy="206001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9" name="矩形 28"/>
          <p:cNvSpPr/>
          <p:nvPr/>
        </p:nvSpPr>
        <p:spPr>
          <a:xfrm>
            <a:off x="4864970" y="4121606"/>
            <a:ext cx="863871" cy="17217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0" name="矩形 29"/>
          <p:cNvSpPr/>
          <p:nvPr/>
        </p:nvSpPr>
        <p:spPr>
          <a:xfrm>
            <a:off x="4864970" y="4767187"/>
            <a:ext cx="863871" cy="107616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1" name="矩形 30"/>
          <p:cNvSpPr/>
          <p:nvPr/>
        </p:nvSpPr>
        <p:spPr>
          <a:xfrm>
            <a:off x="6353486" y="4367571"/>
            <a:ext cx="863871" cy="14757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2" name="矩形 31"/>
          <p:cNvSpPr/>
          <p:nvPr/>
        </p:nvSpPr>
        <p:spPr>
          <a:xfrm>
            <a:off x="6353486" y="4687845"/>
            <a:ext cx="863871" cy="115550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3" name="TextBox 32"/>
          <p:cNvSpPr txBox="1"/>
          <p:nvPr/>
        </p:nvSpPr>
        <p:spPr>
          <a:xfrm>
            <a:off x="8111700" y="2384188"/>
            <a:ext cx="3263513" cy="1353576"/>
          </a:xfrm>
          <a:prstGeom prst="rect">
            <a:avLst/>
          </a:prstGeom>
          <a:noFill/>
        </p:spPr>
        <p:txBody>
          <a:bodyPr wrap="square" lIns="0" tIns="0" rIns="0" bIns="0" rtlCol="0">
            <a:spAutoFit/>
          </a:bodyPr>
          <a:lstStyle/>
          <a:p>
            <a:pPr algn="just">
              <a:lnSpc>
                <a:spcPct val="12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111699" y="1738686"/>
            <a:ext cx="2745076" cy="410241"/>
          </a:xfrm>
          <a:prstGeom prst="rect">
            <a:avLst/>
          </a:prstGeom>
          <a:noFill/>
        </p:spPr>
        <p:txBody>
          <a:bodyPr wrap="square" lIns="0" tIns="0" rIns="0" bIns="0" rtlCol="0">
            <a:spAutoFit/>
          </a:bodyPr>
          <a:lstStyle/>
          <a:p>
            <a:r>
              <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081228" y="4264423"/>
            <a:ext cx="3033033" cy="615425"/>
          </a:xfrm>
          <a:prstGeom prst="rect">
            <a:avLst/>
          </a:prstGeom>
          <a:noFill/>
        </p:spPr>
        <p:txBody>
          <a:bodyPr wrap="square" lIns="0" tIns="0" rIns="0" bIns="0" rtlCol="0">
            <a:spAutoFit/>
          </a:bodyPr>
          <a:lstStyle/>
          <a:p>
            <a:r>
              <a:rPr lang="en-US" altLang="zh-CN" sz="4000" dirty="0">
                <a:solidFill>
                  <a:schemeClr val="tx1">
                    <a:lumMod val="50000"/>
                    <a:lumOff val="50000"/>
                  </a:schemeClr>
                </a:solidFill>
                <a:latin typeface="微软雅黑" panose="020B0503020204020204" pitchFamily="34" charset="-122"/>
                <a:ea typeface="微软雅黑" panose="020B0503020204020204" pitchFamily="34" charset="-122"/>
              </a:rPr>
              <a:t>18,888,666</a:t>
            </a:r>
            <a:endPar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111700" y="3948286"/>
            <a:ext cx="1919713" cy="287130"/>
          </a:xfrm>
          <a:prstGeom prst="rect">
            <a:avLst/>
          </a:prstGeom>
          <a:noFill/>
        </p:spPr>
        <p:txBody>
          <a:bodyPr wrap="square" lIns="0" tIns="0" rIns="0" bIns="0" rtlCol="0">
            <a:spAutoFit/>
          </a:bodyPr>
          <a:lstStyle/>
          <a:p>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全年总额：</a:t>
            </a:r>
            <a:endPar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126230" y="5477486"/>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毛利润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126230" y="5936431"/>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纯利润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9"/>
          <p:cNvSpPr txBox="1">
            <a:spLocks noChangeArrowheads="1"/>
          </p:cNvSpPr>
          <p:nvPr/>
        </p:nvSpPr>
        <p:spPr bwMode="auto">
          <a:xfrm>
            <a:off x="4941499" y="374975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9"/>
          <p:cNvSpPr txBox="1">
            <a:spLocks noChangeArrowheads="1"/>
          </p:cNvSpPr>
          <p:nvPr/>
        </p:nvSpPr>
        <p:spPr bwMode="auto">
          <a:xfrm>
            <a:off x="3450054" y="3036351"/>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9"/>
          <p:cNvSpPr txBox="1">
            <a:spLocks noChangeArrowheads="1"/>
          </p:cNvSpPr>
          <p:nvPr/>
        </p:nvSpPr>
        <p:spPr bwMode="auto">
          <a:xfrm>
            <a:off x="6414905" y="4028855"/>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53511" y="5970105"/>
            <a:ext cx="704514"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9"/>
          <p:cNvSpPr txBox="1">
            <a:spLocks noChangeArrowheads="1"/>
          </p:cNvSpPr>
          <p:nvPr/>
        </p:nvSpPr>
        <p:spPr bwMode="auto">
          <a:xfrm>
            <a:off x="2065991" y="2768133"/>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650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3533409" y="3888651"/>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420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9"/>
          <p:cNvSpPr txBox="1">
            <a:spLocks noChangeArrowheads="1"/>
          </p:cNvSpPr>
          <p:nvPr/>
        </p:nvSpPr>
        <p:spPr bwMode="auto">
          <a:xfrm>
            <a:off x="5013974" y="4859497"/>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TextBox 9"/>
          <p:cNvSpPr txBox="1">
            <a:spLocks noChangeArrowheads="1"/>
          </p:cNvSpPr>
          <p:nvPr/>
        </p:nvSpPr>
        <p:spPr bwMode="auto">
          <a:xfrm>
            <a:off x="6471430" y="482872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240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8972580" y="5512137"/>
            <a:ext cx="511656" cy="2457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8" name="矩形 47"/>
          <p:cNvSpPr/>
          <p:nvPr/>
        </p:nvSpPr>
        <p:spPr>
          <a:xfrm>
            <a:off x="8972580" y="5957139"/>
            <a:ext cx="511656" cy="245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9" name="TextBox 9"/>
          <p:cNvSpPr txBox="1">
            <a:spLocks noChangeArrowheads="1"/>
          </p:cNvSpPr>
          <p:nvPr/>
        </p:nvSpPr>
        <p:spPr bwMode="auto">
          <a:xfrm>
            <a:off x="1999486" y="207649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标题 4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00" fill="hold"/>
                                        <p:tgtEl>
                                          <p:spTgt spid="42"/>
                                        </p:tgtEl>
                                        <p:attrNameLst>
                                          <p:attrName>ppt_x</p:attrName>
                                        </p:attrNameLst>
                                      </p:cBhvr>
                                      <p:tavLst>
                                        <p:tav tm="0">
                                          <p:val>
                                            <p:strVal val="0-#ppt_w/2"/>
                                          </p:val>
                                        </p:tav>
                                        <p:tav tm="100000">
                                          <p:val>
                                            <p:strVal val="#ppt_x"/>
                                          </p:val>
                                        </p:tav>
                                      </p:tavLst>
                                    </p:anim>
                                    <p:anim calcmode="lin" valueType="num">
                                      <p:cBhvr additive="base">
                                        <p:cTn id="57" dur="2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300" fill="hold"/>
                                        <p:tgtEl>
                                          <p:spTgt spid="49"/>
                                        </p:tgtEl>
                                        <p:attrNameLst>
                                          <p:attrName>ppt_w</p:attrName>
                                        </p:attrNameLst>
                                      </p:cBhvr>
                                      <p:tavLst>
                                        <p:tav tm="0">
                                          <p:val>
                                            <p:fltVal val="0"/>
                                          </p:val>
                                        </p:tav>
                                        <p:tav tm="100000">
                                          <p:val>
                                            <p:strVal val="#ppt_w"/>
                                          </p:val>
                                        </p:tav>
                                      </p:tavLst>
                                    </p:anim>
                                    <p:anim calcmode="lin" valueType="num">
                                      <p:cBhvr>
                                        <p:cTn id="71" dur="300" fill="hold"/>
                                        <p:tgtEl>
                                          <p:spTgt spid="49"/>
                                        </p:tgtEl>
                                        <p:attrNameLst>
                                          <p:attrName>ppt_h</p:attrName>
                                        </p:attrNameLst>
                                      </p:cBhvr>
                                      <p:tavLst>
                                        <p:tav tm="0">
                                          <p:val>
                                            <p:fltVal val="0"/>
                                          </p:val>
                                        </p:tav>
                                        <p:tav tm="100000">
                                          <p:val>
                                            <p:strVal val="#ppt_h"/>
                                          </p:val>
                                        </p:tav>
                                      </p:tavLst>
                                    </p:anim>
                                    <p:animEffect transition="in" filter="fade">
                                      <p:cBhvr>
                                        <p:cTn id="72" dur="300"/>
                                        <p:tgtEl>
                                          <p:spTgt spid="49"/>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300" fill="hold"/>
                                        <p:tgtEl>
                                          <p:spTgt spid="43"/>
                                        </p:tgtEl>
                                        <p:attrNameLst>
                                          <p:attrName>ppt_w</p:attrName>
                                        </p:attrNameLst>
                                      </p:cBhvr>
                                      <p:tavLst>
                                        <p:tav tm="0">
                                          <p:val>
                                            <p:fltVal val="0"/>
                                          </p:val>
                                        </p:tav>
                                        <p:tav tm="100000">
                                          <p:val>
                                            <p:strVal val="#ppt_w"/>
                                          </p:val>
                                        </p:tav>
                                      </p:tavLst>
                                    </p:anim>
                                    <p:anim calcmode="lin" valueType="num">
                                      <p:cBhvr>
                                        <p:cTn id="81" dur="300" fill="hold"/>
                                        <p:tgtEl>
                                          <p:spTgt spid="43"/>
                                        </p:tgtEl>
                                        <p:attrNameLst>
                                          <p:attrName>ppt_h</p:attrName>
                                        </p:attrNameLst>
                                      </p:cBhvr>
                                      <p:tavLst>
                                        <p:tav tm="0">
                                          <p:val>
                                            <p:fltVal val="0"/>
                                          </p:val>
                                        </p:tav>
                                        <p:tav tm="100000">
                                          <p:val>
                                            <p:strVal val="#ppt_h"/>
                                          </p:val>
                                        </p:tav>
                                      </p:tavLst>
                                    </p:anim>
                                    <p:animEffect transition="in" filter="fade">
                                      <p:cBhvr>
                                        <p:cTn id="82" dur="300"/>
                                        <p:tgtEl>
                                          <p:spTgt spid="43"/>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300" fill="hold"/>
                                        <p:tgtEl>
                                          <p:spTgt spid="40"/>
                                        </p:tgtEl>
                                        <p:attrNameLst>
                                          <p:attrName>ppt_w</p:attrName>
                                        </p:attrNameLst>
                                      </p:cBhvr>
                                      <p:tavLst>
                                        <p:tav tm="0">
                                          <p:val>
                                            <p:fltVal val="0"/>
                                          </p:val>
                                        </p:tav>
                                        <p:tav tm="100000">
                                          <p:val>
                                            <p:strVal val="#ppt_w"/>
                                          </p:val>
                                        </p:tav>
                                      </p:tavLst>
                                    </p:anim>
                                    <p:anim calcmode="lin" valueType="num">
                                      <p:cBhvr>
                                        <p:cTn id="96" dur="300" fill="hold"/>
                                        <p:tgtEl>
                                          <p:spTgt spid="40"/>
                                        </p:tgtEl>
                                        <p:attrNameLst>
                                          <p:attrName>ppt_h</p:attrName>
                                        </p:attrNameLst>
                                      </p:cBhvr>
                                      <p:tavLst>
                                        <p:tav tm="0">
                                          <p:val>
                                            <p:fltVal val="0"/>
                                          </p:val>
                                        </p:tav>
                                        <p:tav tm="100000">
                                          <p:val>
                                            <p:strVal val="#ppt_h"/>
                                          </p:val>
                                        </p:tav>
                                      </p:tavLst>
                                    </p:anim>
                                    <p:animEffect transition="in" filter="fade">
                                      <p:cBhvr>
                                        <p:cTn id="97" dur="300"/>
                                        <p:tgtEl>
                                          <p:spTgt spid="40"/>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300" fill="hold"/>
                                        <p:tgtEl>
                                          <p:spTgt spid="44"/>
                                        </p:tgtEl>
                                        <p:attrNameLst>
                                          <p:attrName>ppt_w</p:attrName>
                                        </p:attrNameLst>
                                      </p:cBhvr>
                                      <p:tavLst>
                                        <p:tav tm="0">
                                          <p:val>
                                            <p:fltVal val="0"/>
                                          </p:val>
                                        </p:tav>
                                        <p:tav tm="100000">
                                          <p:val>
                                            <p:strVal val="#ppt_w"/>
                                          </p:val>
                                        </p:tav>
                                      </p:tavLst>
                                    </p:anim>
                                    <p:anim calcmode="lin" valueType="num">
                                      <p:cBhvr>
                                        <p:cTn id="106" dur="300" fill="hold"/>
                                        <p:tgtEl>
                                          <p:spTgt spid="44"/>
                                        </p:tgtEl>
                                        <p:attrNameLst>
                                          <p:attrName>ppt_h</p:attrName>
                                        </p:attrNameLst>
                                      </p:cBhvr>
                                      <p:tavLst>
                                        <p:tav tm="0">
                                          <p:val>
                                            <p:fltVal val="0"/>
                                          </p:val>
                                        </p:tav>
                                        <p:tav tm="100000">
                                          <p:val>
                                            <p:strVal val="#ppt_h"/>
                                          </p:val>
                                        </p:tav>
                                      </p:tavLst>
                                    </p:anim>
                                    <p:animEffect transition="in" filter="fade">
                                      <p:cBhvr>
                                        <p:cTn id="107" dur="300"/>
                                        <p:tgtEl>
                                          <p:spTgt spid="44"/>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300" fill="hold"/>
                                        <p:tgtEl>
                                          <p:spTgt spid="39"/>
                                        </p:tgtEl>
                                        <p:attrNameLst>
                                          <p:attrName>ppt_w</p:attrName>
                                        </p:attrNameLst>
                                      </p:cBhvr>
                                      <p:tavLst>
                                        <p:tav tm="0">
                                          <p:val>
                                            <p:fltVal val="0"/>
                                          </p:val>
                                        </p:tav>
                                        <p:tav tm="100000">
                                          <p:val>
                                            <p:strVal val="#ppt_w"/>
                                          </p:val>
                                        </p:tav>
                                      </p:tavLst>
                                    </p:anim>
                                    <p:anim calcmode="lin" valueType="num">
                                      <p:cBhvr>
                                        <p:cTn id="121" dur="300" fill="hold"/>
                                        <p:tgtEl>
                                          <p:spTgt spid="39"/>
                                        </p:tgtEl>
                                        <p:attrNameLst>
                                          <p:attrName>ppt_h</p:attrName>
                                        </p:attrNameLst>
                                      </p:cBhvr>
                                      <p:tavLst>
                                        <p:tav tm="0">
                                          <p:val>
                                            <p:fltVal val="0"/>
                                          </p:val>
                                        </p:tav>
                                        <p:tav tm="100000">
                                          <p:val>
                                            <p:strVal val="#ppt_h"/>
                                          </p:val>
                                        </p:tav>
                                      </p:tavLst>
                                    </p:anim>
                                    <p:animEffect transition="in" filter="fade">
                                      <p:cBhvr>
                                        <p:cTn id="122" dur="300"/>
                                        <p:tgtEl>
                                          <p:spTgt spid="39"/>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300" fill="hold"/>
                                        <p:tgtEl>
                                          <p:spTgt spid="45"/>
                                        </p:tgtEl>
                                        <p:attrNameLst>
                                          <p:attrName>ppt_w</p:attrName>
                                        </p:attrNameLst>
                                      </p:cBhvr>
                                      <p:tavLst>
                                        <p:tav tm="0">
                                          <p:val>
                                            <p:fltVal val="0"/>
                                          </p:val>
                                        </p:tav>
                                        <p:tav tm="100000">
                                          <p:val>
                                            <p:strVal val="#ppt_w"/>
                                          </p:val>
                                        </p:tav>
                                      </p:tavLst>
                                    </p:anim>
                                    <p:anim calcmode="lin" valueType="num">
                                      <p:cBhvr>
                                        <p:cTn id="131" dur="300" fill="hold"/>
                                        <p:tgtEl>
                                          <p:spTgt spid="45"/>
                                        </p:tgtEl>
                                        <p:attrNameLst>
                                          <p:attrName>ppt_h</p:attrName>
                                        </p:attrNameLst>
                                      </p:cBhvr>
                                      <p:tavLst>
                                        <p:tav tm="0">
                                          <p:val>
                                            <p:fltVal val="0"/>
                                          </p:val>
                                        </p:tav>
                                        <p:tav tm="100000">
                                          <p:val>
                                            <p:strVal val="#ppt_h"/>
                                          </p:val>
                                        </p:tav>
                                      </p:tavLst>
                                    </p:anim>
                                    <p:animEffect transition="in" filter="fade">
                                      <p:cBhvr>
                                        <p:cTn id="132" dur="300"/>
                                        <p:tgtEl>
                                          <p:spTgt spid="45"/>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300" fill="hold"/>
                                        <p:tgtEl>
                                          <p:spTgt spid="41"/>
                                        </p:tgtEl>
                                        <p:attrNameLst>
                                          <p:attrName>ppt_w</p:attrName>
                                        </p:attrNameLst>
                                      </p:cBhvr>
                                      <p:tavLst>
                                        <p:tav tm="0">
                                          <p:val>
                                            <p:fltVal val="0"/>
                                          </p:val>
                                        </p:tav>
                                        <p:tav tm="100000">
                                          <p:val>
                                            <p:strVal val="#ppt_w"/>
                                          </p:val>
                                        </p:tav>
                                      </p:tavLst>
                                    </p:anim>
                                    <p:anim calcmode="lin" valueType="num">
                                      <p:cBhvr>
                                        <p:cTn id="146" dur="300" fill="hold"/>
                                        <p:tgtEl>
                                          <p:spTgt spid="41"/>
                                        </p:tgtEl>
                                        <p:attrNameLst>
                                          <p:attrName>ppt_h</p:attrName>
                                        </p:attrNameLst>
                                      </p:cBhvr>
                                      <p:tavLst>
                                        <p:tav tm="0">
                                          <p:val>
                                            <p:fltVal val="0"/>
                                          </p:val>
                                        </p:tav>
                                        <p:tav tm="100000">
                                          <p:val>
                                            <p:strVal val="#ppt_h"/>
                                          </p:val>
                                        </p:tav>
                                      </p:tavLst>
                                    </p:anim>
                                    <p:animEffect transition="in" filter="fade">
                                      <p:cBhvr>
                                        <p:cTn id="147" dur="300"/>
                                        <p:tgtEl>
                                          <p:spTgt spid="41"/>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p:cTn id="155" dur="300" fill="hold"/>
                                        <p:tgtEl>
                                          <p:spTgt spid="46"/>
                                        </p:tgtEl>
                                        <p:attrNameLst>
                                          <p:attrName>ppt_w</p:attrName>
                                        </p:attrNameLst>
                                      </p:cBhvr>
                                      <p:tavLst>
                                        <p:tav tm="0">
                                          <p:val>
                                            <p:fltVal val="0"/>
                                          </p:val>
                                        </p:tav>
                                        <p:tav tm="100000">
                                          <p:val>
                                            <p:strVal val="#ppt_w"/>
                                          </p:val>
                                        </p:tav>
                                      </p:tavLst>
                                    </p:anim>
                                    <p:anim calcmode="lin" valueType="num">
                                      <p:cBhvr>
                                        <p:cTn id="156" dur="300" fill="hold"/>
                                        <p:tgtEl>
                                          <p:spTgt spid="46"/>
                                        </p:tgtEl>
                                        <p:attrNameLst>
                                          <p:attrName>ppt_h</p:attrName>
                                        </p:attrNameLst>
                                      </p:cBhvr>
                                      <p:tavLst>
                                        <p:tav tm="0">
                                          <p:val>
                                            <p:fltVal val="0"/>
                                          </p:val>
                                        </p:tav>
                                        <p:tav tm="100000">
                                          <p:val>
                                            <p:strVal val="#ppt_h"/>
                                          </p:val>
                                        </p:tav>
                                      </p:tavLst>
                                    </p:anim>
                                    <p:animEffect transition="in" filter="fade">
                                      <p:cBhvr>
                                        <p:cTn id="157" dur="300"/>
                                        <p:tgtEl>
                                          <p:spTgt spid="46"/>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left)">
                                      <p:cBhvr>
                                        <p:cTn id="179" dur="500"/>
                                        <p:tgtEl>
                                          <p:spTgt spid="37"/>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wipe(down)">
                                      <p:cBhvr>
                                        <p:cTn id="183" dur="500"/>
                                        <p:tgtEl>
                                          <p:spTgt spid="47"/>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wipe(left)">
                                      <p:cBhvr>
                                        <p:cTn id="187" dur="500"/>
                                        <p:tgtEl>
                                          <p:spTgt spid="38"/>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wipe(down)">
                                      <p:cBhvr>
                                        <p:cTn id="1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1093126" y="1918223"/>
            <a:ext cx="6835747" cy="2005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 name="矩形 3"/>
          <p:cNvSpPr/>
          <p:nvPr/>
        </p:nvSpPr>
        <p:spPr>
          <a:xfrm>
            <a:off x="1093124" y="3992143"/>
            <a:ext cx="3397406" cy="2005698"/>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 name="矩形 4"/>
          <p:cNvSpPr/>
          <p:nvPr/>
        </p:nvSpPr>
        <p:spPr>
          <a:xfrm>
            <a:off x="4572397" y="3992143"/>
            <a:ext cx="3356474" cy="200569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5" name="矩形 5"/>
          <p:cNvSpPr/>
          <p:nvPr/>
        </p:nvSpPr>
        <p:spPr>
          <a:xfrm>
            <a:off x="8010742" y="1918223"/>
            <a:ext cx="3315543" cy="2005698"/>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6" name="矩形 6"/>
          <p:cNvSpPr/>
          <p:nvPr/>
        </p:nvSpPr>
        <p:spPr>
          <a:xfrm>
            <a:off x="8010742" y="3992143"/>
            <a:ext cx="3315543" cy="200569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grpSp>
        <p:nvGrpSpPr>
          <p:cNvPr id="20" name="组合 25"/>
          <p:cNvGrpSpPr/>
          <p:nvPr/>
        </p:nvGrpSpPr>
        <p:grpSpPr>
          <a:xfrm>
            <a:off x="1424506" y="2174585"/>
            <a:ext cx="6059067" cy="1514161"/>
            <a:chOff x="503238" y="2713486"/>
            <a:chExt cx="3204356" cy="1135917"/>
          </a:xfrm>
        </p:grpSpPr>
        <p:sp>
          <p:nvSpPr>
            <p:cNvPr id="21" name="矩形 26"/>
            <p:cNvSpPr/>
            <p:nvPr/>
          </p:nvSpPr>
          <p:spPr>
            <a:xfrm>
              <a:off x="503238" y="3078414"/>
              <a:ext cx="3204356" cy="770989"/>
            </a:xfrm>
            <a:prstGeom prst="rect">
              <a:avLst/>
            </a:prstGeom>
          </p:spPr>
          <p:txBody>
            <a:bodyPr wrap="square">
              <a:spAutoFit/>
            </a:bodyPr>
            <a:lstStyle/>
            <a:p>
              <a:pPr algn="just">
                <a:lnSpc>
                  <a:spcPct val="114000"/>
                </a:lnSpc>
              </a:pPr>
              <a:r>
                <a:rPr lang="zh-CN" altLang="en-US" sz="1335"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bg1"/>
                  </a:solidFill>
                  <a:latin typeface="微软雅黑" panose="020B0503020204020204" pitchFamily="34" charset="-122"/>
                  <a:ea typeface="微软雅黑" panose="020B0503020204020204" pitchFamily="34" charset="-122"/>
                </a:rPr>
                <a:t>PPT</a:t>
              </a:r>
              <a:r>
                <a:rPr lang="zh-CN" altLang="en-US" sz="1335" dirty="0">
                  <a:solidFill>
                    <a:schemeClr val="bg1"/>
                  </a:solidFill>
                  <a:latin typeface="微软雅黑" panose="020B0503020204020204" pitchFamily="34" charset="-122"/>
                  <a:ea typeface="微软雅黑" panose="020B0503020204020204" pitchFamily="34" charset="-122"/>
                </a:rPr>
                <a:t>模板所有文字图片都可编辑，数据图表都可以修改颜色大小形状。</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ct val="114000"/>
                </a:lnSpc>
              </a:pPr>
              <a:r>
                <a:rPr lang="zh-CN" altLang="en-US" sz="1335"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bg1"/>
                  </a:solidFill>
                  <a:latin typeface="微软雅黑" panose="020B0503020204020204" pitchFamily="34" charset="-122"/>
                  <a:ea typeface="微软雅黑" panose="020B0503020204020204" pitchFamily="34" charset="-122"/>
                </a:rPr>
                <a:t>PPT</a:t>
              </a:r>
              <a:r>
                <a:rPr lang="zh-CN" altLang="en-US" sz="1335" dirty="0">
                  <a:solidFill>
                    <a:schemeClr val="bg1"/>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22" name="矩形 27"/>
            <p:cNvSpPr/>
            <p:nvPr/>
          </p:nvSpPr>
          <p:spPr>
            <a:xfrm>
              <a:off x="550382" y="2713486"/>
              <a:ext cx="855553" cy="284671"/>
            </a:xfrm>
            <a:prstGeom prst="rect">
              <a:avLst/>
            </a:prstGeom>
          </p:spPr>
          <p:txBody>
            <a:bodyPr wrap="none">
              <a:spAutoFit/>
            </a:bodyPr>
            <a:lstStyle/>
            <a:p>
              <a:pPr algn="l">
                <a:defRPr/>
              </a:pPr>
              <a:r>
                <a:rPr lang="zh-CN" altLang="en-US" sz="1865" dirty="0">
                  <a:solidFill>
                    <a:schemeClr val="bg1"/>
                  </a:solidFill>
                  <a:latin typeface="微软雅黑" panose="020B0503020204020204" pitchFamily="34" charset="-122"/>
                  <a:ea typeface="微软雅黑" panose="020B0503020204020204" pitchFamily="34" charset="-122"/>
                </a:rPr>
                <a:t>点击添加标题</a:t>
              </a:r>
              <a:endParaRPr lang="en-US" altLang="zh-CN" sz="1865" dirty="0">
                <a:solidFill>
                  <a:schemeClr val="bg1"/>
                </a:solidFill>
                <a:latin typeface="微软雅黑" panose="020B0503020204020204" pitchFamily="34" charset="-122"/>
                <a:ea typeface="微软雅黑" panose="020B0503020204020204" pitchFamily="34" charset="-122"/>
              </a:endParaRPr>
            </a:p>
          </p:txBody>
        </p:sp>
      </p:grpSp>
      <p:sp>
        <p:nvSpPr>
          <p:cNvPr id="7" name="标题 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641175" y="2199923"/>
            <a:ext cx="2060179"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01</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0"/>
          <p:cNvSpPr>
            <a:spLocks noChangeShapeType="1"/>
          </p:cNvSpPr>
          <p:nvPr/>
        </p:nvSpPr>
        <p:spPr bwMode="auto">
          <a:xfrm>
            <a:off x="6095738" y="881153"/>
            <a:ext cx="2115" cy="5279707"/>
          </a:xfrm>
          <a:prstGeom prst="line">
            <a:avLst/>
          </a:prstGeom>
          <a:noFill/>
          <a:ln w="9525" cap="flat" cmpd="sng">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sz="3200"/>
          </a:p>
        </p:txBody>
      </p:sp>
      <p:sp>
        <p:nvSpPr>
          <p:cNvPr id="3" name="椭圆 11"/>
          <p:cNvSpPr>
            <a:spLocks noChangeArrowheads="1"/>
          </p:cNvSpPr>
          <p:nvPr/>
        </p:nvSpPr>
        <p:spPr bwMode="auto">
          <a:xfrm>
            <a:off x="5530733" y="2715824"/>
            <a:ext cx="1130006" cy="1130007"/>
          </a:xfrm>
          <a:prstGeom prst="ellipse">
            <a:avLst/>
          </a:prstGeom>
          <a:solidFill>
            <a:schemeClr val="tx2"/>
          </a:solidFill>
          <a:ln w="25400" cap="flat" cmpd="sng">
            <a:noFill/>
            <a:beve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4" name="TextBox 12"/>
          <p:cNvSpPr>
            <a:spLocks noChangeArrowheads="1"/>
          </p:cNvSpPr>
          <p:nvPr/>
        </p:nvSpPr>
        <p:spPr bwMode="auto">
          <a:xfrm>
            <a:off x="720804" y="1797244"/>
            <a:ext cx="43189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述这里输入简单的文字概述这里入简单的文字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概述这里输入述简单的文字概述这里输入简单</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的文字概述这里输入简单的文字概述这里输入</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简单的文字概述这里输入</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13"/>
          <p:cNvSpPr>
            <a:spLocks noChangeArrowheads="1"/>
          </p:cNvSpPr>
          <p:nvPr/>
        </p:nvSpPr>
        <p:spPr bwMode="auto">
          <a:xfrm>
            <a:off x="1776744" y="1348812"/>
            <a:ext cx="3263050"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2016</a:t>
            </a:r>
            <a:r>
              <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年工作情况</a:t>
            </a:r>
            <a:endPar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6" name="TextBox 14"/>
          <p:cNvSpPr>
            <a:spLocks noChangeArrowheads="1"/>
          </p:cNvSpPr>
          <p:nvPr/>
        </p:nvSpPr>
        <p:spPr bwMode="auto">
          <a:xfrm>
            <a:off x="7056449" y="1361510"/>
            <a:ext cx="3263050"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2017</a:t>
            </a:r>
            <a:r>
              <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rPr>
              <a:t>年工作情况</a:t>
            </a:r>
            <a:endPar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7" name="TextBox 15"/>
          <p:cNvSpPr>
            <a:spLocks noChangeArrowheads="1"/>
          </p:cNvSpPr>
          <p:nvPr/>
        </p:nvSpPr>
        <p:spPr bwMode="auto">
          <a:xfrm>
            <a:off x="7083963" y="1833217"/>
            <a:ext cx="43888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16"/>
          <p:cNvSpPr>
            <a:spLocks noChangeArrowheads="1"/>
          </p:cNvSpPr>
          <p:nvPr/>
        </p:nvSpPr>
        <p:spPr bwMode="auto">
          <a:xfrm>
            <a:off x="2496225" y="4379093"/>
            <a:ext cx="2255779" cy="302605"/>
          </a:xfrm>
          <a:prstGeom prst="rect">
            <a:avLst/>
          </a:prstGeom>
          <a:solidFill>
            <a:schemeClr val="accent1"/>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9" name="矩形 17"/>
          <p:cNvSpPr>
            <a:spLocks noChangeArrowheads="1"/>
          </p:cNvSpPr>
          <p:nvPr/>
        </p:nvSpPr>
        <p:spPr bwMode="auto">
          <a:xfrm>
            <a:off x="1201161" y="4859449"/>
            <a:ext cx="3536030" cy="302604"/>
          </a:xfrm>
          <a:prstGeom prst="rect">
            <a:avLst/>
          </a:prstGeom>
          <a:solidFill>
            <a:schemeClr val="accent2"/>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0" name="矩形 18"/>
          <p:cNvSpPr>
            <a:spLocks noChangeArrowheads="1"/>
          </p:cNvSpPr>
          <p:nvPr/>
        </p:nvSpPr>
        <p:spPr bwMode="auto">
          <a:xfrm>
            <a:off x="1874083" y="5420222"/>
            <a:ext cx="2877917" cy="302605"/>
          </a:xfrm>
          <a:prstGeom prst="rect">
            <a:avLst/>
          </a:prstGeom>
          <a:solidFill>
            <a:schemeClr val="accent3"/>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1" name="TextBox 19"/>
          <p:cNvSpPr>
            <a:spLocks noChangeArrowheads="1"/>
          </p:cNvSpPr>
          <p:nvPr/>
        </p:nvSpPr>
        <p:spPr bwMode="auto">
          <a:xfrm>
            <a:off x="2775549" y="4379090"/>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计划完成：</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465">
                <a:solidFill>
                  <a:schemeClr val="bg1"/>
                </a:solidFill>
                <a:latin typeface="方正兰亭粗黑_GBK" panose="02000000000000000000" charset="-122"/>
                <a:sym typeface="宋体" panose="02010600030101010101" pitchFamily="2" charset="-122"/>
              </a:rPr>
              <a:t>％</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2" name="TextBox 20"/>
          <p:cNvSpPr>
            <a:spLocks noChangeArrowheads="1"/>
          </p:cNvSpPr>
          <p:nvPr/>
        </p:nvSpPr>
        <p:spPr bwMode="auto">
          <a:xfrm>
            <a:off x="2257103" y="4859449"/>
            <a:ext cx="2055371"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实际完成数目：</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3" name="TextBox 21"/>
          <p:cNvSpPr>
            <a:spLocks noChangeArrowheads="1"/>
          </p:cNvSpPr>
          <p:nvPr/>
        </p:nvSpPr>
        <p:spPr bwMode="auto">
          <a:xfrm>
            <a:off x="2832685" y="5426568"/>
            <a:ext cx="1494320"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回款数：</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4" name="矩形 22"/>
          <p:cNvSpPr>
            <a:spLocks noChangeArrowheads="1"/>
          </p:cNvSpPr>
          <p:nvPr/>
        </p:nvSpPr>
        <p:spPr bwMode="auto">
          <a:xfrm>
            <a:off x="7249020" y="4379093"/>
            <a:ext cx="2255779" cy="302605"/>
          </a:xfrm>
          <a:prstGeom prst="rect">
            <a:avLst/>
          </a:prstGeom>
          <a:solidFill>
            <a:schemeClr val="accent4"/>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5" name="矩形 23"/>
          <p:cNvSpPr>
            <a:spLocks noChangeArrowheads="1"/>
          </p:cNvSpPr>
          <p:nvPr/>
        </p:nvSpPr>
        <p:spPr bwMode="auto">
          <a:xfrm>
            <a:off x="7263829" y="4859449"/>
            <a:ext cx="3536028" cy="302604"/>
          </a:xfrm>
          <a:prstGeom prst="rect">
            <a:avLst/>
          </a:prstGeom>
          <a:solidFill>
            <a:schemeClr val="accent5"/>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6" name="矩形 24"/>
          <p:cNvSpPr>
            <a:spLocks noChangeArrowheads="1"/>
          </p:cNvSpPr>
          <p:nvPr/>
        </p:nvSpPr>
        <p:spPr bwMode="auto">
          <a:xfrm>
            <a:off x="7249017" y="5420222"/>
            <a:ext cx="2877917" cy="302605"/>
          </a:xfrm>
          <a:prstGeom prst="rect">
            <a:avLst/>
          </a:prstGeom>
          <a:solidFill>
            <a:schemeClr val="accent6"/>
          </a:solidFill>
          <a:ln>
            <a:noFil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17" name="TextBox 25"/>
          <p:cNvSpPr>
            <a:spLocks noChangeArrowheads="1"/>
          </p:cNvSpPr>
          <p:nvPr/>
        </p:nvSpPr>
        <p:spPr bwMode="auto">
          <a:xfrm>
            <a:off x="7526227" y="4379090"/>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计划完成：</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465">
                <a:solidFill>
                  <a:schemeClr val="bg1"/>
                </a:solidFill>
                <a:latin typeface="方正兰亭粗黑_GBK" panose="02000000000000000000" charset="-122"/>
                <a:sym typeface="宋体" panose="02010600030101010101" pitchFamily="2" charset="-122"/>
              </a:rPr>
              <a:t>％</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8" name="TextBox 26"/>
          <p:cNvSpPr>
            <a:spLocks noChangeArrowheads="1"/>
          </p:cNvSpPr>
          <p:nvPr/>
        </p:nvSpPr>
        <p:spPr bwMode="auto">
          <a:xfrm>
            <a:off x="7536809" y="4859449"/>
            <a:ext cx="2055371"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实际完成数目：</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19" name="TextBox 27"/>
          <p:cNvSpPr>
            <a:spLocks noChangeArrowheads="1"/>
          </p:cNvSpPr>
          <p:nvPr/>
        </p:nvSpPr>
        <p:spPr bwMode="auto">
          <a:xfrm>
            <a:off x="7551622" y="5426568"/>
            <a:ext cx="1494320"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panose="02000000000000000000" charset="-122"/>
                <a:sym typeface="宋体" panose="02010600030101010101" pitchFamily="2" charset="-122"/>
              </a:rPr>
              <a:t>回款数：</a:t>
            </a:r>
            <a:r>
              <a:rPr lang="en-US" sz="1465">
                <a:solidFill>
                  <a:schemeClr val="bg1"/>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465">
                <a:solidFill>
                  <a:schemeClr val="bg1"/>
                </a:solidFill>
                <a:latin typeface="方正兰亭粗黑_GBK" panose="02000000000000000000" charset="-122"/>
                <a:sym typeface="宋体" panose="02010600030101010101" pitchFamily="2" charset="-122"/>
              </a:rPr>
              <a:t>万</a:t>
            </a:r>
            <a:endParaRPr lang="zh-CN" altLang="en-US" sz="1465">
              <a:solidFill>
                <a:schemeClr val="bg1"/>
              </a:solidFill>
              <a:latin typeface="方正兰亭粗黑_GBK" panose="02000000000000000000" charset="-122"/>
              <a:sym typeface="宋体" panose="02010600030101010101" pitchFamily="2" charset="-122"/>
            </a:endParaRPr>
          </a:p>
        </p:txBody>
      </p:sp>
      <p:sp>
        <p:nvSpPr>
          <p:cNvPr id="20" name="TextBox 28"/>
          <p:cNvSpPr>
            <a:spLocks noChangeArrowheads="1"/>
          </p:cNvSpPr>
          <p:nvPr/>
        </p:nvSpPr>
        <p:spPr bwMode="auto">
          <a:xfrm>
            <a:off x="5645729" y="2925384"/>
            <a:ext cx="840295" cy="7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a:solidFill>
                  <a:schemeClr val="bg1"/>
                </a:solidFill>
                <a:latin typeface="Times New Roman" panose="02020603050405020304" pitchFamily="18" charset="0"/>
                <a:ea typeface="方正兰亭粗黑_GBK" panose="02000000000000000000" charset="-122"/>
                <a:cs typeface="Times New Roman" panose="02020603050405020304" pitchFamily="18" charset="0"/>
                <a:sym typeface="方正兰亭粗黑_GBK" panose="02000000000000000000" charset="-122"/>
              </a:rPr>
              <a:t>VS</a:t>
            </a:r>
            <a:endParaRPr lang="en-US" sz="4000" b="1" dirty="0">
              <a:solidFill>
                <a:schemeClr val="bg1"/>
              </a:solidFill>
              <a:latin typeface="Times New Roman" panose="02020603050405020304" pitchFamily="18" charset="0"/>
              <a:ea typeface="方正兰亭粗黑_GBK" panose="02000000000000000000" charset="-122"/>
              <a:cs typeface="Times New Roman" panose="02020603050405020304" pitchFamily="18" charset="0"/>
              <a:sym typeface="方正兰亭粗黑_GBK" panose="02000000000000000000" charset="-122"/>
            </a:endParaRPr>
          </a:p>
        </p:txBody>
      </p:sp>
      <p:sp>
        <p:nvSpPr>
          <p:cNvPr id="28" name="标题 2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p:cBhvr>
                                        <p:cTn id="11" dur="2000"/>
                                        <p:tgtEl>
                                          <p:spTgt spid="3"/>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5"/>
                                        </p:tgtEl>
                                      </p:cBhvr>
                                    </p:animEffect>
                                  </p:childTnLst>
                                </p:cTn>
                              </p:par>
                            </p:childTnLst>
                          </p:cTn>
                        </p:par>
                        <p:par>
                          <p:cTn id="20" fill="hold">
                            <p:stCondLst>
                              <p:cond delay="34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32" dur="500" tmFilter="0,0; .5, 1; 1, 1"/>
                                        <p:tgtEl>
                                          <p:spTgt spid="6"/>
                                        </p:tgtEl>
                                      </p:cBhvr>
                                    </p:animEffect>
                                  </p:childTnLst>
                                </p:cTn>
                              </p:par>
                            </p:childTnLst>
                          </p:cTn>
                        </p:par>
                        <p:par>
                          <p:cTn id="33" fill="hold">
                            <p:stCondLst>
                              <p:cond delay="48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53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p:cBhvr>
                                        <p:cTn id="41" dur="400"/>
                                        <p:tgtEl>
                                          <p:spTgt spid="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p:cBhvr>
                                        <p:cTn id="50" dur="500"/>
                                        <p:tgtEl>
                                          <p:spTgt spid="14"/>
                                        </p:tgtEl>
                                      </p:cBhvr>
                                    </p:animEffect>
                                  </p:childTnLst>
                                </p:cTn>
                              </p:par>
                            </p:childTnLst>
                          </p:cTn>
                        </p:par>
                        <p:par>
                          <p:cTn id="51" fill="hold">
                            <p:stCondLst>
                              <p:cond delay="58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p:cBhvr>
                                        <p:cTn id="54" dur="500"/>
                                        <p:tgtEl>
                                          <p:spTgt spid="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p:cBhvr>
                                        <p:cTn id="63" dur="500"/>
                                        <p:tgtEl>
                                          <p:spTgt spid="18"/>
                                        </p:tgtEl>
                                      </p:cBhvr>
                                    </p:animEffect>
                                  </p:childTnLst>
                                </p:cTn>
                              </p:par>
                            </p:childTnLst>
                          </p:cTn>
                        </p:par>
                        <p:par>
                          <p:cTn id="64" fill="hold">
                            <p:stCondLst>
                              <p:cond delay="63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p:cBhvr>
                                        <p:cTn id="67" dur="500"/>
                                        <p:tgtEl>
                                          <p:spTgt spid="1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p:cBhvr>
                                        <p:cTn id="70" dur="500"/>
                                        <p:tgtEl>
                                          <p:spTgt spid="1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p:cBhvr>
                                        <p:cTn id="76" dur="500"/>
                                        <p:tgtEl>
                                          <p:spTgt spid="19"/>
                                        </p:tgtEl>
                                      </p:cBhvr>
                                    </p:animEffect>
                                  </p:childTnLst>
                                </p:cTn>
                              </p:par>
                            </p:childTnLst>
                          </p:cTn>
                        </p:par>
                        <p:par>
                          <p:cTn id="77" fill="hold">
                            <p:stCondLst>
                              <p:cond delay="6800"/>
                            </p:stCondLst>
                            <p:childTnLst>
                              <p:par>
                                <p:cTn id="78" presetID="2" presetClass="entr" presetSubtype="4"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ppt_x</p:attrName>
                                        </p:attrNameLst>
                                      </p:cBhvr>
                                      <p:tavLst>
                                        <p:tav tm="0">
                                          <p:val>
                                            <p:strVal val="#ppt_x"/>
                                          </p:val>
                                        </p:tav>
                                        <p:tav tm="100000">
                                          <p:val>
                                            <p:strVal val="#ppt_x"/>
                                          </p:val>
                                        </p:tav>
                                      </p:tavLst>
                                    </p:anim>
                                    <p:anim calcmode="lin" valueType="num">
                                      <p:cBhvr>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autoUpdateAnimBg="0"/>
      <p:bldP spid="4" grpId="0" bldLvl="0" autoUpdateAnimBg="0"/>
      <p:bldP spid="5" grpId="0" bldLvl="0" autoUpdateAnimBg="0"/>
      <p:bldP spid="6" grpId="0" bldLvl="0" autoUpdateAnimBg="0"/>
      <p:bldP spid="7" grpId="0" bldLvl="0" autoUpdateAnimBg="0"/>
      <p:bldP spid="8" grpId="0" bldLvl="0" animBg="1" autoUpdateAnimBg="0"/>
      <p:bldP spid="9" grpId="0" bldLvl="0" animBg="1" autoUpdateAnimBg="0"/>
      <p:bldP spid="10" grpId="0" bldLvl="0" animBg="1" autoUpdateAnimBg="0"/>
      <p:bldP spid="11" grpId="0" bldLvl="0" autoUpdateAnimBg="0"/>
      <p:bldP spid="12" grpId="0" bldLvl="0" autoUpdateAnimBg="0"/>
      <p:bldP spid="13" grpId="0" bldLvl="0" autoUpdateAnimBg="0"/>
      <p:bldP spid="14"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4694" y="2123723"/>
            <a:ext cx="2655012" cy="2233792"/>
          </a:xfrm>
          <a:prstGeom prst="rect">
            <a:avLst/>
          </a:prstGeom>
        </p:spPr>
      </p:pic>
      <p:sp>
        <p:nvSpPr>
          <p:cNvPr id="3" name="文本框 2"/>
          <p:cNvSpPr txBox="1"/>
          <p:nvPr/>
        </p:nvSpPr>
        <p:spPr>
          <a:xfrm>
            <a:off x="6546175" y="2474243"/>
            <a:ext cx="3877985" cy="830997"/>
          </a:xfrm>
          <a:prstGeom prst="rect">
            <a:avLst/>
          </a:prstGeom>
          <a:noFill/>
        </p:spPr>
        <p:txBody>
          <a:bodyPr wrap="none" rtlCol="0">
            <a:spAutoFit/>
          </a:bodyPr>
          <a:lstStyle/>
          <a:p>
            <a:r>
              <a:rPr lang="zh-CN" altLang="en-US" sz="4800" dirty="0">
                <a:solidFill>
                  <a:srgbClr val="01927A"/>
                </a:solidFill>
                <a:latin typeface="方正尚酷简体" panose="03000509000000000000" pitchFamily="65" charset="-122"/>
                <a:ea typeface="方正尚酷简体" panose="03000509000000000000" pitchFamily="65" charset="-122"/>
              </a:rPr>
              <a:t>章节</a:t>
            </a:r>
            <a:r>
              <a:rPr lang="zh-CN" altLang="en-US" sz="4800" dirty="0" smtClean="0">
                <a:solidFill>
                  <a:srgbClr val="01927A"/>
                </a:solidFill>
                <a:latin typeface="方正尚酷简体" panose="03000509000000000000" pitchFamily="65" charset="-122"/>
                <a:ea typeface="方正尚酷简体" panose="03000509000000000000" pitchFamily="65" charset="-122"/>
              </a:rPr>
              <a:t>标题内容</a:t>
            </a:r>
            <a:endParaRPr lang="zh-CN" altLang="en-US" sz="4800" dirty="0">
              <a:solidFill>
                <a:srgbClr val="01927A"/>
              </a:solidFill>
              <a:latin typeface="方正尚酷简体" panose="03000509000000000000" pitchFamily="65" charset="-122"/>
              <a:ea typeface="方正尚酷简体" panose="03000509000000000000" pitchFamily="65" charset="-122"/>
            </a:endParaRPr>
          </a:p>
        </p:txBody>
      </p:sp>
      <p:sp>
        <p:nvSpPr>
          <p:cNvPr id="4" name="Shape 285"/>
          <p:cNvSpPr txBox="1"/>
          <p:nvPr/>
        </p:nvSpPr>
        <p:spPr>
          <a:xfrm>
            <a:off x="6546175" y="3325511"/>
            <a:ext cx="492954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rgbClr val="01927A"/>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rgbClr val="01927A"/>
                </a:solidFill>
                <a:latin typeface="微软雅黑" panose="020B0503020204020204" pitchFamily="34" charset="-122"/>
                <a:ea typeface="微软雅黑" panose="020B0503020204020204" pitchFamily="34" charset="-122"/>
              </a:rPr>
              <a:t>可</a:t>
            </a:r>
            <a:endParaRPr lang="en-US" altLang="zh-CN" sz="1600" dirty="0">
              <a:solidFill>
                <a:srgbClr val="01927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254850" y="2199923"/>
            <a:ext cx="2446504" cy="1862048"/>
          </a:xfrm>
          <a:prstGeom prst="rect">
            <a:avLst/>
          </a:prstGeom>
          <a:noFill/>
        </p:spPr>
        <p:txBody>
          <a:bodyPr wrap="none" rtlCol="0">
            <a:spAutoFit/>
          </a:bodyPr>
          <a:lstStyle/>
          <a:p>
            <a:pPr algn="r"/>
            <a:r>
              <a:rPr lang="en-US" altLang="zh-CN" sz="11500" dirty="0" smtClean="0">
                <a:solidFill>
                  <a:srgbClr val="F78F65"/>
                </a:solidFill>
                <a:latin typeface="锐字巅峰粗黑简1.0" panose="02000500000000000000" pitchFamily="2" charset="-122"/>
                <a:ea typeface="锐字巅峰粗黑简1.0" panose="02000500000000000000" pitchFamily="2" charset="-122"/>
              </a:rPr>
              <a:t>04</a:t>
            </a:r>
            <a:endParaRPr lang="zh-CN" altLang="en-US" sz="11500" dirty="0">
              <a:solidFill>
                <a:srgbClr val="F78F65"/>
              </a:solidFill>
              <a:latin typeface="锐字巅峰粗黑简1.0" panose="02000500000000000000" pitchFamily="2" charset="-122"/>
              <a:ea typeface="锐字巅峰粗黑简1.0" panose="02000500000000000000" pitchFamily="2" charset="-122"/>
            </a:endParaRPr>
          </a:p>
        </p:txBody>
      </p:sp>
      <p:cxnSp>
        <p:nvCxnSpPr>
          <p:cNvPr id="7" name="直接连接符 6"/>
          <p:cNvCxnSpPr/>
          <p:nvPr/>
        </p:nvCxnSpPr>
        <p:spPr>
          <a:xfrm>
            <a:off x="4114800" y="2184683"/>
            <a:ext cx="0" cy="2233792"/>
          </a:xfrm>
          <a:prstGeom prst="line">
            <a:avLst/>
          </a:prstGeom>
          <a:ln>
            <a:solidFill>
              <a:srgbClr val="0192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10"/>
          <p:cNvGrpSpPr/>
          <p:nvPr/>
        </p:nvGrpSpPr>
        <p:grpSpPr>
          <a:xfrm>
            <a:off x="912774" y="1554249"/>
            <a:ext cx="3791434" cy="4895269"/>
            <a:chOff x="647564" y="987574"/>
            <a:chExt cx="2844316" cy="3672408"/>
          </a:xfrm>
        </p:grpSpPr>
        <p:sp>
          <p:nvSpPr>
            <p:cNvPr id="44" name="圆角矩形 36"/>
            <p:cNvSpPr/>
            <p:nvPr/>
          </p:nvSpPr>
          <p:spPr>
            <a:xfrm>
              <a:off x="647564" y="1059582"/>
              <a:ext cx="2844316" cy="3600400"/>
            </a:xfrm>
            <a:prstGeom prst="roundRect">
              <a:avLst>
                <a:gd name="adj" fmla="val 4947"/>
              </a:avLst>
            </a:prstGeom>
            <a:solidFill>
              <a:schemeClr val="accent4"/>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nvGrpSpPr>
            <p:cNvPr id="45" name="组合 9"/>
            <p:cNvGrpSpPr/>
            <p:nvPr/>
          </p:nvGrpSpPr>
          <p:grpSpPr>
            <a:xfrm>
              <a:off x="769427" y="1383618"/>
              <a:ext cx="2600590" cy="3075736"/>
              <a:chOff x="769427" y="1383618"/>
              <a:chExt cx="2600590" cy="3075736"/>
            </a:xfrm>
          </p:grpSpPr>
          <p:sp>
            <p:nvSpPr>
              <p:cNvPr id="62" name="圆角矩形 54"/>
              <p:cNvSpPr/>
              <p:nvPr/>
            </p:nvSpPr>
            <p:spPr>
              <a:xfrm>
                <a:off x="769427" y="1383618"/>
                <a:ext cx="2600590" cy="3075736"/>
              </a:xfrm>
              <a:prstGeom prst="roundRect">
                <a:avLst>
                  <a:gd name="adj" fmla="val 4833"/>
                </a:avLst>
              </a:prstGeom>
              <a:solidFill>
                <a:sysClr val="window" lastClr="FFFFFF">
                  <a:lumMod val="95000"/>
                </a:sysClr>
              </a:solidFill>
              <a:ln w="25400" cap="flat" cmpd="sng" algn="ctr">
                <a:noFill/>
                <a:prstDash val="solid"/>
              </a:ln>
              <a:effectLst>
                <a:outerShdw blurRad="101600" dist="38100" dir="2700000" algn="tl" rotWithShape="0">
                  <a:prstClr val="black">
                    <a:alpha val="29000"/>
                  </a:prstClr>
                </a:out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nvGrpSpPr>
              <p:cNvPr id="63" name="组合 8"/>
              <p:cNvGrpSpPr/>
              <p:nvPr/>
            </p:nvGrpSpPr>
            <p:grpSpPr>
              <a:xfrm>
                <a:off x="1015404" y="2031690"/>
                <a:ext cx="2066948" cy="2160240"/>
                <a:chOff x="954229" y="2031690"/>
                <a:chExt cx="2230986" cy="2160240"/>
              </a:xfrm>
            </p:grpSpPr>
            <p:cxnSp>
              <p:nvCxnSpPr>
                <p:cNvPr id="64" name="直接连接符 7"/>
                <p:cNvCxnSpPr/>
                <p:nvPr/>
              </p:nvCxnSpPr>
              <p:spPr>
                <a:xfrm>
                  <a:off x="954229" y="2031690"/>
                  <a:ext cx="2230986" cy="0"/>
                </a:xfrm>
                <a:prstGeom prst="line">
                  <a:avLst/>
                </a:prstGeom>
                <a:noFill/>
                <a:ln w="9525" cap="flat" cmpd="sng" algn="ctr">
                  <a:solidFill>
                    <a:sysClr val="window" lastClr="FFFFFF">
                      <a:lumMod val="85000"/>
                    </a:sysClr>
                  </a:solidFill>
                  <a:prstDash val="solid"/>
                </a:ln>
                <a:effectLst/>
              </p:spPr>
            </p:cxnSp>
            <p:cxnSp>
              <p:nvCxnSpPr>
                <p:cNvPr id="65" name="直接连接符 80"/>
                <p:cNvCxnSpPr/>
                <p:nvPr/>
              </p:nvCxnSpPr>
              <p:spPr>
                <a:xfrm>
                  <a:off x="954229" y="2391730"/>
                  <a:ext cx="2230986" cy="0"/>
                </a:xfrm>
                <a:prstGeom prst="line">
                  <a:avLst/>
                </a:prstGeom>
                <a:noFill/>
                <a:ln w="9525" cap="flat" cmpd="sng" algn="ctr">
                  <a:solidFill>
                    <a:sysClr val="window" lastClr="FFFFFF">
                      <a:lumMod val="85000"/>
                    </a:sysClr>
                  </a:solidFill>
                  <a:prstDash val="solid"/>
                </a:ln>
                <a:effectLst/>
              </p:spPr>
            </p:cxnSp>
            <p:cxnSp>
              <p:nvCxnSpPr>
                <p:cNvPr id="66" name="直接连接符 81"/>
                <p:cNvCxnSpPr/>
                <p:nvPr/>
              </p:nvCxnSpPr>
              <p:spPr>
                <a:xfrm>
                  <a:off x="954229" y="2751770"/>
                  <a:ext cx="2230986" cy="0"/>
                </a:xfrm>
                <a:prstGeom prst="line">
                  <a:avLst/>
                </a:prstGeom>
                <a:noFill/>
                <a:ln w="9525" cap="flat" cmpd="sng" algn="ctr">
                  <a:solidFill>
                    <a:sysClr val="window" lastClr="FFFFFF">
                      <a:lumMod val="85000"/>
                    </a:sysClr>
                  </a:solidFill>
                  <a:prstDash val="solid"/>
                </a:ln>
                <a:effectLst/>
              </p:spPr>
            </p:cxnSp>
            <p:cxnSp>
              <p:nvCxnSpPr>
                <p:cNvPr id="67" name="直接连接符 82"/>
                <p:cNvCxnSpPr/>
                <p:nvPr/>
              </p:nvCxnSpPr>
              <p:spPr>
                <a:xfrm>
                  <a:off x="954229" y="3111810"/>
                  <a:ext cx="2230986" cy="0"/>
                </a:xfrm>
                <a:prstGeom prst="line">
                  <a:avLst/>
                </a:prstGeom>
                <a:noFill/>
                <a:ln w="9525" cap="flat" cmpd="sng" algn="ctr">
                  <a:solidFill>
                    <a:sysClr val="window" lastClr="FFFFFF">
                      <a:lumMod val="85000"/>
                    </a:sysClr>
                  </a:solidFill>
                  <a:prstDash val="solid"/>
                </a:ln>
                <a:effectLst/>
              </p:spPr>
            </p:cxnSp>
            <p:cxnSp>
              <p:nvCxnSpPr>
                <p:cNvPr id="68" name="直接连接符 83"/>
                <p:cNvCxnSpPr/>
                <p:nvPr/>
              </p:nvCxnSpPr>
              <p:spPr>
                <a:xfrm>
                  <a:off x="954229" y="3471850"/>
                  <a:ext cx="2230986" cy="0"/>
                </a:xfrm>
                <a:prstGeom prst="line">
                  <a:avLst/>
                </a:prstGeom>
                <a:noFill/>
                <a:ln w="9525" cap="flat" cmpd="sng" algn="ctr">
                  <a:solidFill>
                    <a:sysClr val="window" lastClr="FFFFFF">
                      <a:lumMod val="85000"/>
                    </a:sysClr>
                  </a:solidFill>
                  <a:prstDash val="solid"/>
                </a:ln>
                <a:effectLst/>
              </p:spPr>
            </p:cxnSp>
            <p:cxnSp>
              <p:nvCxnSpPr>
                <p:cNvPr id="69" name="直接连接符 84"/>
                <p:cNvCxnSpPr/>
                <p:nvPr/>
              </p:nvCxnSpPr>
              <p:spPr>
                <a:xfrm>
                  <a:off x="954229" y="3831890"/>
                  <a:ext cx="2230986" cy="0"/>
                </a:xfrm>
                <a:prstGeom prst="line">
                  <a:avLst/>
                </a:prstGeom>
                <a:noFill/>
                <a:ln w="9525" cap="flat" cmpd="sng" algn="ctr">
                  <a:solidFill>
                    <a:sysClr val="window" lastClr="FFFFFF">
                      <a:lumMod val="85000"/>
                    </a:sysClr>
                  </a:solidFill>
                  <a:prstDash val="solid"/>
                </a:ln>
                <a:effectLst/>
              </p:spPr>
            </p:cxnSp>
            <p:cxnSp>
              <p:nvCxnSpPr>
                <p:cNvPr id="70" name="直接连接符 85"/>
                <p:cNvCxnSpPr/>
                <p:nvPr/>
              </p:nvCxnSpPr>
              <p:spPr>
                <a:xfrm>
                  <a:off x="954229" y="4191930"/>
                  <a:ext cx="2230986" cy="0"/>
                </a:xfrm>
                <a:prstGeom prst="line">
                  <a:avLst/>
                </a:prstGeom>
                <a:noFill/>
                <a:ln w="9525" cap="flat" cmpd="sng" algn="ctr">
                  <a:solidFill>
                    <a:sysClr val="window" lastClr="FFFFFF">
                      <a:lumMod val="85000"/>
                    </a:sysClr>
                  </a:solidFill>
                  <a:prstDash val="solid"/>
                </a:ln>
                <a:effectLst/>
              </p:spPr>
            </p:cxnSp>
          </p:grpSp>
        </p:grpSp>
        <p:grpSp>
          <p:nvGrpSpPr>
            <p:cNvPr id="46" name="组合 5"/>
            <p:cNvGrpSpPr/>
            <p:nvPr/>
          </p:nvGrpSpPr>
          <p:grpSpPr>
            <a:xfrm>
              <a:off x="1007604" y="987574"/>
              <a:ext cx="146540" cy="648072"/>
              <a:chOff x="899592" y="987574"/>
              <a:chExt cx="146540" cy="648072"/>
            </a:xfrm>
          </p:grpSpPr>
          <p:sp>
            <p:nvSpPr>
              <p:cNvPr id="59" name="椭圆 51"/>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60" name="圆角矩形 52"/>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61" name="圆角矩形 53"/>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nvGrpSpPr>
            <p:cNvPr id="47" name="组合 32"/>
            <p:cNvGrpSpPr/>
            <p:nvPr/>
          </p:nvGrpSpPr>
          <p:grpSpPr>
            <a:xfrm>
              <a:off x="1259632" y="987574"/>
              <a:ext cx="146540" cy="648072"/>
              <a:chOff x="899592" y="987574"/>
              <a:chExt cx="146540" cy="648072"/>
            </a:xfrm>
          </p:grpSpPr>
          <p:sp>
            <p:nvSpPr>
              <p:cNvPr id="56" name="椭圆 48"/>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7" name="圆角矩形 49"/>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8" name="圆角矩形 50"/>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nvGrpSpPr>
            <p:cNvPr id="48" name="组合 52"/>
            <p:cNvGrpSpPr/>
            <p:nvPr/>
          </p:nvGrpSpPr>
          <p:grpSpPr>
            <a:xfrm>
              <a:off x="2733272" y="987574"/>
              <a:ext cx="146540" cy="648072"/>
              <a:chOff x="899592" y="987574"/>
              <a:chExt cx="146540" cy="648072"/>
            </a:xfrm>
          </p:grpSpPr>
          <p:sp>
            <p:nvSpPr>
              <p:cNvPr id="53" name="椭圆 45"/>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4" name="圆角矩形 46"/>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5" name="圆角矩形 47"/>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nvGrpSpPr>
            <p:cNvPr id="49" name="组合 72"/>
            <p:cNvGrpSpPr/>
            <p:nvPr/>
          </p:nvGrpSpPr>
          <p:grpSpPr>
            <a:xfrm>
              <a:off x="2985300" y="987574"/>
              <a:ext cx="146540" cy="648072"/>
              <a:chOff x="899592" y="987574"/>
              <a:chExt cx="146540" cy="648072"/>
            </a:xfrm>
          </p:grpSpPr>
          <p:sp>
            <p:nvSpPr>
              <p:cNvPr id="50" name="椭圆 42"/>
              <p:cNvSpPr/>
              <p:nvPr/>
            </p:nvSpPr>
            <p:spPr>
              <a:xfrm>
                <a:off x="899592" y="1489106"/>
                <a:ext cx="146540" cy="146540"/>
              </a:xfrm>
              <a:prstGeom prst="ellipse">
                <a:avLst/>
              </a:prstGeom>
              <a:solidFill>
                <a:sysClr val="windowText" lastClr="000000">
                  <a:lumMod val="75000"/>
                  <a:lumOff val="25000"/>
                </a:sysClr>
              </a:solidFill>
              <a:ln w="25400" cap="flat" cmpd="sng" algn="ctr">
                <a:noFill/>
                <a:prstDash val="solid"/>
              </a:ln>
              <a:effectLst>
                <a:innerShdw blurRad="114300">
                  <a:prstClr val="black"/>
                </a:innerShdw>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1" name="圆角矩形 43"/>
              <p:cNvSpPr/>
              <p:nvPr/>
            </p:nvSpPr>
            <p:spPr>
              <a:xfrm>
                <a:off x="936858" y="987574"/>
                <a:ext cx="72008" cy="612068"/>
              </a:xfrm>
              <a:prstGeom prst="roundRect">
                <a:avLst>
                  <a:gd name="adj" fmla="val 50000"/>
                </a:avLst>
              </a:prstGeom>
              <a:gradFill>
                <a:gsLst>
                  <a:gs pos="0">
                    <a:sysClr val="windowText" lastClr="000000">
                      <a:lumMod val="50000"/>
                      <a:lumOff val="50000"/>
                    </a:sysClr>
                  </a:gs>
                  <a:gs pos="100000">
                    <a:sysClr val="window" lastClr="FFFFFF">
                      <a:lumMod val="75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sp>
            <p:nvSpPr>
              <p:cNvPr id="52" name="圆角矩形 44"/>
              <p:cNvSpPr/>
              <p:nvPr/>
            </p:nvSpPr>
            <p:spPr>
              <a:xfrm>
                <a:off x="961885" y="1023578"/>
                <a:ext cx="46981" cy="502794"/>
              </a:xfrm>
              <a:prstGeom prst="roundRect">
                <a:avLst>
                  <a:gd name="adj" fmla="val 50000"/>
                </a:avLst>
              </a:prstGeom>
              <a:gradFill>
                <a:gsLst>
                  <a:gs pos="0">
                    <a:sysClr val="window" lastClr="FFFFFF">
                      <a:alpha val="49000"/>
                    </a:sysClr>
                  </a:gs>
                  <a:gs pos="100000">
                    <a:sysClr val="window" lastClr="FFFFFF">
                      <a:lumMod val="75000"/>
                      <a:alpha val="38000"/>
                    </a:sysClr>
                  </a:gs>
                </a:gsLst>
                <a:lin ang="54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Arial" panose="020B0604020202020204"/>
                  <a:ea typeface="微软雅黑" panose="020B0503020204020204" pitchFamily="34" charset="-122"/>
                </a:endParaRPr>
              </a:p>
            </p:txBody>
          </p:sp>
        </p:grpSp>
      </p:grpSp>
      <p:sp>
        <p:nvSpPr>
          <p:cNvPr id="71" name="矩形 63"/>
          <p:cNvSpPr/>
          <p:nvPr/>
        </p:nvSpPr>
        <p:spPr>
          <a:xfrm>
            <a:off x="1202169" y="3377977"/>
            <a:ext cx="3053771" cy="2092826"/>
          </a:xfrm>
          <a:prstGeom prst="rect">
            <a:avLst/>
          </a:prstGeom>
        </p:spPr>
        <p:txBody>
          <a:bodyPr wrap="square" lIns="121867" tIns="60933" rIns="121867" bIns="60933">
            <a:spAutoFit/>
          </a:bodyPr>
          <a:lstStyle/>
          <a:p>
            <a:pPr algn="just">
              <a:lnSpc>
                <a:spcPct val="200000"/>
              </a:lnSpc>
            </a:pPr>
            <a:r>
              <a:rPr lang="zh-CN" altLang="en-US" sz="1600" dirty="0">
                <a:latin typeface="微软雅黑" panose="020B0503020204020204" pitchFamily="34" charset="-122"/>
                <a:ea typeface="微软雅黑" panose="020B0503020204020204" pitchFamily="34" charset="-122"/>
              </a:rPr>
              <a:t>轻点此处输入文字内容，</a:t>
            </a:r>
            <a:r>
              <a:rPr lang="en-US" altLang="zh-CN" sz="1600" dirty="0">
                <a:latin typeface="微软雅黑" panose="020B0503020204020204" pitchFamily="34" charset="-122"/>
                <a:ea typeface="微软雅黑" panose="020B0503020204020204" pitchFamily="34" charset="-122"/>
              </a:rPr>
              <a:t>PPT</a:t>
            </a:r>
            <a:r>
              <a:rPr lang="zh-CN" altLang="en-US" sz="1600"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600" dirty="0">
              <a:latin typeface="微软雅黑" panose="020B0503020204020204" pitchFamily="34" charset="-122"/>
              <a:ea typeface="微软雅黑" panose="020B0503020204020204" pitchFamily="34" charset="-122"/>
            </a:endParaRPr>
          </a:p>
        </p:txBody>
      </p:sp>
      <p:sp>
        <p:nvSpPr>
          <p:cNvPr id="72" name="TextBox 87"/>
          <p:cNvSpPr txBox="1"/>
          <p:nvPr/>
        </p:nvSpPr>
        <p:spPr>
          <a:xfrm>
            <a:off x="1265792" y="2946041"/>
            <a:ext cx="3085427" cy="410186"/>
          </a:xfrm>
          <a:prstGeom prst="rect">
            <a:avLst/>
          </a:prstGeom>
          <a:noFill/>
          <a:effectLst/>
        </p:spPr>
        <p:txBody>
          <a:bodyPr wrap="square" lIns="121867" tIns="60933" rIns="121867" bIns="60933"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defTabSz="608965"/>
            <a:r>
              <a:rPr lang="zh-CN" altLang="en-US" sz="1865" b="1" dirty="0">
                <a:solidFill>
                  <a:schemeClr val="accent4"/>
                </a:solidFill>
                <a:effectLst/>
                <a:latin typeface="Century Gothic" panose="020B0502020202020204"/>
                <a:ea typeface="微软雅黑" panose="020B0503020204020204" pitchFamily="34" charset="-122"/>
              </a:rPr>
              <a:t>点击此处添加标题</a:t>
            </a:r>
            <a:endParaRPr lang="zh-CN" altLang="en-US" sz="1865" b="1" dirty="0">
              <a:solidFill>
                <a:schemeClr val="accent4"/>
              </a:solidFill>
              <a:effectLst/>
              <a:latin typeface="Century Gothic" panose="020B0502020202020204"/>
              <a:ea typeface="微软雅黑" panose="020B0503020204020204" pitchFamily="34" charset="-122"/>
            </a:endParaRPr>
          </a:p>
        </p:txBody>
      </p:sp>
      <p:grpSp>
        <p:nvGrpSpPr>
          <p:cNvPr id="78" name="组合 540"/>
          <p:cNvGrpSpPr/>
          <p:nvPr/>
        </p:nvGrpSpPr>
        <p:grpSpPr>
          <a:xfrm>
            <a:off x="5923290" y="1640936"/>
            <a:ext cx="5724490" cy="4656388"/>
            <a:chOff x="1930401" y="1588"/>
            <a:chExt cx="8334376" cy="6838950"/>
          </a:xfrm>
        </p:grpSpPr>
        <p:sp>
          <p:nvSpPr>
            <p:cNvPr id="79" name="Freeform 5"/>
            <p:cNvSpPr>
              <a:spLocks noEditPoints="1"/>
            </p:cNvSpPr>
            <p:nvPr/>
          </p:nvSpPr>
          <p:spPr bwMode="auto">
            <a:xfrm>
              <a:off x="7605714" y="4522788"/>
              <a:ext cx="725488" cy="1289050"/>
            </a:xfrm>
            <a:custGeom>
              <a:avLst/>
              <a:gdLst>
                <a:gd name="T0" fmla="*/ 302 w 340"/>
                <a:gd name="T1" fmla="*/ 0 h 605"/>
                <a:gd name="T2" fmla="*/ 38 w 340"/>
                <a:gd name="T3" fmla="*/ 0 h 605"/>
                <a:gd name="T4" fmla="*/ 0 w 340"/>
                <a:gd name="T5" fmla="*/ 38 h 605"/>
                <a:gd name="T6" fmla="*/ 0 w 340"/>
                <a:gd name="T7" fmla="*/ 567 h 605"/>
                <a:gd name="T8" fmla="*/ 38 w 340"/>
                <a:gd name="T9" fmla="*/ 605 h 605"/>
                <a:gd name="T10" fmla="*/ 302 w 340"/>
                <a:gd name="T11" fmla="*/ 605 h 605"/>
                <a:gd name="T12" fmla="*/ 340 w 340"/>
                <a:gd name="T13" fmla="*/ 567 h 605"/>
                <a:gd name="T14" fmla="*/ 340 w 340"/>
                <a:gd name="T15" fmla="*/ 38 h 605"/>
                <a:gd name="T16" fmla="*/ 302 w 340"/>
                <a:gd name="T17" fmla="*/ 0 h 605"/>
                <a:gd name="T18" fmla="*/ 302 w 340"/>
                <a:gd name="T19" fmla="*/ 529 h 605"/>
                <a:gd name="T20" fmla="*/ 38 w 340"/>
                <a:gd name="T21" fmla="*/ 529 h 605"/>
                <a:gd name="T22" fmla="*/ 38 w 340"/>
                <a:gd name="T23" fmla="*/ 38 h 605"/>
                <a:gd name="T24" fmla="*/ 38 w 340"/>
                <a:gd name="T25" fmla="*/ 38 h 605"/>
                <a:gd name="T26" fmla="*/ 302 w 340"/>
                <a:gd name="T27" fmla="*/ 38 h 605"/>
                <a:gd name="T28" fmla="*/ 302 w 340"/>
                <a:gd name="T29" fmla="*/ 38 h 605"/>
                <a:gd name="T30" fmla="*/ 302 w 340"/>
                <a:gd name="T31" fmla="*/ 529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605">
                  <a:moveTo>
                    <a:pt x="302" y="0"/>
                  </a:moveTo>
                  <a:cubicBezTo>
                    <a:pt x="38" y="0"/>
                    <a:pt x="38" y="0"/>
                    <a:pt x="38" y="0"/>
                  </a:cubicBezTo>
                  <a:cubicBezTo>
                    <a:pt x="17" y="0"/>
                    <a:pt x="0" y="17"/>
                    <a:pt x="0" y="38"/>
                  </a:cubicBezTo>
                  <a:cubicBezTo>
                    <a:pt x="0" y="567"/>
                    <a:pt x="0" y="567"/>
                    <a:pt x="0" y="567"/>
                  </a:cubicBezTo>
                  <a:cubicBezTo>
                    <a:pt x="0" y="588"/>
                    <a:pt x="17" y="605"/>
                    <a:pt x="38" y="605"/>
                  </a:cubicBezTo>
                  <a:cubicBezTo>
                    <a:pt x="302" y="605"/>
                    <a:pt x="302" y="605"/>
                    <a:pt x="302" y="605"/>
                  </a:cubicBezTo>
                  <a:cubicBezTo>
                    <a:pt x="323" y="605"/>
                    <a:pt x="340" y="588"/>
                    <a:pt x="340" y="567"/>
                  </a:cubicBezTo>
                  <a:cubicBezTo>
                    <a:pt x="340" y="38"/>
                    <a:pt x="340" y="38"/>
                    <a:pt x="340" y="38"/>
                  </a:cubicBezTo>
                  <a:cubicBezTo>
                    <a:pt x="340" y="17"/>
                    <a:pt x="323" y="0"/>
                    <a:pt x="302" y="0"/>
                  </a:cubicBezTo>
                  <a:moveTo>
                    <a:pt x="302" y="529"/>
                  </a:moveTo>
                  <a:cubicBezTo>
                    <a:pt x="38" y="529"/>
                    <a:pt x="38" y="529"/>
                    <a:pt x="38" y="529"/>
                  </a:cubicBezTo>
                  <a:cubicBezTo>
                    <a:pt x="38" y="38"/>
                    <a:pt x="38" y="38"/>
                    <a:pt x="38" y="38"/>
                  </a:cubicBezTo>
                  <a:cubicBezTo>
                    <a:pt x="38" y="38"/>
                    <a:pt x="38" y="38"/>
                    <a:pt x="38" y="38"/>
                  </a:cubicBezTo>
                  <a:cubicBezTo>
                    <a:pt x="302" y="38"/>
                    <a:pt x="302" y="38"/>
                    <a:pt x="302" y="38"/>
                  </a:cubicBezTo>
                  <a:cubicBezTo>
                    <a:pt x="302" y="38"/>
                    <a:pt x="302" y="38"/>
                    <a:pt x="302" y="38"/>
                  </a:cubicBezTo>
                  <a:cubicBezTo>
                    <a:pt x="302" y="529"/>
                    <a:pt x="302" y="529"/>
                    <a:pt x="302" y="529"/>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Rectangle 6"/>
            <p:cNvSpPr>
              <a:spLocks noChangeArrowheads="1"/>
            </p:cNvSpPr>
            <p:nvPr/>
          </p:nvSpPr>
          <p:spPr bwMode="auto">
            <a:xfrm>
              <a:off x="7908926" y="5710238"/>
              <a:ext cx="122238" cy="396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1" name="Rectangle 7"/>
            <p:cNvSpPr>
              <a:spLocks noChangeArrowheads="1"/>
            </p:cNvSpPr>
            <p:nvPr/>
          </p:nvSpPr>
          <p:spPr bwMode="auto">
            <a:xfrm>
              <a:off x="7908926" y="5710238"/>
              <a:ext cx="122238"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2" name="Freeform 8"/>
            <p:cNvSpPr/>
            <p:nvPr/>
          </p:nvSpPr>
          <p:spPr bwMode="auto">
            <a:xfrm>
              <a:off x="7686676" y="4603751"/>
              <a:ext cx="563563" cy="1046163"/>
            </a:xfrm>
            <a:custGeom>
              <a:avLst/>
              <a:gdLst>
                <a:gd name="T0" fmla="*/ 0 w 355"/>
                <a:gd name="T1" fmla="*/ 0 h 659"/>
                <a:gd name="T2" fmla="*/ 0 w 355"/>
                <a:gd name="T3" fmla="*/ 0 h 659"/>
                <a:gd name="T4" fmla="*/ 0 w 355"/>
                <a:gd name="T5" fmla="*/ 659 h 659"/>
                <a:gd name="T6" fmla="*/ 355 w 355"/>
                <a:gd name="T7" fmla="*/ 659 h 659"/>
                <a:gd name="T8" fmla="*/ 355 w 355"/>
                <a:gd name="T9" fmla="*/ 0 h 659"/>
                <a:gd name="T10" fmla="*/ 355 w 355"/>
                <a:gd name="T11" fmla="*/ 0 h 659"/>
                <a:gd name="T12" fmla="*/ 0 w 355"/>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355" h="659">
                  <a:moveTo>
                    <a:pt x="0" y="0"/>
                  </a:moveTo>
                  <a:lnTo>
                    <a:pt x="0" y="0"/>
                  </a:lnTo>
                  <a:lnTo>
                    <a:pt x="0" y="659"/>
                  </a:lnTo>
                  <a:lnTo>
                    <a:pt x="355" y="659"/>
                  </a:lnTo>
                  <a:lnTo>
                    <a:pt x="355" y="0"/>
                  </a:lnTo>
                  <a:lnTo>
                    <a:pt x="355" y="0"/>
                  </a:lnTo>
                  <a:lnTo>
                    <a:pt x="0"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9"/>
            <p:cNvSpPr/>
            <p:nvPr/>
          </p:nvSpPr>
          <p:spPr bwMode="auto">
            <a:xfrm>
              <a:off x="7686676" y="4603751"/>
              <a:ext cx="563563" cy="1046163"/>
            </a:xfrm>
            <a:custGeom>
              <a:avLst/>
              <a:gdLst>
                <a:gd name="T0" fmla="*/ 0 w 355"/>
                <a:gd name="T1" fmla="*/ 0 h 659"/>
                <a:gd name="T2" fmla="*/ 0 w 355"/>
                <a:gd name="T3" fmla="*/ 0 h 659"/>
                <a:gd name="T4" fmla="*/ 0 w 355"/>
                <a:gd name="T5" fmla="*/ 659 h 659"/>
                <a:gd name="T6" fmla="*/ 355 w 355"/>
                <a:gd name="T7" fmla="*/ 659 h 659"/>
                <a:gd name="T8" fmla="*/ 355 w 355"/>
                <a:gd name="T9" fmla="*/ 0 h 659"/>
                <a:gd name="T10" fmla="*/ 355 w 355"/>
                <a:gd name="T11" fmla="*/ 0 h 659"/>
                <a:gd name="T12" fmla="*/ 0 w 355"/>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355" h="659">
                  <a:moveTo>
                    <a:pt x="0" y="0"/>
                  </a:moveTo>
                  <a:lnTo>
                    <a:pt x="0" y="0"/>
                  </a:lnTo>
                  <a:lnTo>
                    <a:pt x="0" y="659"/>
                  </a:lnTo>
                  <a:lnTo>
                    <a:pt x="355" y="659"/>
                  </a:lnTo>
                  <a:lnTo>
                    <a:pt x="355" y="0"/>
                  </a:lnTo>
                  <a:lnTo>
                    <a:pt x="35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10"/>
            <p:cNvSpPr/>
            <p:nvPr/>
          </p:nvSpPr>
          <p:spPr bwMode="auto">
            <a:xfrm>
              <a:off x="7804151" y="4745038"/>
              <a:ext cx="330200" cy="298450"/>
            </a:xfrm>
            <a:custGeom>
              <a:avLst/>
              <a:gdLst>
                <a:gd name="T0" fmla="*/ 154 w 155"/>
                <a:gd name="T1" fmla="*/ 135 h 140"/>
                <a:gd name="T2" fmla="*/ 146 w 155"/>
                <a:gd name="T3" fmla="*/ 109 h 140"/>
                <a:gd name="T4" fmla="*/ 140 w 155"/>
                <a:gd name="T5" fmla="*/ 102 h 140"/>
                <a:gd name="T6" fmla="*/ 98 w 155"/>
                <a:gd name="T7" fmla="*/ 83 h 140"/>
                <a:gd name="T8" fmla="*/ 98 w 155"/>
                <a:gd name="T9" fmla="*/ 83 h 140"/>
                <a:gd name="T10" fmla="*/ 98 w 155"/>
                <a:gd name="T11" fmla="*/ 75 h 140"/>
                <a:gd name="T12" fmla="*/ 108 w 155"/>
                <a:gd name="T13" fmla="*/ 43 h 140"/>
                <a:gd name="T14" fmla="*/ 108 w 155"/>
                <a:gd name="T15" fmla="*/ 33 h 140"/>
                <a:gd name="T16" fmla="*/ 77 w 155"/>
                <a:gd name="T17" fmla="*/ 0 h 140"/>
                <a:gd name="T18" fmla="*/ 46 w 155"/>
                <a:gd name="T19" fmla="*/ 33 h 140"/>
                <a:gd name="T20" fmla="*/ 46 w 155"/>
                <a:gd name="T21" fmla="*/ 43 h 140"/>
                <a:gd name="T22" fmla="*/ 56 w 155"/>
                <a:gd name="T23" fmla="*/ 75 h 140"/>
                <a:gd name="T24" fmla="*/ 56 w 155"/>
                <a:gd name="T25" fmla="*/ 83 h 140"/>
                <a:gd name="T26" fmla="*/ 56 w 155"/>
                <a:gd name="T27" fmla="*/ 83 h 140"/>
                <a:gd name="T28" fmla="*/ 14 w 155"/>
                <a:gd name="T29" fmla="*/ 102 h 140"/>
                <a:gd name="T30" fmla="*/ 8 w 155"/>
                <a:gd name="T31" fmla="*/ 109 h 140"/>
                <a:gd name="T32" fmla="*/ 1 w 155"/>
                <a:gd name="T33" fmla="*/ 135 h 140"/>
                <a:gd name="T34" fmla="*/ 4 w 155"/>
                <a:gd name="T35" fmla="*/ 140 h 140"/>
                <a:gd name="T36" fmla="*/ 77 w 155"/>
                <a:gd name="T37" fmla="*/ 140 h 140"/>
                <a:gd name="T38" fmla="*/ 150 w 155"/>
                <a:gd name="T39" fmla="*/ 140 h 140"/>
                <a:gd name="T40" fmla="*/ 154 w 155"/>
                <a:gd name="T41" fmla="*/ 1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40">
                  <a:moveTo>
                    <a:pt x="154" y="135"/>
                  </a:moveTo>
                  <a:cubicBezTo>
                    <a:pt x="146" y="109"/>
                    <a:pt x="146" y="109"/>
                    <a:pt x="146" y="109"/>
                  </a:cubicBezTo>
                  <a:cubicBezTo>
                    <a:pt x="146" y="106"/>
                    <a:pt x="143" y="103"/>
                    <a:pt x="140" y="102"/>
                  </a:cubicBezTo>
                  <a:cubicBezTo>
                    <a:pt x="98" y="83"/>
                    <a:pt x="98" y="83"/>
                    <a:pt x="98" y="83"/>
                  </a:cubicBezTo>
                  <a:cubicBezTo>
                    <a:pt x="98" y="83"/>
                    <a:pt x="98" y="83"/>
                    <a:pt x="98" y="83"/>
                  </a:cubicBezTo>
                  <a:cubicBezTo>
                    <a:pt x="98" y="75"/>
                    <a:pt x="98" y="75"/>
                    <a:pt x="98" y="75"/>
                  </a:cubicBezTo>
                  <a:cubicBezTo>
                    <a:pt x="104" y="67"/>
                    <a:pt x="108" y="56"/>
                    <a:pt x="108" y="43"/>
                  </a:cubicBezTo>
                  <a:cubicBezTo>
                    <a:pt x="108" y="33"/>
                    <a:pt x="108" y="33"/>
                    <a:pt x="108" y="33"/>
                  </a:cubicBezTo>
                  <a:cubicBezTo>
                    <a:pt x="108" y="15"/>
                    <a:pt x="94" y="0"/>
                    <a:pt x="77" y="0"/>
                  </a:cubicBezTo>
                  <a:cubicBezTo>
                    <a:pt x="60" y="0"/>
                    <a:pt x="46" y="15"/>
                    <a:pt x="46" y="33"/>
                  </a:cubicBezTo>
                  <a:cubicBezTo>
                    <a:pt x="46" y="43"/>
                    <a:pt x="46" y="43"/>
                    <a:pt x="46" y="43"/>
                  </a:cubicBezTo>
                  <a:cubicBezTo>
                    <a:pt x="46" y="56"/>
                    <a:pt x="50" y="67"/>
                    <a:pt x="56" y="75"/>
                  </a:cubicBezTo>
                  <a:cubicBezTo>
                    <a:pt x="56" y="83"/>
                    <a:pt x="56" y="83"/>
                    <a:pt x="56" y="83"/>
                  </a:cubicBezTo>
                  <a:cubicBezTo>
                    <a:pt x="56" y="83"/>
                    <a:pt x="56" y="83"/>
                    <a:pt x="56" y="83"/>
                  </a:cubicBezTo>
                  <a:cubicBezTo>
                    <a:pt x="14" y="102"/>
                    <a:pt x="14" y="102"/>
                    <a:pt x="14" y="102"/>
                  </a:cubicBezTo>
                  <a:cubicBezTo>
                    <a:pt x="12" y="103"/>
                    <a:pt x="9" y="106"/>
                    <a:pt x="8" y="109"/>
                  </a:cubicBezTo>
                  <a:cubicBezTo>
                    <a:pt x="1" y="135"/>
                    <a:pt x="1" y="135"/>
                    <a:pt x="1" y="135"/>
                  </a:cubicBezTo>
                  <a:cubicBezTo>
                    <a:pt x="0" y="138"/>
                    <a:pt x="2" y="140"/>
                    <a:pt x="4" y="140"/>
                  </a:cubicBezTo>
                  <a:cubicBezTo>
                    <a:pt x="77" y="140"/>
                    <a:pt x="77" y="140"/>
                    <a:pt x="77" y="140"/>
                  </a:cubicBezTo>
                  <a:cubicBezTo>
                    <a:pt x="150" y="140"/>
                    <a:pt x="150" y="140"/>
                    <a:pt x="150" y="140"/>
                  </a:cubicBezTo>
                  <a:cubicBezTo>
                    <a:pt x="153" y="140"/>
                    <a:pt x="155" y="138"/>
                    <a:pt x="154" y="135"/>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Rectangle 11"/>
            <p:cNvSpPr>
              <a:spLocks noChangeArrowheads="1"/>
            </p:cNvSpPr>
            <p:nvPr/>
          </p:nvSpPr>
          <p:spPr bwMode="auto">
            <a:xfrm>
              <a:off x="7796214" y="5146676"/>
              <a:ext cx="344488" cy="8731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6" name="Rectangle 12"/>
            <p:cNvSpPr>
              <a:spLocks noChangeArrowheads="1"/>
            </p:cNvSpPr>
            <p:nvPr/>
          </p:nvSpPr>
          <p:spPr bwMode="auto">
            <a:xfrm>
              <a:off x="7796214" y="5146676"/>
              <a:ext cx="344488"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7" name="Rectangle 13"/>
            <p:cNvSpPr>
              <a:spLocks noChangeArrowheads="1"/>
            </p:cNvSpPr>
            <p:nvPr/>
          </p:nvSpPr>
          <p:spPr bwMode="auto">
            <a:xfrm>
              <a:off x="7796214" y="5276851"/>
              <a:ext cx="344488" cy="857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8" name="Rectangle 14"/>
            <p:cNvSpPr>
              <a:spLocks noChangeArrowheads="1"/>
            </p:cNvSpPr>
            <p:nvPr/>
          </p:nvSpPr>
          <p:spPr bwMode="auto">
            <a:xfrm>
              <a:off x="7796214" y="5276851"/>
              <a:ext cx="3444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89" name="Rectangle 15"/>
            <p:cNvSpPr>
              <a:spLocks noChangeArrowheads="1"/>
            </p:cNvSpPr>
            <p:nvPr/>
          </p:nvSpPr>
          <p:spPr bwMode="auto">
            <a:xfrm>
              <a:off x="7881939" y="5407026"/>
              <a:ext cx="171450" cy="857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90" name="Rectangle 16"/>
            <p:cNvSpPr>
              <a:spLocks noChangeArrowheads="1"/>
            </p:cNvSpPr>
            <p:nvPr/>
          </p:nvSpPr>
          <p:spPr bwMode="auto">
            <a:xfrm>
              <a:off x="7881939" y="5407026"/>
              <a:ext cx="1714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91" name="Oval 17"/>
            <p:cNvSpPr>
              <a:spLocks noChangeArrowheads="1"/>
            </p:cNvSpPr>
            <p:nvPr/>
          </p:nvSpPr>
          <p:spPr bwMode="auto">
            <a:xfrm>
              <a:off x="7821614" y="5302251"/>
              <a:ext cx="31750"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2" name="Oval 18"/>
            <p:cNvSpPr>
              <a:spLocks noChangeArrowheads="1"/>
            </p:cNvSpPr>
            <p:nvPr/>
          </p:nvSpPr>
          <p:spPr bwMode="auto">
            <a:xfrm>
              <a:off x="7908926" y="5302251"/>
              <a:ext cx="31750"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Oval 19"/>
            <p:cNvSpPr>
              <a:spLocks noChangeArrowheads="1"/>
            </p:cNvSpPr>
            <p:nvPr/>
          </p:nvSpPr>
          <p:spPr bwMode="auto">
            <a:xfrm>
              <a:off x="7864476" y="5302251"/>
              <a:ext cx="33338"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Oval 20"/>
            <p:cNvSpPr>
              <a:spLocks noChangeArrowheads="1"/>
            </p:cNvSpPr>
            <p:nvPr/>
          </p:nvSpPr>
          <p:spPr bwMode="auto">
            <a:xfrm>
              <a:off x="7951789" y="5302251"/>
              <a:ext cx="31750" cy="34925"/>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Oval 21"/>
            <p:cNvSpPr>
              <a:spLocks noChangeArrowheads="1"/>
            </p:cNvSpPr>
            <p:nvPr/>
          </p:nvSpPr>
          <p:spPr bwMode="auto">
            <a:xfrm>
              <a:off x="7821614"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Oval 22"/>
            <p:cNvSpPr>
              <a:spLocks noChangeArrowheads="1"/>
            </p:cNvSpPr>
            <p:nvPr/>
          </p:nvSpPr>
          <p:spPr bwMode="auto">
            <a:xfrm>
              <a:off x="7994651"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Oval 23"/>
            <p:cNvSpPr>
              <a:spLocks noChangeArrowheads="1"/>
            </p:cNvSpPr>
            <p:nvPr/>
          </p:nvSpPr>
          <p:spPr bwMode="auto">
            <a:xfrm>
              <a:off x="7908926"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Oval 24"/>
            <p:cNvSpPr>
              <a:spLocks noChangeArrowheads="1"/>
            </p:cNvSpPr>
            <p:nvPr/>
          </p:nvSpPr>
          <p:spPr bwMode="auto">
            <a:xfrm>
              <a:off x="7864476" y="5175251"/>
              <a:ext cx="33338"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Oval 25"/>
            <p:cNvSpPr>
              <a:spLocks noChangeArrowheads="1"/>
            </p:cNvSpPr>
            <p:nvPr/>
          </p:nvSpPr>
          <p:spPr bwMode="auto">
            <a:xfrm>
              <a:off x="7951789" y="5175251"/>
              <a:ext cx="31750" cy="317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Rectangle 26"/>
            <p:cNvSpPr>
              <a:spLocks noChangeArrowheads="1"/>
            </p:cNvSpPr>
            <p:nvPr/>
          </p:nvSpPr>
          <p:spPr bwMode="auto">
            <a:xfrm>
              <a:off x="7926389" y="5437188"/>
              <a:ext cx="84138" cy="2540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1" name="Rectangle 27"/>
            <p:cNvSpPr>
              <a:spLocks noChangeArrowheads="1"/>
            </p:cNvSpPr>
            <p:nvPr/>
          </p:nvSpPr>
          <p:spPr bwMode="auto">
            <a:xfrm>
              <a:off x="7926389" y="5437188"/>
              <a:ext cx="8413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2" name="Freeform 28"/>
            <p:cNvSpPr/>
            <p:nvPr/>
          </p:nvSpPr>
          <p:spPr bwMode="auto">
            <a:xfrm>
              <a:off x="7605714" y="4522788"/>
              <a:ext cx="366713" cy="1289050"/>
            </a:xfrm>
            <a:custGeom>
              <a:avLst/>
              <a:gdLst>
                <a:gd name="T0" fmla="*/ 172 w 172"/>
                <a:gd name="T1" fmla="*/ 0 h 605"/>
                <a:gd name="T2" fmla="*/ 38 w 172"/>
                <a:gd name="T3" fmla="*/ 0 h 605"/>
                <a:gd name="T4" fmla="*/ 0 w 172"/>
                <a:gd name="T5" fmla="*/ 38 h 605"/>
                <a:gd name="T6" fmla="*/ 0 w 172"/>
                <a:gd name="T7" fmla="*/ 567 h 605"/>
                <a:gd name="T8" fmla="*/ 38 w 172"/>
                <a:gd name="T9" fmla="*/ 605 h 605"/>
                <a:gd name="T10" fmla="*/ 172 w 172"/>
                <a:gd name="T11" fmla="*/ 605 h 605"/>
                <a:gd name="T12" fmla="*/ 172 w 172"/>
                <a:gd name="T13" fmla="*/ 576 h 605"/>
                <a:gd name="T14" fmla="*/ 142 w 172"/>
                <a:gd name="T15" fmla="*/ 576 h 605"/>
                <a:gd name="T16" fmla="*/ 142 w 172"/>
                <a:gd name="T17" fmla="*/ 557 h 605"/>
                <a:gd name="T18" fmla="*/ 172 w 172"/>
                <a:gd name="T19" fmla="*/ 557 h 605"/>
                <a:gd name="T20" fmla="*/ 172 w 172"/>
                <a:gd name="T21" fmla="*/ 529 h 605"/>
                <a:gd name="T22" fmla="*/ 38 w 172"/>
                <a:gd name="T23" fmla="*/ 529 h 605"/>
                <a:gd name="T24" fmla="*/ 38 w 172"/>
                <a:gd name="T25" fmla="*/ 38 h 605"/>
                <a:gd name="T26" fmla="*/ 38 w 172"/>
                <a:gd name="T27" fmla="*/ 38 h 605"/>
                <a:gd name="T28" fmla="*/ 172 w 172"/>
                <a:gd name="T29" fmla="*/ 38 h 605"/>
                <a:gd name="T30" fmla="*/ 172 w 172"/>
                <a:gd name="T3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605">
                  <a:moveTo>
                    <a:pt x="172" y="0"/>
                  </a:moveTo>
                  <a:cubicBezTo>
                    <a:pt x="38" y="0"/>
                    <a:pt x="38" y="0"/>
                    <a:pt x="38" y="0"/>
                  </a:cubicBezTo>
                  <a:cubicBezTo>
                    <a:pt x="17" y="0"/>
                    <a:pt x="0" y="17"/>
                    <a:pt x="0" y="38"/>
                  </a:cubicBezTo>
                  <a:cubicBezTo>
                    <a:pt x="0" y="567"/>
                    <a:pt x="0" y="567"/>
                    <a:pt x="0" y="567"/>
                  </a:cubicBezTo>
                  <a:cubicBezTo>
                    <a:pt x="0" y="588"/>
                    <a:pt x="17" y="605"/>
                    <a:pt x="38" y="605"/>
                  </a:cubicBezTo>
                  <a:cubicBezTo>
                    <a:pt x="172" y="605"/>
                    <a:pt x="172" y="605"/>
                    <a:pt x="172" y="605"/>
                  </a:cubicBezTo>
                  <a:cubicBezTo>
                    <a:pt x="172" y="576"/>
                    <a:pt x="172" y="576"/>
                    <a:pt x="172" y="576"/>
                  </a:cubicBezTo>
                  <a:cubicBezTo>
                    <a:pt x="142" y="576"/>
                    <a:pt x="142" y="576"/>
                    <a:pt x="142" y="576"/>
                  </a:cubicBezTo>
                  <a:cubicBezTo>
                    <a:pt x="142" y="557"/>
                    <a:pt x="142" y="557"/>
                    <a:pt x="142" y="557"/>
                  </a:cubicBezTo>
                  <a:cubicBezTo>
                    <a:pt x="172" y="557"/>
                    <a:pt x="172" y="557"/>
                    <a:pt x="172" y="557"/>
                  </a:cubicBezTo>
                  <a:cubicBezTo>
                    <a:pt x="172" y="529"/>
                    <a:pt x="172" y="529"/>
                    <a:pt x="172" y="529"/>
                  </a:cubicBezTo>
                  <a:cubicBezTo>
                    <a:pt x="38" y="529"/>
                    <a:pt x="38" y="529"/>
                    <a:pt x="38" y="529"/>
                  </a:cubicBezTo>
                  <a:cubicBezTo>
                    <a:pt x="38" y="38"/>
                    <a:pt x="38" y="38"/>
                    <a:pt x="38" y="38"/>
                  </a:cubicBezTo>
                  <a:cubicBezTo>
                    <a:pt x="38" y="38"/>
                    <a:pt x="38" y="38"/>
                    <a:pt x="38" y="38"/>
                  </a:cubicBezTo>
                  <a:cubicBezTo>
                    <a:pt x="172" y="38"/>
                    <a:pt x="172" y="38"/>
                    <a:pt x="172" y="38"/>
                  </a:cubicBezTo>
                  <a:cubicBezTo>
                    <a:pt x="172" y="0"/>
                    <a:pt x="172" y="0"/>
                    <a:pt x="172"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Rectangle 29"/>
            <p:cNvSpPr>
              <a:spLocks noChangeArrowheads="1"/>
            </p:cNvSpPr>
            <p:nvPr/>
          </p:nvSpPr>
          <p:spPr bwMode="auto">
            <a:xfrm>
              <a:off x="7908926" y="5710238"/>
              <a:ext cx="63500" cy="39688"/>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4" name="Rectangle 30"/>
            <p:cNvSpPr>
              <a:spLocks noChangeArrowheads="1"/>
            </p:cNvSpPr>
            <p:nvPr/>
          </p:nvSpPr>
          <p:spPr bwMode="auto">
            <a:xfrm>
              <a:off x="7908926" y="5710238"/>
              <a:ext cx="6350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05" name="Freeform 31"/>
            <p:cNvSpPr/>
            <p:nvPr/>
          </p:nvSpPr>
          <p:spPr bwMode="auto">
            <a:xfrm>
              <a:off x="7686676" y="4603751"/>
              <a:ext cx="285750" cy="1046163"/>
            </a:xfrm>
            <a:custGeom>
              <a:avLst/>
              <a:gdLst>
                <a:gd name="T0" fmla="*/ 134 w 134"/>
                <a:gd name="T1" fmla="*/ 0 h 491"/>
                <a:gd name="T2" fmla="*/ 0 w 134"/>
                <a:gd name="T3" fmla="*/ 0 h 491"/>
                <a:gd name="T4" fmla="*/ 0 w 134"/>
                <a:gd name="T5" fmla="*/ 0 h 491"/>
                <a:gd name="T6" fmla="*/ 0 w 134"/>
                <a:gd name="T7" fmla="*/ 491 h 491"/>
                <a:gd name="T8" fmla="*/ 134 w 134"/>
                <a:gd name="T9" fmla="*/ 491 h 491"/>
                <a:gd name="T10" fmla="*/ 134 w 134"/>
                <a:gd name="T11" fmla="*/ 417 h 491"/>
                <a:gd name="T12" fmla="*/ 91 w 134"/>
                <a:gd name="T13" fmla="*/ 417 h 491"/>
                <a:gd name="T14" fmla="*/ 91 w 134"/>
                <a:gd name="T15" fmla="*/ 377 h 491"/>
                <a:gd name="T16" fmla="*/ 134 w 134"/>
                <a:gd name="T17" fmla="*/ 377 h 491"/>
                <a:gd name="T18" fmla="*/ 134 w 134"/>
                <a:gd name="T19" fmla="*/ 356 h 491"/>
                <a:gd name="T20" fmla="*/ 51 w 134"/>
                <a:gd name="T21" fmla="*/ 356 h 491"/>
                <a:gd name="T22" fmla="*/ 51 w 134"/>
                <a:gd name="T23" fmla="*/ 316 h 491"/>
                <a:gd name="T24" fmla="*/ 134 w 134"/>
                <a:gd name="T25" fmla="*/ 316 h 491"/>
                <a:gd name="T26" fmla="*/ 134 w 134"/>
                <a:gd name="T27" fmla="*/ 296 h 491"/>
                <a:gd name="T28" fmla="*/ 51 w 134"/>
                <a:gd name="T29" fmla="*/ 296 h 491"/>
                <a:gd name="T30" fmla="*/ 51 w 134"/>
                <a:gd name="T31" fmla="*/ 255 h 491"/>
                <a:gd name="T32" fmla="*/ 134 w 134"/>
                <a:gd name="T33" fmla="*/ 255 h 491"/>
                <a:gd name="T34" fmla="*/ 134 w 134"/>
                <a:gd name="T35" fmla="*/ 206 h 491"/>
                <a:gd name="T36" fmla="*/ 132 w 134"/>
                <a:gd name="T37" fmla="*/ 206 h 491"/>
                <a:gd name="T38" fmla="*/ 59 w 134"/>
                <a:gd name="T39" fmla="*/ 206 h 491"/>
                <a:gd name="T40" fmla="*/ 56 w 134"/>
                <a:gd name="T41" fmla="*/ 201 h 491"/>
                <a:gd name="T42" fmla="*/ 63 w 134"/>
                <a:gd name="T43" fmla="*/ 175 h 491"/>
                <a:gd name="T44" fmla="*/ 69 w 134"/>
                <a:gd name="T45" fmla="*/ 168 h 491"/>
                <a:gd name="T46" fmla="*/ 111 w 134"/>
                <a:gd name="T47" fmla="*/ 149 h 491"/>
                <a:gd name="T48" fmla="*/ 111 w 134"/>
                <a:gd name="T49" fmla="*/ 149 h 491"/>
                <a:gd name="T50" fmla="*/ 111 w 134"/>
                <a:gd name="T51" fmla="*/ 141 h 491"/>
                <a:gd name="T52" fmla="*/ 101 w 134"/>
                <a:gd name="T53" fmla="*/ 109 h 491"/>
                <a:gd name="T54" fmla="*/ 101 w 134"/>
                <a:gd name="T55" fmla="*/ 99 h 491"/>
                <a:gd name="T56" fmla="*/ 132 w 134"/>
                <a:gd name="T57" fmla="*/ 66 h 491"/>
                <a:gd name="T58" fmla="*/ 134 w 134"/>
                <a:gd name="T59" fmla="*/ 66 h 491"/>
                <a:gd name="T60" fmla="*/ 134 w 134"/>
                <a:gd name="T6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491">
                  <a:moveTo>
                    <a:pt x="134" y="0"/>
                  </a:moveTo>
                  <a:cubicBezTo>
                    <a:pt x="0" y="0"/>
                    <a:pt x="0" y="0"/>
                    <a:pt x="0" y="0"/>
                  </a:cubicBezTo>
                  <a:cubicBezTo>
                    <a:pt x="0" y="0"/>
                    <a:pt x="0" y="0"/>
                    <a:pt x="0" y="0"/>
                  </a:cubicBezTo>
                  <a:cubicBezTo>
                    <a:pt x="0" y="491"/>
                    <a:pt x="0" y="491"/>
                    <a:pt x="0" y="491"/>
                  </a:cubicBezTo>
                  <a:cubicBezTo>
                    <a:pt x="134" y="491"/>
                    <a:pt x="134" y="491"/>
                    <a:pt x="134" y="491"/>
                  </a:cubicBezTo>
                  <a:cubicBezTo>
                    <a:pt x="134" y="417"/>
                    <a:pt x="134" y="417"/>
                    <a:pt x="134" y="417"/>
                  </a:cubicBezTo>
                  <a:cubicBezTo>
                    <a:pt x="91" y="417"/>
                    <a:pt x="91" y="417"/>
                    <a:pt x="91" y="417"/>
                  </a:cubicBezTo>
                  <a:cubicBezTo>
                    <a:pt x="91" y="377"/>
                    <a:pt x="91" y="377"/>
                    <a:pt x="91" y="377"/>
                  </a:cubicBezTo>
                  <a:cubicBezTo>
                    <a:pt x="134" y="377"/>
                    <a:pt x="134" y="377"/>
                    <a:pt x="134" y="377"/>
                  </a:cubicBezTo>
                  <a:cubicBezTo>
                    <a:pt x="134" y="356"/>
                    <a:pt x="134" y="356"/>
                    <a:pt x="134" y="356"/>
                  </a:cubicBezTo>
                  <a:cubicBezTo>
                    <a:pt x="51" y="356"/>
                    <a:pt x="51" y="356"/>
                    <a:pt x="51" y="356"/>
                  </a:cubicBezTo>
                  <a:cubicBezTo>
                    <a:pt x="51" y="316"/>
                    <a:pt x="51" y="316"/>
                    <a:pt x="51" y="316"/>
                  </a:cubicBezTo>
                  <a:cubicBezTo>
                    <a:pt x="134" y="316"/>
                    <a:pt x="134" y="316"/>
                    <a:pt x="134" y="316"/>
                  </a:cubicBezTo>
                  <a:cubicBezTo>
                    <a:pt x="134" y="296"/>
                    <a:pt x="134" y="296"/>
                    <a:pt x="134" y="296"/>
                  </a:cubicBezTo>
                  <a:cubicBezTo>
                    <a:pt x="51" y="296"/>
                    <a:pt x="51" y="296"/>
                    <a:pt x="51" y="296"/>
                  </a:cubicBezTo>
                  <a:cubicBezTo>
                    <a:pt x="51" y="255"/>
                    <a:pt x="51" y="255"/>
                    <a:pt x="51" y="255"/>
                  </a:cubicBezTo>
                  <a:cubicBezTo>
                    <a:pt x="134" y="255"/>
                    <a:pt x="134" y="255"/>
                    <a:pt x="134" y="255"/>
                  </a:cubicBezTo>
                  <a:cubicBezTo>
                    <a:pt x="134" y="206"/>
                    <a:pt x="134" y="206"/>
                    <a:pt x="134" y="206"/>
                  </a:cubicBezTo>
                  <a:cubicBezTo>
                    <a:pt x="132" y="206"/>
                    <a:pt x="132" y="206"/>
                    <a:pt x="132" y="206"/>
                  </a:cubicBezTo>
                  <a:cubicBezTo>
                    <a:pt x="59" y="206"/>
                    <a:pt x="59" y="206"/>
                    <a:pt x="59" y="206"/>
                  </a:cubicBezTo>
                  <a:cubicBezTo>
                    <a:pt x="57" y="206"/>
                    <a:pt x="55" y="204"/>
                    <a:pt x="56" y="201"/>
                  </a:cubicBezTo>
                  <a:cubicBezTo>
                    <a:pt x="63" y="175"/>
                    <a:pt x="63" y="175"/>
                    <a:pt x="63" y="175"/>
                  </a:cubicBezTo>
                  <a:cubicBezTo>
                    <a:pt x="64" y="172"/>
                    <a:pt x="67" y="169"/>
                    <a:pt x="69" y="168"/>
                  </a:cubicBezTo>
                  <a:cubicBezTo>
                    <a:pt x="111" y="149"/>
                    <a:pt x="111" y="149"/>
                    <a:pt x="111" y="149"/>
                  </a:cubicBezTo>
                  <a:cubicBezTo>
                    <a:pt x="111" y="149"/>
                    <a:pt x="111" y="149"/>
                    <a:pt x="111" y="149"/>
                  </a:cubicBezTo>
                  <a:cubicBezTo>
                    <a:pt x="111" y="141"/>
                    <a:pt x="111" y="141"/>
                    <a:pt x="111" y="141"/>
                  </a:cubicBezTo>
                  <a:cubicBezTo>
                    <a:pt x="105" y="133"/>
                    <a:pt x="101" y="122"/>
                    <a:pt x="101" y="109"/>
                  </a:cubicBezTo>
                  <a:cubicBezTo>
                    <a:pt x="101" y="99"/>
                    <a:pt x="101" y="99"/>
                    <a:pt x="101" y="99"/>
                  </a:cubicBezTo>
                  <a:cubicBezTo>
                    <a:pt x="101" y="81"/>
                    <a:pt x="115" y="66"/>
                    <a:pt x="132" y="66"/>
                  </a:cubicBezTo>
                  <a:cubicBezTo>
                    <a:pt x="133" y="66"/>
                    <a:pt x="133" y="66"/>
                    <a:pt x="134" y="66"/>
                  </a:cubicBezTo>
                  <a:cubicBezTo>
                    <a:pt x="134" y="0"/>
                    <a:pt x="134" y="0"/>
                    <a:pt x="134"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32"/>
            <p:cNvSpPr/>
            <p:nvPr/>
          </p:nvSpPr>
          <p:spPr bwMode="auto">
            <a:xfrm>
              <a:off x="7804151" y="4745038"/>
              <a:ext cx="168275" cy="298450"/>
            </a:xfrm>
            <a:custGeom>
              <a:avLst/>
              <a:gdLst>
                <a:gd name="T0" fmla="*/ 77 w 79"/>
                <a:gd name="T1" fmla="*/ 0 h 140"/>
                <a:gd name="T2" fmla="*/ 46 w 79"/>
                <a:gd name="T3" fmla="*/ 33 h 140"/>
                <a:gd name="T4" fmla="*/ 46 w 79"/>
                <a:gd name="T5" fmla="*/ 43 h 140"/>
                <a:gd name="T6" fmla="*/ 56 w 79"/>
                <a:gd name="T7" fmla="*/ 75 h 140"/>
                <a:gd name="T8" fmla="*/ 56 w 79"/>
                <a:gd name="T9" fmla="*/ 83 h 140"/>
                <a:gd name="T10" fmla="*/ 56 w 79"/>
                <a:gd name="T11" fmla="*/ 83 h 140"/>
                <a:gd name="T12" fmla="*/ 14 w 79"/>
                <a:gd name="T13" fmla="*/ 102 h 140"/>
                <a:gd name="T14" fmla="*/ 8 w 79"/>
                <a:gd name="T15" fmla="*/ 109 h 140"/>
                <a:gd name="T16" fmla="*/ 1 w 79"/>
                <a:gd name="T17" fmla="*/ 135 h 140"/>
                <a:gd name="T18" fmla="*/ 4 w 79"/>
                <a:gd name="T19" fmla="*/ 140 h 140"/>
                <a:gd name="T20" fmla="*/ 77 w 79"/>
                <a:gd name="T21" fmla="*/ 140 h 140"/>
                <a:gd name="T22" fmla="*/ 79 w 79"/>
                <a:gd name="T23" fmla="*/ 140 h 140"/>
                <a:gd name="T24" fmla="*/ 79 w 79"/>
                <a:gd name="T25" fmla="*/ 0 h 140"/>
                <a:gd name="T26" fmla="*/ 77 w 7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40">
                  <a:moveTo>
                    <a:pt x="77" y="0"/>
                  </a:moveTo>
                  <a:cubicBezTo>
                    <a:pt x="60" y="0"/>
                    <a:pt x="46" y="15"/>
                    <a:pt x="46" y="33"/>
                  </a:cubicBezTo>
                  <a:cubicBezTo>
                    <a:pt x="46" y="43"/>
                    <a:pt x="46" y="43"/>
                    <a:pt x="46" y="43"/>
                  </a:cubicBezTo>
                  <a:cubicBezTo>
                    <a:pt x="46" y="56"/>
                    <a:pt x="50" y="67"/>
                    <a:pt x="56" y="75"/>
                  </a:cubicBezTo>
                  <a:cubicBezTo>
                    <a:pt x="56" y="83"/>
                    <a:pt x="56" y="83"/>
                    <a:pt x="56" y="83"/>
                  </a:cubicBezTo>
                  <a:cubicBezTo>
                    <a:pt x="56" y="83"/>
                    <a:pt x="56" y="83"/>
                    <a:pt x="56" y="83"/>
                  </a:cubicBezTo>
                  <a:cubicBezTo>
                    <a:pt x="14" y="102"/>
                    <a:pt x="14" y="102"/>
                    <a:pt x="14" y="102"/>
                  </a:cubicBezTo>
                  <a:cubicBezTo>
                    <a:pt x="12" y="103"/>
                    <a:pt x="9" y="106"/>
                    <a:pt x="8" y="109"/>
                  </a:cubicBezTo>
                  <a:cubicBezTo>
                    <a:pt x="1" y="135"/>
                    <a:pt x="1" y="135"/>
                    <a:pt x="1" y="135"/>
                  </a:cubicBezTo>
                  <a:cubicBezTo>
                    <a:pt x="0" y="138"/>
                    <a:pt x="2" y="140"/>
                    <a:pt x="4" y="140"/>
                  </a:cubicBezTo>
                  <a:cubicBezTo>
                    <a:pt x="77" y="140"/>
                    <a:pt x="77" y="140"/>
                    <a:pt x="77" y="140"/>
                  </a:cubicBezTo>
                  <a:cubicBezTo>
                    <a:pt x="79" y="140"/>
                    <a:pt x="79" y="140"/>
                    <a:pt x="79" y="140"/>
                  </a:cubicBezTo>
                  <a:cubicBezTo>
                    <a:pt x="79" y="0"/>
                    <a:pt x="79" y="0"/>
                    <a:pt x="79" y="0"/>
                  </a:cubicBezTo>
                  <a:cubicBezTo>
                    <a:pt x="78" y="0"/>
                    <a:pt x="78" y="0"/>
                    <a:pt x="77"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Freeform 33"/>
            <p:cNvSpPr>
              <a:spLocks noEditPoints="1"/>
            </p:cNvSpPr>
            <p:nvPr/>
          </p:nvSpPr>
          <p:spPr bwMode="auto">
            <a:xfrm>
              <a:off x="7796214" y="5146676"/>
              <a:ext cx="176213" cy="87313"/>
            </a:xfrm>
            <a:custGeom>
              <a:avLst/>
              <a:gdLst>
                <a:gd name="T0" fmla="*/ 20 w 83"/>
                <a:gd name="T1" fmla="*/ 28 h 41"/>
                <a:gd name="T2" fmla="*/ 12 w 83"/>
                <a:gd name="T3" fmla="*/ 20 h 41"/>
                <a:gd name="T4" fmla="*/ 20 w 83"/>
                <a:gd name="T5" fmla="*/ 13 h 41"/>
                <a:gd name="T6" fmla="*/ 27 w 83"/>
                <a:gd name="T7" fmla="*/ 20 h 41"/>
                <a:gd name="T8" fmla="*/ 20 w 83"/>
                <a:gd name="T9" fmla="*/ 28 h 41"/>
                <a:gd name="T10" fmla="*/ 40 w 83"/>
                <a:gd name="T11" fmla="*/ 28 h 41"/>
                <a:gd name="T12" fmla="*/ 32 w 83"/>
                <a:gd name="T13" fmla="*/ 20 h 41"/>
                <a:gd name="T14" fmla="*/ 40 w 83"/>
                <a:gd name="T15" fmla="*/ 13 h 41"/>
                <a:gd name="T16" fmla="*/ 48 w 83"/>
                <a:gd name="T17" fmla="*/ 20 h 41"/>
                <a:gd name="T18" fmla="*/ 40 w 83"/>
                <a:gd name="T19" fmla="*/ 28 h 41"/>
                <a:gd name="T20" fmla="*/ 60 w 83"/>
                <a:gd name="T21" fmla="*/ 28 h 41"/>
                <a:gd name="T22" fmla="*/ 53 w 83"/>
                <a:gd name="T23" fmla="*/ 20 h 41"/>
                <a:gd name="T24" fmla="*/ 60 w 83"/>
                <a:gd name="T25" fmla="*/ 13 h 41"/>
                <a:gd name="T26" fmla="*/ 68 w 83"/>
                <a:gd name="T27" fmla="*/ 20 h 41"/>
                <a:gd name="T28" fmla="*/ 60 w 83"/>
                <a:gd name="T29" fmla="*/ 28 h 41"/>
                <a:gd name="T30" fmla="*/ 83 w 83"/>
                <a:gd name="T31" fmla="*/ 0 h 41"/>
                <a:gd name="T32" fmla="*/ 0 w 83"/>
                <a:gd name="T33" fmla="*/ 0 h 41"/>
                <a:gd name="T34" fmla="*/ 0 w 83"/>
                <a:gd name="T35" fmla="*/ 41 h 41"/>
                <a:gd name="T36" fmla="*/ 83 w 83"/>
                <a:gd name="T37" fmla="*/ 41 h 41"/>
                <a:gd name="T38" fmla="*/ 83 w 83"/>
                <a:gd name="T39" fmla="*/ 28 h 41"/>
                <a:gd name="T40" fmla="*/ 81 w 83"/>
                <a:gd name="T41" fmla="*/ 28 h 41"/>
                <a:gd name="T42" fmla="*/ 73 w 83"/>
                <a:gd name="T43" fmla="*/ 20 h 41"/>
                <a:gd name="T44" fmla="*/ 81 w 83"/>
                <a:gd name="T45" fmla="*/ 13 h 41"/>
                <a:gd name="T46" fmla="*/ 83 w 83"/>
                <a:gd name="T47" fmla="*/ 13 h 41"/>
                <a:gd name="T48" fmla="*/ 83 w 83"/>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41">
                  <a:moveTo>
                    <a:pt x="20" y="28"/>
                  </a:moveTo>
                  <a:cubicBezTo>
                    <a:pt x="16" y="28"/>
                    <a:pt x="12" y="25"/>
                    <a:pt x="12" y="20"/>
                  </a:cubicBezTo>
                  <a:cubicBezTo>
                    <a:pt x="12" y="16"/>
                    <a:pt x="16" y="13"/>
                    <a:pt x="20" y="13"/>
                  </a:cubicBezTo>
                  <a:cubicBezTo>
                    <a:pt x="24" y="13"/>
                    <a:pt x="27" y="16"/>
                    <a:pt x="27" y="20"/>
                  </a:cubicBezTo>
                  <a:cubicBezTo>
                    <a:pt x="27" y="25"/>
                    <a:pt x="24" y="28"/>
                    <a:pt x="20" y="28"/>
                  </a:cubicBezTo>
                  <a:moveTo>
                    <a:pt x="40" y="28"/>
                  </a:moveTo>
                  <a:cubicBezTo>
                    <a:pt x="36" y="28"/>
                    <a:pt x="32" y="25"/>
                    <a:pt x="32" y="20"/>
                  </a:cubicBezTo>
                  <a:cubicBezTo>
                    <a:pt x="32" y="16"/>
                    <a:pt x="36" y="13"/>
                    <a:pt x="40" y="13"/>
                  </a:cubicBezTo>
                  <a:cubicBezTo>
                    <a:pt x="44" y="13"/>
                    <a:pt x="48" y="16"/>
                    <a:pt x="48" y="20"/>
                  </a:cubicBezTo>
                  <a:cubicBezTo>
                    <a:pt x="48" y="25"/>
                    <a:pt x="44" y="28"/>
                    <a:pt x="40" y="28"/>
                  </a:cubicBezTo>
                  <a:moveTo>
                    <a:pt x="60" y="28"/>
                  </a:moveTo>
                  <a:cubicBezTo>
                    <a:pt x="56" y="28"/>
                    <a:pt x="53" y="25"/>
                    <a:pt x="53" y="20"/>
                  </a:cubicBezTo>
                  <a:cubicBezTo>
                    <a:pt x="53" y="16"/>
                    <a:pt x="56" y="13"/>
                    <a:pt x="60" y="13"/>
                  </a:cubicBezTo>
                  <a:cubicBezTo>
                    <a:pt x="64" y="13"/>
                    <a:pt x="68" y="16"/>
                    <a:pt x="68" y="20"/>
                  </a:cubicBezTo>
                  <a:cubicBezTo>
                    <a:pt x="68" y="25"/>
                    <a:pt x="64" y="28"/>
                    <a:pt x="60" y="28"/>
                  </a:cubicBezTo>
                  <a:moveTo>
                    <a:pt x="83" y="0"/>
                  </a:moveTo>
                  <a:cubicBezTo>
                    <a:pt x="0" y="0"/>
                    <a:pt x="0" y="0"/>
                    <a:pt x="0" y="0"/>
                  </a:cubicBezTo>
                  <a:cubicBezTo>
                    <a:pt x="0" y="41"/>
                    <a:pt x="0" y="41"/>
                    <a:pt x="0" y="41"/>
                  </a:cubicBezTo>
                  <a:cubicBezTo>
                    <a:pt x="83" y="41"/>
                    <a:pt x="83" y="41"/>
                    <a:pt x="83" y="41"/>
                  </a:cubicBezTo>
                  <a:cubicBezTo>
                    <a:pt x="83" y="28"/>
                    <a:pt x="83" y="28"/>
                    <a:pt x="83" y="28"/>
                  </a:cubicBezTo>
                  <a:cubicBezTo>
                    <a:pt x="82" y="28"/>
                    <a:pt x="81" y="28"/>
                    <a:pt x="81" y="28"/>
                  </a:cubicBezTo>
                  <a:cubicBezTo>
                    <a:pt x="76" y="28"/>
                    <a:pt x="73" y="25"/>
                    <a:pt x="73" y="20"/>
                  </a:cubicBezTo>
                  <a:cubicBezTo>
                    <a:pt x="73" y="16"/>
                    <a:pt x="76" y="13"/>
                    <a:pt x="81" y="13"/>
                  </a:cubicBezTo>
                  <a:cubicBezTo>
                    <a:pt x="81" y="13"/>
                    <a:pt x="82" y="13"/>
                    <a:pt x="83" y="13"/>
                  </a:cubicBezTo>
                  <a:cubicBezTo>
                    <a:pt x="83" y="0"/>
                    <a:pt x="83" y="0"/>
                    <a:pt x="83" y="0"/>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34"/>
            <p:cNvSpPr>
              <a:spLocks noEditPoints="1"/>
            </p:cNvSpPr>
            <p:nvPr/>
          </p:nvSpPr>
          <p:spPr bwMode="auto">
            <a:xfrm>
              <a:off x="7796214" y="5276851"/>
              <a:ext cx="176213" cy="85725"/>
            </a:xfrm>
            <a:custGeom>
              <a:avLst/>
              <a:gdLst>
                <a:gd name="T0" fmla="*/ 20 w 83"/>
                <a:gd name="T1" fmla="*/ 28 h 40"/>
                <a:gd name="T2" fmla="*/ 12 w 83"/>
                <a:gd name="T3" fmla="*/ 20 h 40"/>
                <a:gd name="T4" fmla="*/ 20 w 83"/>
                <a:gd name="T5" fmla="*/ 12 h 40"/>
                <a:gd name="T6" fmla="*/ 27 w 83"/>
                <a:gd name="T7" fmla="*/ 20 h 40"/>
                <a:gd name="T8" fmla="*/ 20 w 83"/>
                <a:gd name="T9" fmla="*/ 28 h 40"/>
                <a:gd name="T10" fmla="*/ 40 w 83"/>
                <a:gd name="T11" fmla="*/ 28 h 40"/>
                <a:gd name="T12" fmla="*/ 32 w 83"/>
                <a:gd name="T13" fmla="*/ 20 h 40"/>
                <a:gd name="T14" fmla="*/ 40 w 83"/>
                <a:gd name="T15" fmla="*/ 12 h 40"/>
                <a:gd name="T16" fmla="*/ 48 w 83"/>
                <a:gd name="T17" fmla="*/ 20 h 40"/>
                <a:gd name="T18" fmla="*/ 40 w 83"/>
                <a:gd name="T19" fmla="*/ 28 h 40"/>
                <a:gd name="T20" fmla="*/ 60 w 83"/>
                <a:gd name="T21" fmla="*/ 28 h 40"/>
                <a:gd name="T22" fmla="*/ 53 w 83"/>
                <a:gd name="T23" fmla="*/ 20 h 40"/>
                <a:gd name="T24" fmla="*/ 60 w 83"/>
                <a:gd name="T25" fmla="*/ 12 h 40"/>
                <a:gd name="T26" fmla="*/ 68 w 83"/>
                <a:gd name="T27" fmla="*/ 20 h 40"/>
                <a:gd name="T28" fmla="*/ 60 w 83"/>
                <a:gd name="T29" fmla="*/ 28 h 40"/>
                <a:gd name="T30" fmla="*/ 83 w 83"/>
                <a:gd name="T31" fmla="*/ 0 h 40"/>
                <a:gd name="T32" fmla="*/ 0 w 83"/>
                <a:gd name="T33" fmla="*/ 0 h 40"/>
                <a:gd name="T34" fmla="*/ 0 w 83"/>
                <a:gd name="T35" fmla="*/ 40 h 40"/>
                <a:gd name="T36" fmla="*/ 83 w 83"/>
                <a:gd name="T37" fmla="*/ 40 h 40"/>
                <a:gd name="T38" fmla="*/ 83 w 83"/>
                <a:gd name="T39" fmla="*/ 27 h 40"/>
                <a:gd name="T40" fmla="*/ 81 w 83"/>
                <a:gd name="T41" fmla="*/ 28 h 40"/>
                <a:gd name="T42" fmla="*/ 73 w 83"/>
                <a:gd name="T43" fmla="*/ 20 h 40"/>
                <a:gd name="T44" fmla="*/ 81 w 83"/>
                <a:gd name="T45" fmla="*/ 12 h 40"/>
                <a:gd name="T46" fmla="*/ 83 w 83"/>
                <a:gd name="T47" fmla="*/ 13 h 40"/>
                <a:gd name="T48" fmla="*/ 83 w 83"/>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40">
                  <a:moveTo>
                    <a:pt x="20" y="28"/>
                  </a:moveTo>
                  <a:cubicBezTo>
                    <a:pt x="16" y="28"/>
                    <a:pt x="12" y="24"/>
                    <a:pt x="12" y="20"/>
                  </a:cubicBezTo>
                  <a:cubicBezTo>
                    <a:pt x="12" y="16"/>
                    <a:pt x="16" y="12"/>
                    <a:pt x="20" y="12"/>
                  </a:cubicBezTo>
                  <a:cubicBezTo>
                    <a:pt x="24" y="12"/>
                    <a:pt x="27" y="16"/>
                    <a:pt x="27" y="20"/>
                  </a:cubicBezTo>
                  <a:cubicBezTo>
                    <a:pt x="27" y="24"/>
                    <a:pt x="24" y="28"/>
                    <a:pt x="20" y="28"/>
                  </a:cubicBezTo>
                  <a:moveTo>
                    <a:pt x="40" y="28"/>
                  </a:moveTo>
                  <a:cubicBezTo>
                    <a:pt x="36" y="28"/>
                    <a:pt x="32" y="24"/>
                    <a:pt x="32" y="20"/>
                  </a:cubicBezTo>
                  <a:cubicBezTo>
                    <a:pt x="32" y="16"/>
                    <a:pt x="36" y="12"/>
                    <a:pt x="40" y="12"/>
                  </a:cubicBezTo>
                  <a:cubicBezTo>
                    <a:pt x="44" y="12"/>
                    <a:pt x="48" y="16"/>
                    <a:pt x="48" y="20"/>
                  </a:cubicBezTo>
                  <a:cubicBezTo>
                    <a:pt x="48" y="24"/>
                    <a:pt x="44" y="28"/>
                    <a:pt x="40" y="28"/>
                  </a:cubicBezTo>
                  <a:moveTo>
                    <a:pt x="60" y="28"/>
                  </a:moveTo>
                  <a:cubicBezTo>
                    <a:pt x="56" y="28"/>
                    <a:pt x="53" y="24"/>
                    <a:pt x="53" y="20"/>
                  </a:cubicBezTo>
                  <a:cubicBezTo>
                    <a:pt x="53" y="16"/>
                    <a:pt x="56" y="12"/>
                    <a:pt x="60" y="12"/>
                  </a:cubicBezTo>
                  <a:cubicBezTo>
                    <a:pt x="64" y="12"/>
                    <a:pt x="68" y="16"/>
                    <a:pt x="68" y="20"/>
                  </a:cubicBezTo>
                  <a:cubicBezTo>
                    <a:pt x="68" y="24"/>
                    <a:pt x="64" y="28"/>
                    <a:pt x="60" y="28"/>
                  </a:cubicBezTo>
                  <a:moveTo>
                    <a:pt x="83" y="0"/>
                  </a:moveTo>
                  <a:cubicBezTo>
                    <a:pt x="0" y="0"/>
                    <a:pt x="0" y="0"/>
                    <a:pt x="0" y="0"/>
                  </a:cubicBezTo>
                  <a:cubicBezTo>
                    <a:pt x="0" y="40"/>
                    <a:pt x="0" y="40"/>
                    <a:pt x="0" y="40"/>
                  </a:cubicBezTo>
                  <a:cubicBezTo>
                    <a:pt x="83" y="40"/>
                    <a:pt x="83" y="40"/>
                    <a:pt x="83" y="40"/>
                  </a:cubicBezTo>
                  <a:cubicBezTo>
                    <a:pt x="83" y="27"/>
                    <a:pt x="83" y="27"/>
                    <a:pt x="83" y="27"/>
                  </a:cubicBezTo>
                  <a:cubicBezTo>
                    <a:pt x="82" y="28"/>
                    <a:pt x="81" y="28"/>
                    <a:pt x="81" y="28"/>
                  </a:cubicBezTo>
                  <a:cubicBezTo>
                    <a:pt x="76" y="28"/>
                    <a:pt x="73" y="24"/>
                    <a:pt x="73" y="20"/>
                  </a:cubicBezTo>
                  <a:cubicBezTo>
                    <a:pt x="73" y="16"/>
                    <a:pt x="76" y="12"/>
                    <a:pt x="81" y="12"/>
                  </a:cubicBezTo>
                  <a:cubicBezTo>
                    <a:pt x="81" y="12"/>
                    <a:pt x="82" y="13"/>
                    <a:pt x="83" y="13"/>
                  </a:cubicBezTo>
                  <a:cubicBezTo>
                    <a:pt x="83" y="0"/>
                    <a:pt x="83" y="0"/>
                    <a:pt x="83" y="0"/>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35"/>
            <p:cNvSpPr/>
            <p:nvPr/>
          </p:nvSpPr>
          <p:spPr bwMode="auto">
            <a:xfrm>
              <a:off x="7881939" y="5407026"/>
              <a:ext cx="90488" cy="85725"/>
            </a:xfrm>
            <a:custGeom>
              <a:avLst/>
              <a:gdLst>
                <a:gd name="T0" fmla="*/ 57 w 57"/>
                <a:gd name="T1" fmla="*/ 0 h 54"/>
                <a:gd name="T2" fmla="*/ 0 w 57"/>
                <a:gd name="T3" fmla="*/ 0 h 54"/>
                <a:gd name="T4" fmla="*/ 0 w 57"/>
                <a:gd name="T5" fmla="*/ 54 h 54"/>
                <a:gd name="T6" fmla="*/ 57 w 57"/>
                <a:gd name="T7" fmla="*/ 54 h 54"/>
                <a:gd name="T8" fmla="*/ 57 w 57"/>
                <a:gd name="T9" fmla="*/ 35 h 54"/>
                <a:gd name="T10" fmla="*/ 28 w 57"/>
                <a:gd name="T11" fmla="*/ 35 h 54"/>
                <a:gd name="T12" fmla="*/ 28 w 57"/>
                <a:gd name="T13" fmla="*/ 19 h 54"/>
                <a:gd name="T14" fmla="*/ 57 w 57"/>
                <a:gd name="T15" fmla="*/ 19 h 54"/>
                <a:gd name="T16" fmla="*/ 57 w 5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57" y="0"/>
                  </a:moveTo>
                  <a:lnTo>
                    <a:pt x="0" y="0"/>
                  </a:lnTo>
                  <a:lnTo>
                    <a:pt x="0" y="54"/>
                  </a:lnTo>
                  <a:lnTo>
                    <a:pt x="57" y="54"/>
                  </a:lnTo>
                  <a:lnTo>
                    <a:pt x="57" y="35"/>
                  </a:lnTo>
                  <a:lnTo>
                    <a:pt x="28" y="35"/>
                  </a:lnTo>
                  <a:lnTo>
                    <a:pt x="28" y="19"/>
                  </a:lnTo>
                  <a:lnTo>
                    <a:pt x="57" y="19"/>
                  </a:lnTo>
                  <a:lnTo>
                    <a:pt x="57"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0" name="Freeform 36"/>
            <p:cNvSpPr/>
            <p:nvPr/>
          </p:nvSpPr>
          <p:spPr bwMode="auto">
            <a:xfrm>
              <a:off x="7881939" y="5407026"/>
              <a:ext cx="90488" cy="85725"/>
            </a:xfrm>
            <a:custGeom>
              <a:avLst/>
              <a:gdLst>
                <a:gd name="T0" fmla="*/ 57 w 57"/>
                <a:gd name="T1" fmla="*/ 0 h 54"/>
                <a:gd name="T2" fmla="*/ 0 w 57"/>
                <a:gd name="T3" fmla="*/ 0 h 54"/>
                <a:gd name="T4" fmla="*/ 0 w 57"/>
                <a:gd name="T5" fmla="*/ 54 h 54"/>
                <a:gd name="T6" fmla="*/ 57 w 57"/>
                <a:gd name="T7" fmla="*/ 54 h 54"/>
                <a:gd name="T8" fmla="*/ 57 w 57"/>
                <a:gd name="T9" fmla="*/ 35 h 54"/>
                <a:gd name="T10" fmla="*/ 28 w 57"/>
                <a:gd name="T11" fmla="*/ 35 h 54"/>
                <a:gd name="T12" fmla="*/ 28 w 57"/>
                <a:gd name="T13" fmla="*/ 19 h 54"/>
                <a:gd name="T14" fmla="*/ 57 w 57"/>
                <a:gd name="T15" fmla="*/ 19 h 54"/>
                <a:gd name="T16" fmla="*/ 57 w 5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57" y="0"/>
                  </a:moveTo>
                  <a:lnTo>
                    <a:pt x="0" y="0"/>
                  </a:lnTo>
                  <a:lnTo>
                    <a:pt x="0" y="54"/>
                  </a:lnTo>
                  <a:lnTo>
                    <a:pt x="57" y="54"/>
                  </a:lnTo>
                  <a:lnTo>
                    <a:pt x="57" y="35"/>
                  </a:lnTo>
                  <a:lnTo>
                    <a:pt x="28" y="35"/>
                  </a:lnTo>
                  <a:lnTo>
                    <a:pt x="28" y="19"/>
                  </a:lnTo>
                  <a:lnTo>
                    <a:pt x="57" y="19"/>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1" name="Oval 37"/>
            <p:cNvSpPr>
              <a:spLocks noChangeArrowheads="1"/>
            </p:cNvSpPr>
            <p:nvPr/>
          </p:nvSpPr>
          <p:spPr bwMode="auto">
            <a:xfrm>
              <a:off x="7821614" y="5302251"/>
              <a:ext cx="31750" cy="34925"/>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2" name="Oval 38"/>
            <p:cNvSpPr>
              <a:spLocks noChangeArrowheads="1"/>
            </p:cNvSpPr>
            <p:nvPr/>
          </p:nvSpPr>
          <p:spPr bwMode="auto">
            <a:xfrm>
              <a:off x="7908926" y="5302251"/>
              <a:ext cx="31750" cy="34925"/>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3" name="Oval 39"/>
            <p:cNvSpPr>
              <a:spLocks noChangeArrowheads="1"/>
            </p:cNvSpPr>
            <p:nvPr/>
          </p:nvSpPr>
          <p:spPr bwMode="auto">
            <a:xfrm>
              <a:off x="7864476" y="5302251"/>
              <a:ext cx="33338" cy="34925"/>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4" name="Freeform 40"/>
            <p:cNvSpPr/>
            <p:nvPr/>
          </p:nvSpPr>
          <p:spPr bwMode="auto">
            <a:xfrm>
              <a:off x="7951789" y="5302251"/>
              <a:ext cx="20638" cy="34925"/>
            </a:xfrm>
            <a:custGeom>
              <a:avLst/>
              <a:gdLst>
                <a:gd name="T0" fmla="*/ 8 w 10"/>
                <a:gd name="T1" fmla="*/ 0 h 16"/>
                <a:gd name="T2" fmla="*/ 0 w 10"/>
                <a:gd name="T3" fmla="*/ 8 h 16"/>
                <a:gd name="T4" fmla="*/ 8 w 10"/>
                <a:gd name="T5" fmla="*/ 16 h 16"/>
                <a:gd name="T6" fmla="*/ 10 w 10"/>
                <a:gd name="T7" fmla="*/ 15 h 16"/>
                <a:gd name="T8" fmla="*/ 10 w 10"/>
                <a:gd name="T9" fmla="*/ 1 h 16"/>
                <a:gd name="T10" fmla="*/ 8 w 10"/>
                <a:gd name="T11" fmla="*/ 0 h 16"/>
              </a:gdLst>
              <a:ahLst/>
              <a:cxnLst>
                <a:cxn ang="0">
                  <a:pos x="T0" y="T1"/>
                </a:cxn>
                <a:cxn ang="0">
                  <a:pos x="T2" y="T3"/>
                </a:cxn>
                <a:cxn ang="0">
                  <a:pos x="T4" y="T5"/>
                </a:cxn>
                <a:cxn ang="0">
                  <a:pos x="T6" y="T7"/>
                </a:cxn>
                <a:cxn ang="0">
                  <a:pos x="T8" y="T9"/>
                </a:cxn>
                <a:cxn ang="0">
                  <a:pos x="T10" y="T11"/>
                </a:cxn>
              </a:cxnLst>
              <a:rect l="0" t="0" r="r" b="b"/>
              <a:pathLst>
                <a:path w="10" h="16">
                  <a:moveTo>
                    <a:pt x="8" y="0"/>
                  </a:moveTo>
                  <a:cubicBezTo>
                    <a:pt x="3" y="0"/>
                    <a:pt x="0" y="4"/>
                    <a:pt x="0" y="8"/>
                  </a:cubicBezTo>
                  <a:cubicBezTo>
                    <a:pt x="0" y="12"/>
                    <a:pt x="3" y="16"/>
                    <a:pt x="8" y="16"/>
                  </a:cubicBezTo>
                  <a:cubicBezTo>
                    <a:pt x="8" y="16"/>
                    <a:pt x="9" y="16"/>
                    <a:pt x="10" y="15"/>
                  </a:cubicBezTo>
                  <a:cubicBezTo>
                    <a:pt x="10" y="1"/>
                    <a:pt x="10" y="1"/>
                    <a:pt x="10" y="1"/>
                  </a:cubicBezTo>
                  <a:cubicBezTo>
                    <a:pt x="9" y="1"/>
                    <a:pt x="8" y="0"/>
                    <a:pt x="8"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5" name="Oval 41"/>
            <p:cNvSpPr>
              <a:spLocks noChangeArrowheads="1"/>
            </p:cNvSpPr>
            <p:nvPr/>
          </p:nvSpPr>
          <p:spPr bwMode="auto">
            <a:xfrm>
              <a:off x="7821614" y="5175251"/>
              <a:ext cx="31750" cy="31750"/>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6" name="Oval 42"/>
            <p:cNvSpPr>
              <a:spLocks noChangeArrowheads="1"/>
            </p:cNvSpPr>
            <p:nvPr/>
          </p:nvSpPr>
          <p:spPr bwMode="auto">
            <a:xfrm>
              <a:off x="7908926" y="5175251"/>
              <a:ext cx="31750" cy="31750"/>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7" name="Oval 43"/>
            <p:cNvSpPr>
              <a:spLocks noChangeArrowheads="1"/>
            </p:cNvSpPr>
            <p:nvPr/>
          </p:nvSpPr>
          <p:spPr bwMode="auto">
            <a:xfrm>
              <a:off x="7864476" y="5175251"/>
              <a:ext cx="33338" cy="31750"/>
            </a:xfrm>
            <a:prstGeom prst="ellipse">
              <a:avLst/>
            </a:pr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8" name="Freeform 44"/>
            <p:cNvSpPr/>
            <p:nvPr/>
          </p:nvSpPr>
          <p:spPr bwMode="auto">
            <a:xfrm>
              <a:off x="7951789" y="5175251"/>
              <a:ext cx="20638" cy="31750"/>
            </a:xfrm>
            <a:custGeom>
              <a:avLst/>
              <a:gdLst>
                <a:gd name="T0" fmla="*/ 8 w 10"/>
                <a:gd name="T1" fmla="*/ 0 h 15"/>
                <a:gd name="T2" fmla="*/ 0 w 10"/>
                <a:gd name="T3" fmla="*/ 7 h 15"/>
                <a:gd name="T4" fmla="*/ 8 w 10"/>
                <a:gd name="T5" fmla="*/ 15 h 15"/>
                <a:gd name="T6" fmla="*/ 10 w 10"/>
                <a:gd name="T7" fmla="*/ 15 h 15"/>
                <a:gd name="T8" fmla="*/ 10 w 10"/>
                <a:gd name="T9" fmla="*/ 0 h 15"/>
                <a:gd name="T10" fmla="*/ 8 w 10"/>
                <a:gd name="T11" fmla="*/ 0 h 15"/>
              </a:gdLst>
              <a:ahLst/>
              <a:cxnLst>
                <a:cxn ang="0">
                  <a:pos x="T0" y="T1"/>
                </a:cxn>
                <a:cxn ang="0">
                  <a:pos x="T2" y="T3"/>
                </a:cxn>
                <a:cxn ang="0">
                  <a:pos x="T4" y="T5"/>
                </a:cxn>
                <a:cxn ang="0">
                  <a:pos x="T6" y="T7"/>
                </a:cxn>
                <a:cxn ang="0">
                  <a:pos x="T8" y="T9"/>
                </a:cxn>
                <a:cxn ang="0">
                  <a:pos x="T10" y="T11"/>
                </a:cxn>
              </a:cxnLst>
              <a:rect l="0" t="0" r="r" b="b"/>
              <a:pathLst>
                <a:path w="10" h="15">
                  <a:moveTo>
                    <a:pt x="8" y="0"/>
                  </a:moveTo>
                  <a:cubicBezTo>
                    <a:pt x="3" y="0"/>
                    <a:pt x="0" y="3"/>
                    <a:pt x="0" y="7"/>
                  </a:cubicBezTo>
                  <a:cubicBezTo>
                    <a:pt x="0" y="12"/>
                    <a:pt x="3" y="15"/>
                    <a:pt x="8" y="15"/>
                  </a:cubicBezTo>
                  <a:cubicBezTo>
                    <a:pt x="8" y="15"/>
                    <a:pt x="9" y="15"/>
                    <a:pt x="10" y="15"/>
                  </a:cubicBezTo>
                  <a:cubicBezTo>
                    <a:pt x="10" y="0"/>
                    <a:pt x="10" y="0"/>
                    <a:pt x="10" y="0"/>
                  </a:cubicBezTo>
                  <a:cubicBezTo>
                    <a:pt x="9" y="0"/>
                    <a:pt x="8" y="0"/>
                    <a:pt x="8"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9" name="Rectangle 45"/>
            <p:cNvSpPr>
              <a:spLocks noChangeArrowheads="1"/>
            </p:cNvSpPr>
            <p:nvPr/>
          </p:nvSpPr>
          <p:spPr bwMode="auto">
            <a:xfrm>
              <a:off x="7926389" y="5437188"/>
              <a:ext cx="46038" cy="25400"/>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0" name="Rectangle 46"/>
            <p:cNvSpPr>
              <a:spLocks noChangeArrowheads="1"/>
            </p:cNvSpPr>
            <p:nvPr/>
          </p:nvSpPr>
          <p:spPr bwMode="auto">
            <a:xfrm>
              <a:off x="7926389" y="5437188"/>
              <a:ext cx="4603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1" name="Rectangle 47"/>
            <p:cNvSpPr>
              <a:spLocks noChangeArrowheads="1"/>
            </p:cNvSpPr>
            <p:nvPr/>
          </p:nvSpPr>
          <p:spPr bwMode="auto">
            <a:xfrm>
              <a:off x="5567364" y="168276"/>
              <a:ext cx="1168400" cy="14366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2" name="Rectangle 48"/>
            <p:cNvSpPr>
              <a:spLocks noChangeArrowheads="1"/>
            </p:cNvSpPr>
            <p:nvPr/>
          </p:nvSpPr>
          <p:spPr bwMode="auto">
            <a:xfrm>
              <a:off x="5567364" y="168276"/>
              <a:ext cx="1168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3" name="Freeform 49"/>
            <p:cNvSpPr>
              <a:spLocks noEditPoints="1"/>
            </p:cNvSpPr>
            <p:nvPr/>
          </p:nvSpPr>
          <p:spPr bwMode="auto">
            <a:xfrm>
              <a:off x="5478464" y="1588"/>
              <a:ext cx="1346200" cy="1779588"/>
            </a:xfrm>
            <a:custGeom>
              <a:avLst/>
              <a:gdLst>
                <a:gd name="T0" fmla="*/ 590 w 632"/>
                <a:gd name="T1" fmla="*/ 0 h 835"/>
                <a:gd name="T2" fmla="*/ 42 w 632"/>
                <a:gd name="T3" fmla="*/ 0 h 835"/>
                <a:gd name="T4" fmla="*/ 0 w 632"/>
                <a:gd name="T5" fmla="*/ 42 h 835"/>
                <a:gd name="T6" fmla="*/ 0 w 632"/>
                <a:gd name="T7" fmla="*/ 794 h 835"/>
                <a:gd name="T8" fmla="*/ 42 w 632"/>
                <a:gd name="T9" fmla="*/ 835 h 835"/>
                <a:gd name="T10" fmla="*/ 590 w 632"/>
                <a:gd name="T11" fmla="*/ 835 h 835"/>
                <a:gd name="T12" fmla="*/ 632 w 632"/>
                <a:gd name="T13" fmla="*/ 794 h 835"/>
                <a:gd name="T14" fmla="*/ 632 w 632"/>
                <a:gd name="T15" fmla="*/ 42 h 835"/>
                <a:gd name="T16" fmla="*/ 590 w 632"/>
                <a:gd name="T17" fmla="*/ 0 h 835"/>
                <a:gd name="T18" fmla="*/ 590 w 632"/>
                <a:gd name="T19" fmla="*/ 752 h 835"/>
                <a:gd name="T20" fmla="*/ 42 w 632"/>
                <a:gd name="T21" fmla="*/ 752 h 835"/>
                <a:gd name="T22" fmla="*/ 42 w 632"/>
                <a:gd name="T23" fmla="*/ 78 h 835"/>
                <a:gd name="T24" fmla="*/ 590 w 632"/>
                <a:gd name="T25" fmla="*/ 78 h 835"/>
                <a:gd name="T26" fmla="*/ 590 w 632"/>
                <a:gd name="T27" fmla="*/ 75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2" h="835">
                  <a:moveTo>
                    <a:pt x="590" y="0"/>
                  </a:moveTo>
                  <a:cubicBezTo>
                    <a:pt x="42" y="0"/>
                    <a:pt x="42" y="0"/>
                    <a:pt x="42" y="0"/>
                  </a:cubicBezTo>
                  <a:cubicBezTo>
                    <a:pt x="19" y="0"/>
                    <a:pt x="0" y="19"/>
                    <a:pt x="0" y="42"/>
                  </a:cubicBezTo>
                  <a:cubicBezTo>
                    <a:pt x="0" y="794"/>
                    <a:pt x="0" y="794"/>
                    <a:pt x="0" y="794"/>
                  </a:cubicBezTo>
                  <a:cubicBezTo>
                    <a:pt x="0" y="817"/>
                    <a:pt x="19" y="835"/>
                    <a:pt x="42" y="835"/>
                  </a:cubicBezTo>
                  <a:cubicBezTo>
                    <a:pt x="590" y="835"/>
                    <a:pt x="590" y="835"/>
                    <a:pt x="590" y="835"/>
                  </a:cubicBezTo>
                  <a:cubicBezTo>
                    <a:pt x="613" y="835"/>
                    <a:pt x="632" y="817"/>
                    <a:pt x="632" y="794"/>
                  </a:cubicBezTo>
                  <a:cubicBezTo>
                    <a:pt x="632" y="42"/>
                    <a:pt x="632" y="42"/>
                    <a:pt x="632" y="42"/>
                  </a:cubicBezTo>
                  <a:cubicBezTo>
                    <a:pt x="632" y="19"/>
                    <a:pt x="613" y="0"/>
                    <a:pt x="590" y="0"/>
                  </a:cubicBezTo>
                  <a:moveTo>
                    <a:pt x="590" y="752"/>
                  </a:moveTo>
                  <a:cubicBezTo>
                    <a:pt x="42" y="752"/>
                    <a:pt x="42" y="752"/>
                    <a:pt x="42" y="752"/>
                  </a:cubicBezTo>
                  <a:cubicBezTo>
                    <a:pt x="42" y="78"/>
                    <a:pt x="42" y="78"/>
                    <a:pt x="42" y="78"/>
                  </a:cubicBezTo>
                  <a:cubicBezTo>
                    <a:pt x="590" y="78"/>
                    <a:pt x="590" y="78"/>
                    <a:pt x="590" y="78"/>
                  </a:cubicBezTo>
                  <a:cubicBezTo>
                    <a:pt x="590" y="752"/>
                    <a:pt x="590" y="752"/>
                    <a:pt x="590" y="752"/>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24" name="Rectangle 50"/>
            <p:cNvSpPr>
              <a:spLocks noChangeArrowheads="1"/>
            </p:cNvSpPr>
            <p:nvPr/>
          </p:nvSpPr>
          <p:spPr bwMode="auto">
            <a:xfrm>
              <a:off x="6016626" y="1670051"/>
              <a:ext cx="266700" cy="44450"/>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5" name="Rectangle 51"/>
            <p:cNvSpPr>
              <a:spLocks noChangeArrowheads="1"/>
            </p:cNvSpPr>
            <p:nvPr/>
          </p:nvSpPr>
          <p:spPr bwMode="auto">
            <a:xfrm>
              <a:off x="6016626" y="1670051"/>
              <a:ext cx="266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6" name="Rectangle 52"/>
            <p:cNvSpPr>
              <a:spLocks noChangeArrowheads="1"/>
            </p:cNvSpPr>
            <p:nvPr/>
          </p:nvSpPr>
          <p:spPr bwMode="auto">
            <a:xfrm>
              <a:off x="5643564" y="1289051"/>
              <a:ext cx="111125" cy="2381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7" name="Rectangle 53"/>
            <p:cNvSpPr>
              <a:spLocks noChangeArrowheads="1"/>
            </p:cNvSpPr>
            <p:nvPr/>
          </p:nvSpPr>
          <p:spPr bwMode="auto">
            <a:xfrm>
              <a:off x="5643564" y="1289051"/>
              <a:ext cx="111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8" name="Rectangle 54"/>
            <p:cNvSpPr>
              <a:spLocks noChangeArrowheads="1"/>
            </p:cNvSpPr>
            <p:nvPr/>
          </p:nvSpPr>
          <p:spPr bwMode="auto">
            <a:xfrm>
              <a:off x="5822951" y="1135063"/>
              <a:ext cx="111125" cy="39211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29" name="Rectangle 55"/>
            <p:cNvSpPr>
              <a:spLocks noChangeArrowheads="1"/>
            </p:cNvSpPr>
            <p:nvPr/>
          </p:nvSpPr>
          <p:spPr bwMode="auto">
            <a:xfrm>
              <a:off x="5822951" y="1135063"/>
              <a:ext cx="1111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0" name="Rectangle 56"/>
            <p:cNvSpPr>
              <a:spLocks noChangeArrowheads="1"/>
            </p:cNvSpPr>
            <p:nvPr/>
          </p:nvSpPr>
          <p:spPr bwMode="auto">
            <a:xfrm>
              <a:off x="6010276" y="1238251"/>
              <a:ext cx="103188" cy="2889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1" name="Rectangle 57"/>
            <p:cNvSpPr>
              <a:spLocks noChangeArrowheads="1"/>
            </p:cNvSpPr>
            <p:nvPr/>
          </p:nvSpPr>
          <p:spPr bwMode="auto">
            <a:xfrm>
              <a:off x="6010276" y="1238251"/>
              <a:ext cx="103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2" name="Rectangle 58"/>
            <p:cNvSpPr>
              <a:spLocks noChangeArrowheads="1"/>
            </p:cNvSpPr>
            <p:nvPr/>
          </p:nvSpPr>
          <p:spPr bwMode="auto">
            <a:xfrm>
              <a:off x="6189664" y="1050926"/>
              <a:ext cx="111125" cy="47625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3" name="Rectangle 59"/>
            <p:cNvSpPr>
              <a:spLocks noChangeArrowheads="1"/>
            </p:cNvSpPr>
            <p:nvPr/>
          </p:nvSpPr>
          <p:spPr bwMode="auto">
            <a:xfrm>
              <a:off x="6369051" y="1177926"/>
              <a:ext cx="111125" cy="34925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4" name="Rectangle 60"/>
            <p:cNvSpPr>
              <a:spLocks noChangeArrowheads="1"/>
            </p:cNvSpPr>
            <p:nvPr/>
          </p:nvSpPr>
          <p:spPr bwMode="auto">
            <a:xfrm>
              <a:off x="6556376" y="957263"/>
              <a:ext cx="101600" cy="56991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5" name="Freeform 61"/>
            <p:cNvSpPr/>
            <p:nvPr/>
          </p:nvSpPr>
          <p:spPr bwMode="auto">
            <a:xfrm>
              <a:off x="5637214" y="720726"/>
              <a:ext cx="407988" cy="257175"/>
            </a:xfrm>
            <a:custGeom>
              <a:avLst/>
              <a:gdLst>
                <a:gd name="T0" fmla="*/ 12 w 191"/>
                <a:gd name="T1" fmla="*/ 121 h 121"/>
                <a:gd name="T2" fmla="*/ 3 w 191"/>
                <a:gd name="T3" fmla="*/ 115 h 121"/>
                <a:gd name="T4" fmla="*/ 6 w 191"/>
                <a:gd name="T5" fmla="*/ 101 h 121"/>
                <a:gd name="T6" fmla="*/ 174 w 191"/>
                <a:gd name="T7" fmla="*/ 3 h 121"/>
                <a:gd name="T8" fmla="*/ 188 w 191"/>
                <a:gd name="T9" fmla="*/ 7 h 121"/>
                <a:gd name="T10" fmla="*/ 185 w 191"/>
                <a:gd name="T11" fmla="*/ 22 h 121"/>
                <a:gd name="T12" fmla="*/ 17 w 191"/>
                <a:gd name="T13" fmla="*/ 119 h 121"/>
                <a:gd name="T14" fmla="*/ 12 w 19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21">
                  <a:moveTo>
                    <a:pt x="12" y="121"/>
                  </a:moveTo>
                  <a:cubicBezTo>
                    <a:pt x="8" y="121"/>
                    <a:pt x="5" y="119"/>
                    <a:pt x="3" y="115"/>
                  </a:cubicBezTo>
                  <a:cubicBezTo>
                    <a:pt x="0" y="110"/>
                    <a:pt x="1" y="104"/>
                    <a:pt x="6" y="101"/>
                  </a:cubicBezTo>
                  <a:cubicBezTo>
                    <a:pt x="174" y="3"/>
                    <a:pt x="174" y="3"/>
                    <a:pt x="174" y="3"/>
                  </a:cubicBezTo>
                  <a:cubicBezTo>
                    <a:pt x="179" y="0"/>
                    <a:pt x="185" y="2"/>
                    <a:pt x="188" y="7"/>
                  </a:cubicBezTo>
                  <a:cubicBezTo>
                    <a:pt x="191" y="12"/>
                    <a:pt x="190" y="19"/>
                    <a:pt x="185" y="22"/>
                  </a:cubicBezTo>
                  <a:cubicBezTo>
                    <a:pt x="17" y="119"/>
                    <a:pt x="17" y="119"/>
                    <a:pt x="17" y="119"/>
                  </a:cubicBezTo>
                  <a:cubicBezTo>
                    <a:pt x="15" y="120"/>
                    <a:pt x="14" y="121"/>
                    <a:pt x="12" y="121"/>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6" name="Freeform 62"/>
            <p:cNvSpPr/>
            <p:nvPr/>
          </p:nvSpPr>
          <p:spPr bwMode="auto">
            <a:xfrm>
              <a:off x="6207126" y="633413"/>
              <a:ext cx="450850" cy="282575"/>
            </a:xfrm>
            <a:custGeom>
              <a:avLst/>
              <a:gdLst>
                <a:gd name="T0" fmla="*/ 12 w 212"/>
                <a:gd name="T1" fmla="*/ 133 h 133"/>
                <a:gd name="T2" fmla="*/ 3 w 212"/>
                <a:gd name="T3" fmla="*/ 128 h 133"/>
                <a:gd name="T4" fmla="*/ 6 w 212"/>
                <a:gd name="T5" fmla="*/ 113 h 133"/>
                <a:gd name="T6" fmla="*/ 194 w 212"/>
                <a:gd name="T7" fmla="*/ 3 h 133"/>
                <a:gd name="T8" fmla="*/ 209 w 212"/>
                <a:gd name="T9" fmla="*/ 6 h 133"/>
                <a:gd name="T10" fmla="*/ 205 w 212"/>
                <a:gd name="T11" fmla="*/ 21 h 133"/>
                <a:gd name="T12" fmla="*/ 17 w 212"/>
                <a:gd name="T13" fmla="*/ 132 h 133"/>
                <a:gd name="T14" fmla="*/ 12 w 21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133">
                  <a:moveTo>
                    <a:pt x="12" y="133"/>
                  </a:moveTo>
                  <a:cubicBezTo>
                    <a:pt x="8" y="133"/>
                    <a:pt x="5" y="131"/>
                    <a:pt x="3" y="128"/>
                  </a:cubicBezTo>
                  <a:cubicBezTo>
                    <a:pt x="0" y="123"/>
                    <a:pt x="1" y="116"/>
                    <a:pt x="6" y="113"/>
                  </a:cubicBezTo>
                  <a:cubicBezTo>
                    <a:pt x="194" y="3"/>
                    <a:pt x="194" y="3"/>
                    <a:pt x="194" y="3"/>
                  </a:cubicBezTo>
                  <a:cubicBezTo>
                    <a:pt x="199" y="0"/>
                    <a:pt x="206" y="1"/>
                    <a:pt x="209" y="6"/>
                  </a:cubicBezTo>
                  <a:cubicBezTo>
                    <a:pt x="212" y="11"/>
                    <a:pt x="210" y="18"/>
                    <a:pt x="205" y="21"/>
                  </a:cubicBezTo>
                  <a:cubicBezTo>
                    <a:pt x="17" y="132"/>
                    <a:pt x="17" y="132"/>
                    <a:pt x="17" y="132"/>
                  </a:cubicBezTo>
                  <a:cubicBezTo>
                    <a:pt x="16" y="133"/>
                    <a:pt x="14" y="133"/>
                    <a:pt x="12" y="133"/>
                  </a:cubicBez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7" name="Freeform 63"/>
            <p:cNvSpPr/>
            <p:nvPr/>
          </p:nvSpPr>
          <p:spPr bwMode="auto">
            <a:xfrm>
              <a:off x="5994401" y="720726"/>
              <a:ext cx="263525" cy="195263"/>
            </a:xfrm>
            <a:custGeom>
              <a:avLst/>
              <a:gdLst>
                <a:gd name="T0" fmla="*/ 112 w 124"/>
                <a:gd name="T1" fmla="*/ 92 h 92"/>
                <a:gd name="T2" fmla="*/ 106 w 124"/>
                <a:gd name="T3" fmla="*/ 90 h 92"/>
                <a:gd name="T4" fmla="*/ 6 w 124"/>
                <a:gd name="T5" fmla="*/ 21 h 92"/>
                <a:gd name="T6" fmla="*/ 4 w 124"/>
                <a:gd name="T7" fmla="*/ 6 h 92"/>
                <a:gd name="T8" fmla="*/ 18 w 124"/>
                <a:gd name="T9" fmla="*/ 3 h 92"/>
                <a:gd name="T10" fmla="*/ 118 w 124"/>
                <a:gd name="T11" fmla="*/ 73 h 92"/>
                <a:gd name="T12" fmla="*/ 121 w 124"/>
                <a:gd name="T13" fmla="*/ 88 h 92"/>
                <a:gd name="T14" fmla="*/ 112 w 124"/>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92">
                  <a:moveTo>
                    <a:pt x="112" y="92"/>
                  </a:moveTo>
                  <a:cubicBezTo>
                    <a:pt x="110" y="92"/>
                    <a:pt x="108" y="92"/>
                    <a:pt x="106" y="90"/>
                  </a:cubicBezTo>
                  <a:cubicBezTo>
                    <a:pt x="6" y="21"/>
                    <a:pt x="6" y="21"/>
                    <a:pt x="6" y="21"/>
                  </a:cubicBezTo>
                  <a:cubicBezTo>
                    <a:pt x="1" y="18"/>
                    <a:pt x="0" y="11"/>
                    <a:pt x="4" y="6"/>
                  </a:cubicBezTo>
                  <a:cubicBezTo>
                    <a:pt x="7" y="1"/>
                    <a:pt x="14" y="0"/>
                    <a:pt x="18" y="3"/>
                  </a:cubicBezTo>
                  <a:cubicBezTo>
                    <a:pt x="118" y="73"/>
                    <a:pt x="118" y="73"/>
                    <a:pt x="118" y="73"/>
                  </a:cubicBezTo>
                  <a:cubicBezTo>
                    <a:pt x="123" y="76"/>
                    <a:pt x="124" y="83"/>
                    <a:pt x="121" y="88"/>
                  </a:cubicBezTo>
                  <a:cubicBezTo>
                    <a:pt x="119" y="91"/>
                    <a:pt x="115" y="92"/>
                    <a:pt x="112" y="92"/>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8" name="Rectangle 64"/>
            <p:cNvSpPr>
              <a:spLocks noChangeArrowheads="1"/>
            </p:cNvSpPr>
            <p:nvPr/>
          </p:nvSpPr>
          <p:spPr bwMode="auto">
            <a:xfrm>
              <a:off x="5643564" y="241301"/>
              <a:ext cx="222250" cy="246063"/>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39" name="Rectangle 65"/>
            <p:cNvSpPr>
              <a:spLocks noChangeArrowheads="1"/>
            </p:cNvSpPr>
            <p:nvPr/>
          </p:nvSpPr>
          <p:spPr bwMode="auto">
            <a:xfrm>
              <a:off x="5643564" y="241301"/>
              <a:ext cx="222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0" name="Rectangle 66"/>
            <p:cNvSpPr>
              <a:spLocks noChangeArrowheads="1"/>
            </p:cNvSpPr>
            <p:nvPr/>
          </p:nvSpPr>
          <p:spPr bwMode="auto">
            <a:xfrm>
              <a:off x="5908676" y="241301"/>
              <a:ext cx="24765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1" name="Rectangle 67"/>
            <p:cNvSpPr>
              <a:spLocks noChangeArrowheads="1"/>
            </p:cNvSpPr>
            <p:nvPr/>
          </p:nvSpPr>
          <p:spPr bwMode="auto">
            <a:xfrm>
              <a:off x="5908676" y="241301"/>
              <a:ext cx="24765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2" name="Rectangle 68"/>
            <p:cNvSpPr>
              <a:spLocks noChangeArrowheads="1"/>
            </p:cNvSpPr>
            <p:nvPr/>
          </p:nvSpPr>
          <p:spPr bwMode="auto">
            <a:xfrm>
              <a:off x="5908676" y="334963"/>
              <a:ext cx="179388"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3" name="Rectangle 69"/>
            <p:cNvSpPr>
              <a:spLocks noChangeArrowheads="1"/>
            </p:cNvSpPr>
            <p:nvPr/>
          </p:nvSpPr>
          <p:spPr bwMode="auto">
            <a:xfrm>
              <a:off x="5908676" y="334963"/>
              <a:ext cx="1793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4" name="Rectangle 70"/>
            <p:cNvSpPr>
              <a:spLocks noChangeArrowheads="1"/>
            </p:cNvSpPr>
            <p:nvPr/>
          </p:nvSpPr>
          <p:spPr bwMode="auto">
            <a:xfrm>
              <a:off x="6470651" y="334963"/>
              <a:ext cx="187325"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5" name="Rectangle 71"/>
            <p:cNvSpPr>
              <a:spLocks noChangeArrowheads="1"/>
            </p:cNvSpPr>
            <p:nvPr/>
          </p:nvSpPr>
          <p:spPr bwMode="auto">
            <a:xfrm>
              <a:off x="6121401" y="334963"/>
              <a:ext cx="315913"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6" name="Rectangle 72"/>
            <p:cNvSpPr>
              <a:spLocks noChangeArrowheads="1"/>
            </p:cNvSpPr>
            <p:nvPr/>
          </p:nvSpPr>
          <p:spPr bwMode="auto">
            <a:xfrm>
              <a:off x="6121401" y="334963"/>
              <a:ext cx="3159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7" name="Rectangle 73"/>
            <p:cNvSpPr>
              <a:spLocks noChangeArrowheads="1"/>
            </p:cNvSpPr>
            <p:nvPr/>
          </p:nvSpPr>
          <p:spPr bwMode="auto">
            <a:xfrm>
              <a:off x="5908676" y="428626"/>
              <a:ext cx="10160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8" name="Rectangle 74"/>
            <p:cNvSpPr>
              <a:spLocks noChangeArrowheads="1"/>
            </p:cNvSpPr>
            <p:nvPr/>
          </p:nvSpPr>
          <p:spPr bwMode="auto">
            <a:xfrm>
              <a:off x="5908676" y="428626"/>
              <a:ext cx="1016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49" name="Rectangle 75"/>
            <p:cNvSpPr>
              <a:spLocks noChangeArrowheads="1"/>
            </p:cNvSpPr>
            <p:nvPr/>
          </p:nvSpPr>
          <p:spPr bwMode="auto">
            <a:xfrm>
              <a:off x="6045201" y="428626"/>
              <a:ext cx="212725"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0" name="Rectangle 76"/>
            <p:cNvSpPr>
              <a:spLocks noChangeArrowheads="1"/>
            </p:cNvSpPr>
            <p:nvPr/>
          </p:nvSpPr>
          <p:spPr bwMode="auto">
            <a:xfrm>
              <a:off x="6045201" y="428626"/>
              <a:ext cx="212725"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1" name="Rectangle 77"/>
            <p:cNvSpPr>
              <a:spLocks noChangeArrowheads="1"/>
            </p:cNvSpPr>
            <p:nvPr/>
          </p:nvSpPr>
          <p:spPr bwMode="auto">
            <a:xfrm>
              <a:off x="6189664" y="241301"/>
              <a:ext cx="10160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2" name="Rectangle 78"/>
            <p:cNvSpPr>
              <a:spLocks noChangeArrowheads="1"/>
            </p:cNvSpPr>
            <p:nvPr/>
          </p:nvSpPr>
          <p:spPr bwMode="auto">
            <a:xfrm>
              <a:off x="6326189" y="241301"/>
              <a:ext cx="331788"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3" name="Freeform 79"/>
            <p:cNvSpPr>
              <a:spLocks noEditPoints="1"/>
            </p:cNvSpPr>
            <p:nvPr/>
          </p:nvSpPr>
          <p:spPr bwMode="auto">
            <a:xfrm>
              <a:off x="5567364" y="168276"/>
              <a:ext cx="590550" cy="1436688"/>
            </a:xfrm>
            <a:custGeom>
              <a:avLst/>
              <a:gdLst>
                <a:gd name="T0" fmla="*/ 36 w 277"/>
                <a:gd name="T1" fmla="*/ 638 h 674"/>
                <a:gd name="T2" fmla="*/ 36 w 277"/>
                <a:gd name="T3" fmla="*/ 526 h 674"/>
                <a:gd name="T4" fmla="*/ 88 w 277"/>
                <a:gd name="T5" fmla="*/ 526 h 674"/>
                <a:gd name="T6" fmla="*/ 88 w 277"/>
                <a:gd name="T7" fmla="*/ 638 h 674"/>
                <a:gd name="T8" fmla="*/ 36 w 277"/>
                <a:gd name="T9" fmla="*/ 638 h 674"/>
                <a:gd name="T10" fmla="*/ 208 w 277"/>
                <a:gd name="T11" fmla="*/ 638 h 674"/>
                <a:gd name="T12" fmla="*/ 208 w 277"/>
                <a:gd name="T13" fmla="*/ 502 h 674"/>
                <a:gd name="T14" fmla="*/ 256 w 277"/>
                <a:gd name="T15" fmla="*/ 502 h 674"/>
                <a:gd name="T16" fmla="*/ 256 w 277"/>
                <a:gd name="T17" fmla="*/ 638 h 674"/>
                <a:gd name="T18" fmla="*/ 208 w 277"/>
                <a:gd name="T19" fmla="*/ 638 h 674"/>
                <a:gd name="T20" fmla="*/ 120 w 277"/>
                <a:gd name="T21" fmla="*/ 638 h 674"/>
                <a:gd name="T22" fmla="*/ 120 w 277"/>
                <a:gd name="T23" fmla="*/ 454 h 674"/>
                <a:gd name="T24" fmla="*/ 172 w 277"/>
                <a:gd name="T25" fmla="*/ 454 h 674"/>
                <a:gd name="T26" fmla="*/ 172 w 277"/>
                <a:gd name="T27" fmla="*/ 638 h 674"/>
                <a:gd name="T28" fmla="*/ 120 w 277"/>
                <a:gd name="T29" fmla="*/ 638 h 674"/>
                <a:gd name="T30" fmla="*/ 160 w 277"/>
                <a:gd name="T31" fmla="*/ 150 h 674"/>
                <a:gd name="T32" fmla="*/ 160 w 277"/>
                <a:gd name="T33" fmla="*/ 122 h 674"/>
                <a:gd name="T34" fmla="*/ 208 w 277"/>
                <a:gd name="T35" fmla="*/ 122 h 674"/>
                <a:gd name="T36" fmla="*/ 208 w 277"/>
                <a:gd name="T37" fmla="*/ 150 h 674"/>
                <a:gd name="T38" fmla="*/ 160 w 277"/>
                <a:gd name="T39" fmla="*/ 150 h 674"/>
                <a:gd name="T40" fmla="*/ 160 w 277"/>
                <a:gd name="T41" fmla="*/ 106 h 674"/>
                <a:gd name="T42" fmla="*/ 160 w 277"/>
                <a:gd name="T43" fmla="*/ 78 h 674"/>
                <a:gd name="T44" fmla="*/ 244 w 277"/>
                <a:gd name="T45" fmla="*/ 78 h 674"/>
                <a:gd name="T46" fmla="*/ 244 w 277"/>
                <a:gd name="T47" fmla="*/ 106 h 674"/>
                <a:gd name="T48" fmla="*/ 160 w 277"/>
                <a:gd name="T49" fmla="*/ 106 h 674"/>
                <a:gd name="T50" fmla="*/ 36 w 277"/>
                <a:gd name="T51" fmla="*/ 150 h 674"/>
                <a:gd name="T52" fmla="*/ 36 w 277"/>
                <a:gd name="T53" fmla="*/ 34 h 674"/>
                <a:gd name="T54" fmla="*/ 140 w 277"/>
                <a:gd name="T55" fmla="*/ 34 h 674"/>
                <a:gd name="T56" fmla="*/ 140 w 277"/>
                <a:gd name="T57" fmla="*/ 150 h 674"/>
                <a:gd name="T58" fmla="*/ 36 w 277"/>
                <a:gd name="T59" fmla="*/ 150 h 674"/>
                <a:gd name="T60" fmla="*/ 160 w 277"/>
                <a:gd name="T61" fmla="*/ 62 h 674"/>
                <a:gd name="T62" fmla="*/ 160 w 277"/>
                <a:gd name="T63" fmla="*/ 34 h 674"/>
                <a:gd name="T64" fmla="*/ 276 w 277"/>
                <a:gd name="T65" fmla="*/ 34 h 674"/>
                <a:gd name="T66" fmla="*/ 276 w 277"/>
                <a:gd name="T67" fmla="*/ 62 h 674"/>
                <a:gd name="T68" fmla="*/ 160 w 277"/>
                <a:gd name="T69" fmla="*/ 62 h 674"/>
                <a:gd name="T70" fmla="*/ 0 w 277"/>
                <a:gd name="T71" fmla="*/ 0 h 674"/>
                <a:gd name="T72" fmla="*/ 0 w 277"/>
                <a:gd name="T73" fmla="*/ 0 h 674"/>
                <a:gd name="T74" fmla="*/ 0 w 277"/>
                <a:gd name="T75" fmla="*/ 674 h 674"/>
                <a:gd name="T76" fmla="*/ 277 w 277"/>
                <a:gd name="T77" fmla="*/ 674 h 674"/>
                <a:gd name="T78" fmla="*/ 277 w 277"/>
                <a:gd name="T79" fmla="*/ 330 h 674"/>
                <a:gd name="T80" fmla="*/ 212 w 277"/>
                <a:gd name="T81" fmla="*/ 284 h 674"/>
                <a:gd name="T82" fmla="*/ 50 w 277"/>
                <a:gd name="T83" fmla="*/ 378 h 674"/>
                <a:gd name="T84" fmla="*/ 45 w 277"/>
                <a:gd name="T85" fmla="*/ 380 h 674"/>
                <a:gd name="T86" fmla="*/ 36 w 277"/>
                <a:gd name="T87" fmla="*/ 374 h 674"/>
                <a:gd name="T88" fmla="*/ 39 w 277"/>
                <a:gd name="T89" fmla="*/ 360 h 674"/>
                <a:gd name="T90" fmla="*/ 205 w 277"/>
                <a:gd name="T91" fmla="*/ 263 h 674"/>
                <a:gd name="T92" fmla="*/ 212 w 277"/>
                <a:gd name="T93" fmla="*/ 261 h 674"/>
                <a:gd name="T94" fmla="*/ 218 w 277"/>
                <a:gd name="T95" fmla="*/ 262 h 674"/>
                <a:gd name="T96" fmla="*/ 277 w 277"/>
                <a:gd name="T97" fmla="*/ 303 h 674"/>
                <a:gd name="T98" fmla="*/ 277 w 277"/>
                <a:gd name="T99" fmla="*/ 150 h 674"/>
                <a:gd name="T100" fmla="*/ 224 w 277"/>
                <a:gd name="T101" fmla="*/ 150 h 674"/>
                <a:gd name="T102" fmla="*/ 224 w 277"/>
                <a:gd name="T103" fmla="*/ 122 h 674"/>
                <a:gd name="T104" fmla="*/ 277 w 277"/>
                <a:gd name="T105" fmla="*/ 122 h 674"/>
                <a:gd name="T106" fmla="*/ 277 w 277"/>
                <a:gd name="T107" fmla="*/ 106 h 674"/>
                <a:gd name="T108" fmla="*/ 260 w 277"/>
                <a:gd name="T109" fmla="*/ 106 h 674"/>
                <a:gd name="T110" fmla="*/ 260 w 277"/>
                <a:gd name="T111" fmla="*/ 78 h 674"/>
                <a:gd name="T112" fmla="*/ 277 w 277"/>
                <a:gd name="T113" fmla="*/ 78 h 674"/>
                <a:gd name="T114" fmla="*/ 277 w 277"/>
                <a:gd name="T115" fmla="*/ 0 h 674"/>
                <a:gd name="T116" fmla="*/ 0 w 277"/>
                <a:gd name="T117" fmla="*/ 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674">
                  <a:moveTo>
                    <a:pt x="36" y="638"/>
                  </a:moveTo>
                  <a:cubicBezTo>
                    <a:pt x="36" y="526"/>
                    <a:pt x="36" y="526"/>
                    <a:pt x="36" y="526"/>
                  </a:cubicBezTo>
                  <a:cubicBezTo>
                    <a:pt x="88" y="526"/>
                    <a:pt x="88" y="526"/>
                    <a:pt x="88" y="526"/>
                  </a:cubicBezTo>
                  <a:cubicBezTo>
                    <a:pt x="88" y="638"/>
                    <a:pt x="88" y="638"/>
                    <a:pt x="88" y="638"/>
                  </a:cubicBezTo>
                  <a:cubicBezTo>
                    <a:pt x="36" y="638"/>
                    <a:pt x="36" y="638"/>
                    <a:pt x="36" y="638"/>
                  </a:cubicBezTo>
                  <a:moveTo>
                    <a:pt x="208" y="638"/>
                  </a:moveTo>
                  <a:cubicBezTo>
                    <a:pt x="208" y="502"/>
                    <a:pt x="208" y="502"/>
                    <a:pt x="208" y="502"/>
                  </a:cubicBezTo>
                  <a:cubicBezTo>
                    <a:pt x="256" y="502"/>
                    <a:pt x="256" y="502"/>
                    <a:pt x="256" y="502"/>
                  </a:cubicBezTo>
                  <a:cubicBezTo>
                    <a:pt x="256" y="638"/>
                    <a:pt x="256" y="638"/>
                    <a:pt x="256" y="638"/>
                  </a:cubicBezTo>
                  <a:cubicBezTo>
                    <a:pt x="208" y="638"/>
                    <a:pt x="208" y="638"/>
                    <a:pt x="208" y="638"/>
                  </a:cubicBezTo>
                  <a:moveTo>
                    <a:pt x="120" y="638"/>
                  </a:moveTo>
                  <a:cubicBezTo>
                    <a:pt x="120" y="454"/>
                    <a:pt x="120" y="454"/>
                    <a:pt x="120" y="454"/>
                  </a:cubicBezTo>
                  <a:cubicBezTo>
                    <a:pt x="172" y="454"/>
                    <a:pt x="172" y="454"/>
                    <a:pt x="172" y="454"/>
                  </a:cubicBezTo>
                  <a:cubicBezTo>
                    <a:pt x="172" y="638"/>
                    <a:pt x="172" y="638"/>
                    <a:pt x="172" y="638"/>
                  </a:cubicBezTo>
                  <a:cubicBezTo>
                    <a:pt x="120" y="638"/>
                    <a:pt x="120" y="638"/>
                    <a:pt x="120" y="638"/>
                  </a:cubicBezTo>
                  <a:moveTo>
                    <a:pt x="160" y="150"/>
                  </a:moveTo>
                  <a:cubicBezTo>
                    <a:pt x="160" y="122"/>
                    <a:pt x="160" y="122"/>
                    <a:pt x="160" y="122"/>
                  </a:cubicBezTo>
                  <a:cubicBezTo>
                    <a:pt x="208" y="122"/>
                    <a:pt x="208" y="122"/>
                    <a:pt x="208" y="122"/>
                  </a:cubicBezTo>
                  <a:cubicBezTo>
                    <a:pt x="208" y="150"/>
                    <a:pt x="208" y="150"/>
                    <a:pt x="208" y="150"/>
                  </a:cubicBezTo>
                  <a:cubicBezTo>
                    <a:pt x="160" y="150"/>
                    <a:pt x="160" y="150"/>
                    <a:pt x="160" y="150"/>
                  </a:cubicBezTo>
                  <a:moveTo>
                    <a:pt x="160" y="106"/>
                  </a:moveTo>
                  <a:cubicBezTo>
                    <a:pt x="160" y="78"/>
                    <a:pt x="160" y="78"/>
                    <a:pt x="160" y="78"/>
                  </a:cubicBezTo>
                  <a:cubicBezTo>
                    <a:pt x="244" y="78"/>
                    <a:pt x="244" y="78"/>
                    <a:pt x="244" y="78"/>
                  </a:cubicBezTo>
                  <a:cubicBezTo>
                    <a:pt x="244" y="106"/>
                    <a:pt x="244" y="106"/>
                    <a:pt x="244" y="106"/>
                  </a:cubicBezTo>
                  <a:cubicBezTo>
                    <a:pt x="160" y="106"/>
                    <a:pt x="160" y="106"/>
                    <a:pt x="160" y="106"/>
                  </a:cubicBezTo>
                  <a:moveTo>
                    <a:pt x="36" y="150"/>
                  </a:moveTo>
                  <a:cubicBezTo>
                    <a:pt x="36" y="34"/>
                    <a:pt x="36" y="34"/>
                    <a:pt x="36" y="34"/>
                  </a:cubicBezTo>
                  <a:cubicBezTo>
                    <a:pt x="140" y="34"/>
                    <a:pt x="140" y="34"/>
                    <a:pt x="140" y="34"/>
                  </a:cubicBezTo>
                  <a:cubicBezTo>
                    <a:pt x="140" y="150"/>
                    <a:pt x="140" y="150"/>
                    <a:pt x="140" y="150"/>
                  </a:cubicBezTo>
                  <a:cubicBezTo>
                    <a:pt x="36" y="150"/>
                    <a:pt x="36" y="150"/>
                    <a:pt x="36" y="150"/>
                  </a:cubicBezTo>
                  <a:moveTo>
                    <a:pt x="160" y="62"/>
                  </a:moveTo>
                  <a:cubicBezTo>
                    <a:pt x="160" y="34"/>
                    <a:pt x="160" y="34"/>
                    <a:pt x="160" y="34"/>
                  </a:cubicBezTo>
                  <a:cubicBezTo>
                    <a:pt x="276" y="34"/>
                    <a:pt x="276" y="34"/>
                    <a:pt x="276" y="34"/>
                  </a:cubicBezTo>
                  <a:cubicBezTo>
                    <a:pt x="276" y="62"/>
                    <a:pt x="276" y="62"/>
                    <a:pt x="276" y="62"/>
                  </a:cubicBezTo>
                  <a:cubicBezTo>
                    <a:pt x="160" y="62"/>
                    <a:pt x="160" y="62"/>
                    <a:pt x="160" y="62"/>
                  </a:cubicBezTo>
                  <a:moveTo>
                    <a:pt x="0" y="0"/>
                  </a:moveTo>
                  <a:cubicBezTo>
                    <a:pt x="0" y="0"/>
                    <a:pt x="0" y="0"/>
                    <a:pt x="0" y="0"/>
                  </a:cubicBezTo>
                  <a:cubicBezTo>
                    <a:pt x="0" y="674"/>
                    <a:pt x="0" y="674"/>
                    <a:pt x="0" y="674"/>
                  </a:cubicBezTo>
                  <a:cubicBezTo>
                    <a:pt x="277" y="674"/>
                    <a:pt x="277" y="674"/>
                    <a:pt x="277" y="674"/>
                  </a:cubicBezTo>
                  <a:cubicBezTo>
                    <a:pt x="277" y="330"/>
                    <a:pt x="277" y="330"/>
                    <a:pt x="277" y="330"/>
                  </a:cubicBezTo>
                  <a:cubicBezTo>
                    <a:pt x="212" y="284"/>
                    <a:pt x="212" y="284"/>
                    <a:pt x="212" y="284"/>
                  </a:cubicBezTo>
                  <a:cubicBezTo>
                    <a:pt x="50" y="378"/>
                    <a:pt x="50" y="378"/>
                    <a:pt x="50" y="378"/>
                  </a:cubicBezTo>
                  <a:cubicBezTo>
                    <a:pt x="48" y="379"/>
                    <a:pt x="47" y="380"/>
                    <a:pt x="45" y="380"/>
                  </a:cubicBezTo>
                  <a:cubicBezTo>
                    <a:pt x="41" y="380"/>
                    <a:pt x="38" y="378"/>
                    <a:pt x="36" y="374"/>
                  </a:cubicBezTo>
                  <a:cubicBezTo>
                    <a:pt x="33" y="369"/>
                    <a:pt x="34" y="363"/>
                    <a:pt x="39" y="360"/>
                  </a:cubicBezTo>
                  <a:cubicBezTo>
                    <a:pt x="205" y="263"/>
                    <a:pt x="205" y="263"/>
                    <a:pt x="205" y="263"/>
                  </a:cubicBezTo>
                  <a:cubicBezTo>
                    <a:pt x="207" y="262"/>
                    <a:pt x="210" y="261"/>
                    <a:pt x="212" y="261"/>
                  </a:cubicBezTo>
                  <a:cubicBezTo>
                    <a:pt x="214" y="261"/>
                    <a:pt x="217" y="261"/>
                    <a:pt x="218" y="262"/>
                  </a:cubicBezTo>
                  <a:cubicBezTo>
                    <a:pt x="277" y="303"/>
                    <a:pt x="277" y="303"/>
                    <a:pt x="277" y="303"/>
                  </a:cubicBezTo>
                  <a:cubicBezTo>
                    <a:pt x="277" y="150"/>
                    <a:pt x="277" y="150"/>
                    <a:pt x="277" y="150"/>
                  </a:cubicBezTo>
                  <a:cubicBezTo>
                    <a:pt x="224" y="150"/>
                    <a:pt x="224" y="150"/>
                    <a:pt x="224" y="150"/>
                  </a:cubicBezTo>
                  <a:cubicBezTo>
                    <a:pt x="224" y="122"/>
                    <a:pt x="224" y="122"/>
                    <a:pt x="224" y="122"/>
                  </a:cubicBezTo>
                  <a:cubicBezTo>
                    <a:pt x="277" y="122"/>
                    <a:pt x="277" y="122"/>
                    <a:pt x="277" y="122"/>
                  </a:cubicBezTo>
                  <a:cubicBezTo>
                    <a:pt x="277" y="106"/>
                    <a:pt x="277" y="106"/>
                    <a:pt x="277" y="106"/>
                  </a:cubicBezTo>
                  <a:cubicBezTo>
                    <a:pt x="260" y="106"/>
                    <a:pt x="260" y="106"/>
                    <a:pt x="260" y="106"/>
                  </a:cubicBezTo>
                  <a:cubicBezTo>
                    <a:pt x="260" y="78"/>
                    <a:pt x="260" y="78"/>
                    <a:pt x="260" y="78"/>
                  </a:cubicBezTo>
                  <a:cubicBezTo>
                    <a:pt x="277" y="78"/>
                    <a:pt x="277" y="78"/>
                    <a:pt x="277" y="78"/>
                  </a:cubicBezTo>
                  <a:cubicBezTo>
                    <a:pt x="277" y="0"/>
                    <a:pt x="277" y="0"/>
                    <a:pt x="277" y="0"/>
                  </a:cubicBezTo>
                  <a:cubicBezTo>
                    <a:pt x="0" y="0"/>
                    <a:pt x="0" y="0"/>
                    <a:pt x="0"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54" name="Freeform 80"/>
            <p:cNvSpPr/>
            <p:nvPr/>
          </p:nvSpPr>
          <p:spPr bwMode="auto">
            <a:xfrm>
              <a:off x="5478464" y="1588"/>
              <a:ext cx="679450" cy="1779588"/>
            </a:xfrm>
            <a:custGeom>
              <a:avLst/>
              <a:gdLst>
                <a:gd name="T0" fmla="*/ 319 w 319"/>
                <a:gd name="T1" fmla="*/ 0 h 835"/>
                <a:gd name="T2" fmla="*/ 42 w 319"/>
                <a:gd name="T3" fmla="*/ 0 h 835"/>
                <a:gd name="T4" fmla="*/ 0 w 319"/>
                <a:gd name="T5" fmla="*/ 42 h 835"/>
                <a:gd name="T6" fmla="*/ 0 w 319"/>
                <a:gd name="T7" fmla="*/ 794 h 835"/>
                <a:gd name="T8" fmla="*/ 42 w 319"/>
                <a:gd name="T9" fmla="*/ 835 h 835"/>
                <a:gd name="T10" fmla="*/ 319 w 319"/>
                <a:gd name="T11" fmla="*/ 835 h 835"/>
                <a:gd name="T12" fmla="*/ 319 w 319"/>
                <a:gd name="T13" fmla="*/ 804 h 835"/>
                <a:gd name="T14" fmla="*/ 253 w 319"/>
                <a:gd name="T15" fmla="*/ 804 h 835"/>
                <a:gd name="T16" fmla="*/ 253 w 319"/>
                <a:gd name="T17" fmla="*/ 783 h 835"/>
                <a:gd name="T18" fmla="*/ 319 w 319"/>
                <a:gd name="T19" fmla="*/ 783 h 835"/>
                <a:gd name="T20" fmla="*/ 319 w 319"/>
                <a:gd name="T21" fmla="*/ 752 h 835"/>
                <a:gd name="T22" fmla="*/ 42 w 319"/>
                <a:gd name="T23" fmla="*/ 752 h 835"/>
                <a:gd name="T24" fmla="*/ 42 w 319"/>
                <a:gd name="T25" fmla="*/ 78 h 835"/>
                <a:gd name="T26" fmla="*/ 319 w 319"/>
                <a:gd name="T27" fmla="*/ 78 h 835"/>
                <a:gd name="T28" fmla="*/ 319 w 319"/>
                <a:gd name="T29"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9" h="835">
                  <a:moveTo>
                    <a:pt x="319" y="0"/>
                  </a:moveTo>
                  <a:cubicBezTo>
                    <a:pt x="42" y="0"/>
                    <a:pt x="42" y="0"/>
                    <a:pt x="42" y="0"/>
                  </a:cubicBezTo>
                  <a:cubicBezTo>
                    <a:pt x="19" y="0"/>
                    <a:pt x="0" y="19"/>
                    <a:pt x="0" y="42"/>
                  </a:cubicBezTo>
                  <a:cubicBezTo>
                    <a:pt x="0" y="794"/>
                    <a:pt x="0" y="794"/>
                    <a:pt x="0" y="794"/>
                  </a:cubicBezTo>
                  <a:cubicBezTo>
                    <a:pt x="0" y="817"/>
                    <a:pt x="19" y="835"/>
                    <a:pt x="42" y="835"/>
                  </a:cubicBezTo>
                  <a:cubicBezTo>
                    <a:pt x="319" y="835"/>
                    <a:pt x="319" y="835"/>
                    <a:pt x="319" y="835"/>
                  </a:cubicBezTo>
                  <a:cubicBezTo>
                    <a:pt x="319" y="804"/>
                    <a:pt x="319" y="804"/>
                    <a:pt x="319" y="804"/>
                  </a:cubicBezTo>
                  <a:cubicBezTo>
                    <a:pt x="253" y="804"/>
                    <a:pt x="253" y="804"/>
                    <a:pt x="253" y="804"/>
                  </a:cubicBezTo>
                  <a:cubicBezTo>
                    <a:pt x="253" y="783"/>
                    <a:pt x="253" y="783"/>
                    <a:pt x="253" y="783"/>
                  </a:cubicBezTo>
                  <a:cubicBezTo>
                    <a:pt x="319" y="783"/>
                    <a:pt x="319" y="783"/>
                    <a:pt x="319" y="783"/>
                  </a:cubicBezTo>
                  <a:cubicBezTo>
                    <a:pt x="319" y="752"/>
                    <a:pt x="319" y="752"/>
                    <a:pt x="319" y="752"/>
                  </a:cubicBezTo>
                  <a:cubicBezTo>
                    <a:pt x="42" y="752"/>
                    <a:pt x="42" y="752"/>
                    <a:pt x="42" y="752"/>
                  </a:cubicBezTo>
                  <a:cubicBezTo>
                    <a:pt x="42" y="78"/>
                    <a:pt x="42" y="78"/>
                    <a:pt x="42" y="78"/>
                  </a:cubicBezTo>
                  <a:cubicBezTo>
                    <a:pt x="319" y="78"/>
                    <a:pt x="319" y="78"/>
                    <a:pt x="319" y="78"/>
                  </a:cubicBezTo>
                  <a:cubicBezTo>
                    <a:pt x="319" y="0"/>
                    <a:pt x="319" y="0"/>
                    <a:pt x="319"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55" name="Rectangle 81"/>
            <p:cNvSpPr>
              <a:spLocks noChangeArrowheads="1"/>
            </p:cNvSpPr>
            <p:nvPr/>
          </p:nvSpPr>
          <p:spPr bwMode="auto">
            <a:xfrm>
              <a:off x="6016626" y="1670051"/>
              <a:ext cx="141288" cy="44450"/>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6" name="Rectangle 82"/>
            <p:cNvSpPr>
              <a:spLocks noChangeArrowheads="1"/>
            </p:cNvSpPr>
            <p:nvPr/>
          </p:nvSpPr>
          <p:spPr bwMode="auto">
            <a:xfrm>
              <a:off x="6016626" y="1670051"/>
              <a:ext cx="1412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7" name="Rectangle 83"/>
            <p:cNvSpPr>
              <a:spLocks noChangeArrowheads="1"/>
            </p:cNvSpPr>
            <p:nvPr/>
          </p:nvSpPr>
          <p:spPr bwMode="auto">
            <a:xfrm>
              <a:off x="5643564" y="1289051"/>
              <a:ext cx="111125" cy="238125"/>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8" name="Rectangle 84"/>
            <p:cNvSpPr>
              <a:spLocks noChangeArrowheads="1"/>
            </p:cNvSpPr>
            <p:nvPr/>
          </p:nvSpPr>
          <p:spPr bwMode="auto">
            <a:xfrm>
              <a:off x="5643564" y="1289051"/>
              <a:ext cx="111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59" name="Rectangle 85"/>
            <p:cNvSpPr>
              <a:spLocks noChangeArrowheads="1"/>
            </p:cNvSpPr>
            <p:nvPr/>
          </p:nvSpPr>
          <p:spPr bwMode="auto">
            <a:xfrm>
              <a:off x="5822951" y="1135063"/>
              <a:ext cx="111125" cy="392113"/>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0" name="Rectangle 86"/>
            <p:cNvSpPr>
              <a:spLocks noChangeArrowheads="1"/>
            </p:cNvSpPr>
            <p:nvPr/>
          </p:nvSpPr>
          <p:spPr bwMode="auto">
            <a:xfrm>
              <a:off x="5822951" y="1135063"/>
              <a:ext cx="1111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1" name="Rectangle 87"/>
            <p:cNvSpPr>
              <a:spLocks noChangeArrowheads="1"/>
            </p:cNvSpPr>
            <p:nvPr/>
          </p:nvSpPr>
          <p:spPr bwMode="auto">
            <a:xfrm>
              <a:off x="6010276" y="1238251"/>
              <a:ext cx="103188" cy="288925"/>
            </a:xfrm>
            <a:prstGeom prst="rect">
              <a:avLst/>
            </a:prstGeom>
            <a:solidFill>
              <a:srgbClr val="EF98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2" name="Rectangle 88"/>
            <p:cNvSpPr>
              <a:spLocks noChangeArrowheads="1"/>
            </p:cNvSpPr>
            <p:nvPr/>
          </p:nvSpPr>
          <p:spPr bwMode="auto">
            <a:xfrm>
              <a:off x="6010276" y="1238251"/>
              <a:ext cx="103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3" name="Freeform 89"/>
            <p:cNvSpPr/>
            <p:nvPr/>
          </p:nvSpPr>
          <p:spPr bwMode="auto">
            <a:xfrm>
              <a:off x="5637214" y="728663"/>
              <a:ext cx="382588" cy="249238"/>
            </a:xfrm>
            <a:custGeom>
              <a:avLst/>
              <a:gdLst>
                <a:gd name="T0" fmla="*/ 172 w 179"/>
                <a:gd name="T1" fmla="*/ 0 h 117"/>
                <a:gd name="T2" fmla="*/ 6 w 179"/>
                <a:gd name="T3" fmla="*/ 97 h 117"/>
                <a:gd name="T4" fmla="*/ 3 w 179"/>
                <a:gd name="T5" fmla="*/ 111 h 117"/>
                <a:gd name="T6" fmla="*/ 12 w 179"/>
                <a:gd name="T7" fmla="*/ 117 h 117"/>
                <a:gd name="T8" fmla="*/ 17 w 179"/>
                <a:gd name="T9" fmla="*/ 115 h 117"/>
                <a:gd name="T10" fmla="*/ 179 w 179"/>
                <a:gd name="T11" fmla="*/ 21 h 117"/>
                <a:gd name="T12" fmla="*/ 173 w 179"/>
                <a:gd name="T13" fmla="*/ 17 h 117"/>
                <a:gd name="T14" fmla="*/ 171 w 179"/>
                <a:gd name="T15" fmla="*/ 2 h 117"/>
                <a:gd name="T16" fmla="*/ 172 w 179"/>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17">
                  <a:moveTo>
                    <a:pt x="172" y="0"/>
                  </a:moveTo>
                  <a:cubicBezTo>
                    <a:pt x="6" y="97"/>
                    <a:pt x="6" y="97"/>
                    <a:pt x="6" y="97"/>
                  </a:cubicBezTo>
                  <a:cubicBezTo>
                    <a:pt x="1" y="100"/>
                    <a:pt x="0" y="106"/>
                    <a:pt x="3" y="111"/>
                  </a:cubicBezTo>
                  <a:cubicBezTo>
                    <a:pt x="5" y="115"/>
                    <a:pt x="8" y="117"/>
                    <a:pt x="12" y="117"/>
                  </a:cubicBezTo>
                  <a:cubicBezTo>
                    <a:pt x="14" y="117"/>
                    <a:pt x="15" y="116"/>
                    <a:pt x="17" y="115"/>
                  </a:cubicBezTo>
                  <a:cubicBezTo>
                    <a:pt x="179" y="21"/>
                    <a:pt x="179" y="21"/>
                    <a:pt x="179" y="21"/>
                  </a:cubicBezTo>
                  <a:cubicBezTo>
                    <a:pt x="173" y="17"/>
                    <a:pt x="173" y="17"/>
                    <a:pt x="173" y="17"/>
                  </a:cubicBezTo>
                  <a:cubicBezTo>
                    <a:pt x="168" y="14"/>
                    <a:pt x="167" y="7"/>
                    <a:pt x="171" y="2"/>
                  </a:cubicBezTo>
                  <a:cubicBezTo>
                    <a:pt x="171" y="1"/>
                    <a:pt x="171" y="1"/>
                    <a:pt x="17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64" name="Freeform 90"/>
            <p:cNvSpPr/>
            <p:nvPr/>
          </p:nvSpPr>
          <p:spPr bwMode="auto">
            <a:xfrm>
              <a:off x="5994401" y="723901"/>
              <a:ext cx="163513" cy="147638"/>
            </a:xfrm>
            <a:custGeom>
              <a:avLst/>
              <a:gdLst>
                <a:gd name="T0" fmla="*/ 12 w 77"/>
                <a:gd name="T1" fmla="*/ 0 h 69"/>
                <a:gd name="T2" fmla="*/ 5 w 77"/>
                <a:gd name="T3" fmla="*/ 2 h 69"/>
                <a:gd name="T4" fmla="*/ 4 w 77"/>
                <a:gd name="T5" fmla="*/ 4 h 69"/>
                <a:gd name="T6" fmla="*/ 6 w 77"/>
                <a:gd name="T7" fmla="*/ 19 h 69"/>
                <a:gd name="T8" fmla="*/ 12 w 77"/>
                <a:gd name="T9" fmla="*/ 23 h 69"/>
                <a:gd name="T10" fmla="*/ 77 w 77"/>
                <a:gd name="T11" fmla="*/ 69 h 69"/>
                <a:gd name="T12" fmla="*/ 77 w 77"/>
                <a:gd name="T13" fmla="*/ 42 h 69"/>
                <a:gd name="T14" fmla="*/ 18 w 77"/>
                <a:gd name="T15" fmla="*/ 1 h 69"/>
                <a:gd name="T16" fmla="*/ 12 w 77"/>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9">
                  <a:moveTo>
                    <a:pt x="12" y="0"/>
                  </a:moveTo>
                  <a:cubicBezTo>
                    <a:pt x="10" y="0"/>
                    <a:pt x="7" y="1"/>
                    <a:pt x="5" y="2"/>
                  </a:cubicBezTo>
                  <a:cubicBezTo>
                    <a:pt x="4" y="3"/>
                    <a:pt x="4" y="3"/>
                    <a:pt x="4" y="4"/>
                  </a:cubicBezTo>
                  <a:cubicBezTo>
                    <a:pt x="0" y="9"/>
                    <a:pt x="1" y="16"/>
                    <a:pt x="6" y="19"/>
                  </a:cubicBezTo>
                  <a:cubicBezTo>
                    <a:pt x="12" y="23"/>
                    <a:pt x="12" y="23"/>
                    <a:pt x="12" y="23"/>
                  </a:cubicBezTo>
                  <a:cubicBezTo>
                    <a:pt x="77" y="69"/>
                    <a:pt x="77" y="69"/>
                    <a:pt x="77" y="69"/>
                  </a:cubicBezTo>
                  <a:cubicBezTo>
                    <a:pt x="77" y="42"/>
                    <a:pt x="77" y="42"/>
                    <a:pt x="77" y="42"/>
                  </a:cubicBezTo>
                  <a:cubicBezTo>
                    <a:pt x="18" y="1"/>
                    <a:pt x="18" y="1"/>
                    <a:pt x="18" y="1"/>
                  </a:cubicBezTo>
                  <a:cubicBezTo>
                    <a:pt x="17" y="0"/>
                    <a:pt x="14" y="0"/>
                    <a:pt x="1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65" name="Rectangle 91"/>
            <p:cNvSpPr>
              <a:spLocks noChangeArrowheads="1"/>
            </p:cNvSpPr>
            <p:nvPr/>
          </p:nvSpPr>
          <p:spPr bwMode="auto">
            <a:xfrm>
              <a:off x="5643564" y="241301"/>
              <a:ext cx="222250" cy="246063"/>
            </a:xfrm>
            <a:prstGeom prst="rect">
              <a:avLst/>
            </a:prstGeom>
            <a:solidFill>
              <a:srgbClr val="BEC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6" name="Rectangle 92"/>
            <p:cNvSpPr>
              <a:spLocks noChangeArrowheads="1"/>
            </p:cNvSpPr>
            <p:nvPr/>
          </p:nvSpPr>
          <p:spPr bwMode="auto">
            <a:xfrm>
              <a:off x="5643564" y="241301"/>
              <a:ext cx="222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7" name="Rectangle 93"/>
            <p:cNvSpPr>
              <a:spLocks noChangeArrowheads="1"/>
            </p:cNvSpPr>
            <p:nvPr/>
          </p:nvSpPr>
          <p:spPr bwMode="auto">
            <a:xfrm>
              <a:off x="5908676" y="241301"/>
              <a:ext cx="24765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8" name="Rectangle 94"/>
            <p:cNvSpPr>
              <a:spLocks noChangeArrowheads="1"/>
            </p:cNvSpPr>
            <p:nvPr/>
          </p:nvSpPr>
          <p:spPr bwMode="auto">
            <a:xfrm>
              <a:off x="5908676" y="241301"/>
              <a:ext cx="24765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69" name="Rectangle 95"/>
            <p:cNvSpPr>
              <a:spLocks noChangeArrowheads="1"/>
            </p:cNvSpPr>
            <p:nvPr/>
          </p:nvSpPr>
          <p:spPr bwMode="auto">
            <a:xfrm>
              <a:off x="5908676" y="334963"/>
              <a:ext cx="179388"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0" name="Rectangle 96"/>
            <p:cNvSpPr>
              <a:spLocks noChangeArrowheads="1"/>
            </p:cNvSpPr>
            <p:nvPr/>
          </p:nvSpPr>
          <p:spPr bwMode="auto">
            <a:xfrm>
              <a:off x="5908676" y="334963"/>
              <a:ext cx="1793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1" name="Rectangle 97"/>
            <p:cNvSpPr>
              <a:spLocks noChangeArrowheads="1"/>
            </p:cNvSpPr>
            <p:nvPr/>
          </p:nvSpPr>
          <p:spPr bwMode="auto">
            <a:xfrm>
              <a:off x="6121401" y="334963"/>
              <a:ext cx="36513"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2" name="Rectangle 98"/>
            <p:cNvSpPr>
              <a:spLocks noChangeArrowheads="1"/>
            </p:cNvSpPr>
            <p:nvPr/>
          </p:nvSpPr>
          <p:spPr bwMode="auto">
            <a:xfrm>
              <a:off x="6121401" y="334963"/>
              <a:ext cx="365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3" name="Rectangle 99"/>
            <p:cNvSpPr>
              <a:spLocks noChangeArrowheads="1"/>
            </p:cNvSpPr>
            <p:nvPr/>
          </p:nvSpPr>
          <p:spPr bwMode="auto">
            <a:xfrm>
              <a:off x="5908676" y="428626"/>
              <a:ext cx="101600"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4" name="Rectangle 100"/>
            <p:cNvSpPr>
              <a:spLocks noChangeArrowheads="1"/>
            </p:cNvSpPr>
            <p:nvPr/>
          </p:nvSpPr>
          <p:spPr bwMode="auto">
            <a:xfrm>
              <a:off x="5908676" y="428626"/>
              <a:ext cx="1016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5" name="Rectangle 101"/>
            <p:cNvSpPr>
              <a:spLocks noChangeArrowheads="1"/>
            </p:cNvSpPr>
            <p:nvPr/>
          </p:nvSpPr>
          <p:spPr bwMode="auto">
            <a:xfrm>
              <a:off x="6045201" y="428626"/>
              <a:ext cx="112713" cy="58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6" name="Rectangle 102"/>
            <p:cNvSpPr>
              <a:spLocks noChangeArrowheads="1"/>
            </p:cNvSpPr>
            <p:nvPr/>
          </p:nvSpPr>
          <p:spPr bwMode="auto">
            <a:xfrm>
              <a:off x="6045201" y="428626"/>
              <a:ext cx="11271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77" name="Freeform 103"/>
            <p:cNvSpPr/>
            <p:nvPr/>
          </p:nvSpPr>
          <p:spPr bwMode="auto">
            <a:xfrm>
              <a:off x="9166226" y="2795588"/>
              <a:ext cx="820738" cy="819150"/>
            </a:xfrm>
            <a:custGeom>
              <a:avLst/>
              <a:gdLst>
                <a:gd name="T0" fmla="*/ 317 w 385"/>
                <a:gd name="T1" fmla="*/ 317 h 385"/>
                <a:gd name="T2" fmla="*/ 317 w 385"/>
                <a:gd name="T3" fmla="*/ 68 h 385"/>
                <a:gd name="T4" fmla="*/ 68 w 385"/>
                <a:gd name="T5" fmla="*/ 68 h 385"/>
                <a:gd name="T6" fmla="*/ 68 w 385"/>
                <a:gd name="T7" fmla="*/ 317 h 385"/>
                <a:gd name="T8" fmla="*/ 317 w 385"/>
                <a:gd name="T9" fmla="*/ 317 h 385"/>
              </a:gdLst>
              <a:ahLst/>
              <a:cxnLst>
                <a:cxn ang="0">
                  <a:pos x="T0" y="T1"/>
                </a:cxn>
                <a:cxn ang="0">
                  <a:pos x="T2" y="T3"/>
                </a:cxn>
                <a:cxn ang="0">
                  <a:pos x="T4" y="T5"/>
                </a:cxn>
                <a:cxn ang="0">
                  <a:pos x="T6" y="T7"/>
                </a:cxn>
                <a:cxn ang="0">
                  <a:pos x="T8" y="T9"/>
                </a:cxn>
              </a:cxnLst>
              <a:rect l="0" t="0" r="r" b="b"/>
              <a:pathLst>
                <a:path w="385" h="385">
                  <a:moveTo>
                    <a:pt x="317" y="317"/>
                  </a:moveTo>
                  <a:cubicBezTo>
                    <a:pt x="385" y="248"/>
                    <a:pt x="385" y="137"/>
                    <a:pt x="317" y="68"/>
                  </a:cubicBezTo>
                  <a:cubicBezTo>
                    <a:pt x="248" y="0"/>
                    <a:pt x="137" y="0"/>
                    <a:pt x="68" y="68"/>
                  </a:cubicBezTo>
                  <a:cubicBezTo>
                    <a:pt x="0" y="137"/>
                    <a:pt x="0" y="248"/>
                    <a:pt x="68" y="317"/>
                  </a:cubicBezTo>
                  <a:cubicBezTo>
                    <a:pt x="137" y="385"/>
                    <a:pt x="248" y="385"/>
                    <a:pt x="317" y="317"/>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78" name="Freeform 104"/>
            <p:cNvSpPr/>
            <p:nvPr/>
          </p:nvSpPr>
          <p:spPr bwMode="auto">
            <a:xfrm>
              <a:off x="9691689" y="3308351"/>
              <a:ext cx="315913" cy="309563"/>
            </a:xfrm>
            <a:custGeom>
              <a:avLst/>
              <a:gdLst>
                <a:gd name="T0" fmla="*/ 112 w 148"/>
                <a:gd name="T1" fmla="*/ 145 h 145"/>
                <a:gd name="T2" fmla="*/ 89 w 148"/>
                <a:gd name="T3" fmla="*/ 136 h 145"/>
                <a:gd name="T4" fmla="*/ 12 w 148"/>
                <a:gd name="T5" fmla="*/ 59 h 145"/>
                <a:gd name="T6" fmla="*/ 12 w 148"/>
                <a:gd name="T7" fmla="*/ 13 h 145"/>
                <a:gd name="T8" fmla="*/ 59 w 148"/>
                <a:gd name="T9" fmla="*/ 13 h 145"/>
                <a:gd name="T10" fmla="*/ 136 w 148"/>
                <a:gd name="T11" fmla="*/ 89 h 145"/>
                <a:gd name="T12" fmla="*/ 136 w 148"/>
                <a:gd name="T13" fmla="*/ 136 h 145"/>
                <a:gd name="T14" fmla="*/ 112 w 148"/>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45">
                  <a:moveTo>
                    <a:pt x="112" y="145"/>
                  </a:moveTo>
                  <a:cubicBezTo>
                    <a:pt x="104" y="145"/>
                    <a:pt x="95" y="142"/>
                    <a:pt x="89" y="136"/>
                  </a:cubicBezTo>
                  <a:cubicBezTo>
                    <a:pt x="12" y="59"/>
                    <a:pt x="12" y="59"/>
                    <a:pt x="12" y="59"/>
                  </a:cubicBezTo>
                  <a:cubicBezTo>
                    <a:pt x="0" y="46"/>
                    <a:pt x="0" y="25"/>
                    <a:pt x="12" y="13"/>
                  </a:cubicBezTo>
                  <a:cubicBezTo>
                    <a:pt x="25" y="0"/>
                    <a:pt x="46" y="0"/>
                    <a:pt x="59" y="13"/>
                  </a:cubicBezTo>
                  <a:cubicBezTo>
                    <a:pt x="136" y="89"/>
                    <a:pt x="136" y="89"/>
                    <a:pt x="136" y="89"/>
                  </a:cubicBezTo>
                  <a:cubicBezTo>
                    <a:pt x="148" y="102"/>
                    <a:pt x="148" y="123"/>
                    <a:pt x="136" y="136"/>
                  </a:cubicBezTo>
                  <a:cubicBezTo>
                    <a:pt x="129" y="142"/>
                    <a:pt x="121" y="145"/>
                    <a:pt x="112" y="145"/>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79" name="Freeform 105"/>
            <p:cNvSpPr/>
            <p:nvPr/>
          </p:nvSpPr>
          <p:spPr bwMode="auto">
            <a:xfrm>
              <a:off x="9280526" y="2897188"/>
              <a:ext cx="590550" cy="615950"/>
            </a:xfrm>
            <a:custGeom>
              <a:avLst/>
              <a:gdLst>
                <a:gd name="T0" fmla="*/ 266 w 277"/>
                <a:gd name="T1" fmla="*/ 113 h 289"/>
                <a:gd name="T2" fmla="*/ 232 w 277"/>
                <a:gd name="T3" fmla="*/ 51 h 289"/>
                <a:gd name="T4" fmla="*/ 45 w 277"/>
                <a:gd name="T5" fmla="*/ 51 h 289"/>
                <a:gd name="T6" fmla="*/ 10 w 277"/>
                <a:gd name="T7" fmla="*/ 113 h 289"/>
                <a:gd name="T8" fmla="*/ 45 w 277"/>
                <a:gd name="T9" fmla="*/ 238 h 289"/>
                <a:gd name="T10" fmla="*/ 232 w 277"/>
                <a:gd name="T11" fmla="*/ 238 h 289"/>
                <a:gd name="T12" fmla="*/ 266 w 277"/>
                <a:gd name="T13" fmla="*/ 113 h 289"/>
              </a:gdLst>
              <a:ahLst/>
              <a:cxnLst>
                <a:cxn ang="0">
                  <a:pos x="T0" y="T1"/>
                </a:cxn>
                <a:cxn ang="0">
                  <a:pos x="T2" y="T3"/>
                </a:cxn>
                <a:cxn ang="0">
                  <a:pos x="T4" y="T5"/>
                </a:cxn>
                <a:cxn ang="0">
                  <a:pos x="T6" y="T7"/>
                </a:cxn>
                <a:cxn ang="0">
                  <a:pos x="T8" y="T9"/>
                </a:cxn>
                <a:cxn ang="0">
                  <a:pos x="T10" y="T11"/>
                </a:cxn>
                <a:cxn ang="0">
                  <a:pos x="T12" y="T13"/>
                </a:cxn>
              </a:cxnLst>
              <a:rect l="0" t="0" r="r" b="b"/>
              <a:pathLst>
                <a:path w="277" h="289">
                  <a:moveTo>
                    <a:pt x="266" y="113"/>
                  </a:moveTo>
                  <a:cubicBezTo>
                    <a:pt x="261" y="91"/>
                    <a:pt x="249" y="69"/>
                    <a:pt x="232" y="51"/>
                  </a:cubicBezTo>
                  <a:cubicBezTo>
                    <a:pt x="180" y="0"/>
                    <a:pt x="97" y="0"/>
                    <a:pt x="45" y="51"/>
                  </a:cubicBezTo>
                  <a:cubicBezTo>
                    <a:pt x="28" y="69"/>
                    <a:pt x="16" y="91"/>
                    <a:pt x="10" y="113"/>
                  </a:cubicBezTo>
                  <a:cubicBezTo>
                    <a:pt x="0" y="157"/>
                    <a:pt x="12" y="204"/>
                    <a:pt x="45" y="238"/>
                  </a:cubicBezTo>
                  <a:cubicBezTo>
                    <a:pt x="97" y="289"/>
                    <a:pt x="180" y="289"/>
                    <a:pt x="232" y="238"/>
                  </a:cubicBezTo>
                  <a:cubicBezTo>
                    <a:pt x="265" y="204"/>
                    <a:pt x="277" y="157"/>
                    <a:pt x="266" y="113"/>
                  </a:cubicBez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0" name="Freeform 106"/>
            <p:cNvSpPr/>
            <p:nvPr/>
          </p:nvSpPr>
          <p:spPr bwMode="auto">
            <a:xfrm>
              <a:off x="9336089" y="2925763"/>
              <a:ext cx="520700" cy="519113"/>
            </a:xfrm>
            <a:custGeom>
              <a:avLst/>
              <a:gdLst>
                <a:gd name="T0" fmla="*/ 0 w 244"/>
                <a:gd name="T1" fmla="*/ 63 h 244"/>
                <a:gd name="T2" fmla="*/ 69 w 244"/>
                <a:gd name="T3" fmla="*/ 44 h 244"/>
                <a:gd name="T4" fmla="*/ 200 w 244"/>
                <a:gd name="T5" fmla="*/ 175 h 244"/>
                <a:gd name="T6" fmla="*/ 181 w 244"/>
                <a:gd name="T7" fmla="*/ 244 h 244"/>
                <a:gd name="T8" fmla="*/ 244 w 244"/>
                <a:gd name="T9" fmla="*/ 131 h 244"/>
                <a:gd name="T10" fmla="*/ 112 w 244"/>
                <a:gd name="T11" fmla="*/ 0 h 244"/>
                <a:gd name="T12" fmla="*/ 0 w 244"/>
                <a:gd name="T13" fmla="*/ 63 h 244"/>
              </a:gdLst>
              <a:ahLst/>
              <a:cxnLst>
                <a:cxn ang="0">
                  <a:pos x="T0" y="T1"/>
                </a:cxn>
                <a:cxn ang="0">
                  <a:pos x="T2" y="T3"/>
                </a:cxn>
                <a:cxn ang="0">
                  <a:pos x="T4" y="T5"/>
                </a:cxn>
                <a:cxn ang="0">
                  <a:pos x="T6" y="T7"/>
                </a:cxn>
                <a:cxn ang="0">
                  <a:pos x="T8" y="T9"/>
                </a:cxn>
                <a:cxn ang="0">
                  <a:pos x="T10" y="T11"/>
                </a:cxn>
                <a:cxn ang="0">
                  <a:pos x="T12" y="T13"/>
                </a:cxn>
              </a:cxnLst>
              <a:rect l="0" t="0" r="r" b="b"/>
              <a:pathLst>
                <a:path w="244" h="244">
                  <a:moveTo>
                    <a:pt x="0" y="63"/>
                  </a:moveTo>
                  <a:cubicBezTo>
                    <a:pt x="20" y="51"/>
                    <a:pt x="43" y="44"/>
                    <a:pt x="69" y="44"/>
                  </a:cubicBezTo>
                  <a:cubicBezTo>
                    <a:pt x="141" y="44"/>
                    <a:pt x="200" y="103"/>
                    <a:pt x="200" y="175"/>
                  </a:cubicBezTo>
                  <a:cubicBezTo>
                    <a:pt x="200" y="200"/>
                    <a:pt x="193" y="224"/>
                    <a:pt x="181" y="244"/>
                  </a:cubicBezTo>
                  <a:cubicBezTo>
                    <a:pt x="219" y="221"/>
                    <a:pt x="244" y="179"/>
                    <a:pt x="244" y="131"/>
                  </a:cubicBezTo>
                  <a:cubicBezTo>
                    <a:pt x="244" y="59"/>
                    <a:pt x="185" y="0"/>
                    <a:pt x="112" y="0"/>
                  </a:cubicBezTo>
                  <a:cubicBezTo>
                    <a:pt x="65" y="0"/>
                    <a:pt x="23" y="25"/>
                    <a:pt x="0" y="63"/>
                  </a:cubicBezTo>
                  <a:close/>
                </a:path>
              </a:pathLst>
            </a:custGeom>
            <a:solidFill>
              <a:srgbClr val="D46E4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1" name="Freeform 107"/>
            <p:cNvSpPr/>
            <p:nvPr/>
          </p:nvSpPr>
          <p:spPr bwMode="auto">
            <a:xfrm>
              <a:off x="9296401" y="3019426"/>
              <a:ext cx="466725" cy="466725"/>
            </a:xfrm>
            <a:custGeom>
              <a:avLst/>
              <a:gdLst>
                <a:gd name="T0" fmla="*/ 88 w 219"/>
                <a:gd name="T1" fmla="*/ 0 h 219"/>
                <a:gd name="T2" fmla="*/ 19 w 219"/>
                <a:gd name="T3" fmla="*/ 19 h 219"/>
                <a:gd name="T4" fmla="*/ 0 w 219"/>
                <a:gd name="T5" fmla="*/ 87 h 219"/>
                <a:gd name="T6" fmla="*/ 131 w 219"/>
                <a:gd name="T7" fmla="*/ 219 h 219"/>
                <a:gd name="T8" fmla="*/ 200 w 219"/>
                <a:gd name="T9" fmla="*/ 200 h 219"/>
                <a:gd name="T10" fmla="*/ 219 w 219"/>
                <a:gd name="T11" fmla="*/ 131 h 219"/>
                <a:gd name="T12" fmla="*/ 88 w 219"/>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19" h="219">
                  <a:moveTo>
                    <a:pt x="88" y="0"/>
                  </a:moveTo>
                  <a:cubicBezTo>
                    <a:pt x="62" y="0"/>
                    <a:pt x="39" y="7"/>
                    <a:pt x="19" y="19"/>
                  </a:cubicBezTo>
                  <a:cubicBezTo>
                    <a:pt x="7" y="39"/>
                    <a:pt x="0" y="62"/>
                    <a:pt x="0" y="87"/>
                  </a:cubicBezTo>
                  <a:cubicBezTo>
                    <a:pt x="0" y="160"/>
                    <a:pt x="59" y="219"/>
                    <a:pt x="131" y="219"/>
                  </a:cubicBezTo>
                  <a:cubicBezTo>
                    <a:pt x="157" y="219"/>
                    <a:pt x="180" y="212"/>
                    <a:pt x="200" y="200"/>
                  </a:cubicBezTo>
                  <a:cubicBezTo>
                    <a:pt x="212" y="180"/>
                    <a:pt x="219" y="156"/>
                    <a:pt x="219" y="131"/>
                  </a:cubicBezTo>
                  <a:cubicBezTo>
                    <a:pt x="219" y="59"/>
                    <a:pt x="160" y="0"/>
                    <a:pt x="88" y="0"/>
                  </a:cubicBez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2" name="Freeform 108"/>
            <p:cNvSpPr/>
            <p:nvPr/>
          </p:nvSpPr>
          <p:spPr bwMode="auto">
            <a:xfrm>
              <a:off x="4443414" y="2192338"/>
              <a:ext cx="2897188" cy="1814513"/>
            </a:xfrm>
            <a:custGeom>
              <a:avLst/>
              <a:gdLst>
                <a:gd name="T0" fmla="*/ 1360 w 1360"/>
                <a:gd name="T1" fmla="*/ 784 h 852"/>
                <a:gd name="T2" fmla="*/ 1292 w 1360"/>
                <a:gd name="T3" fmla="*/ 852 h 852"/>
                <a:gd name="T4" fmla="*/ 72 w 1360"/>
                <a:gd name="T5" fmla="*/ 852 h 852"/>
                <a:gd name="T6" fmla="*/ 0 w 1360"/>
                <a:gd name="T7" fmla="*/ 784 h 852"/>
                <a:gd name="T8" fmla="*/ 0 w 1360"/>
                <a:gd name="T9" fmla="*/ 36 h 852"/>
                <a:gd name="T10" fmla="*/ 36 w 1360"/>
                <a:gd name="T11" fmla="*/ 0 h 852"/>
                <a:gd name="T12" fmla="*/ 1324 w 1360"/>
                <a:gd name="T13" fmla="*/ 0 h 852"/>
                <a:gd name="T14" fmla="*/ 1360 w 1360"/>
                <a:gd name="T15" fmla="*/ 36 h 852"/>
                <a:gd name="T16" fmla="*/ 1360 w 1360"/>
                <a:gd name="T17" fmla="*/ 784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852">
                  <a:moveTo>
                    <a:pt x="1360" y="784"/>
                  </a:moveTo>
                  <a:cubicBezTo>
                    <a:pt x="1360" y="822"/>
                    <a:pt x="1330" y="852"/>
                    <a:pt x="1292" y="852"/>
                  </a:cubicBezTo>
                  <a:cubicBezTo>
                    <a:pt x="72" y="852"/>
                    <a:pt x="72" y="852"/>
                    <a:pt x="72" y="852"/>
                  </a:cubicBezTo>
                  <a:cubicBezTo>
                    <a:pt x="34" y="852"/>
                    <a:pt x="0" y="822"/>
                    <a:pt x="0" y="784"/>
                  </a:cubicBezTo>
                  <a:cubicBezTo>
                    <a:pt x="0" y="784"/>
                    <a:pt x="0" y="72"/>
                    <a:pt x="0" y="36"/>
                  </a:cubicBezTo>
                  <a:cubicBezTo>
                    <a:pt x="0" y="0"/>
                    <a:pt x="36" y="0"/>
                    <a:pt x="36" y="0"/>
                  </a:cubicBezTo>
                  <a:cubicBezTo>
                    <a:pt x="1324" y="0"/>
                    <a:pt x="1324" y="0"/>
                    <a:pt x="1324" y="0"/>
                  </a:cubicBezTo>
                  <a:cubicBezTo>
                    <a:pt x="1324" y="0"/>
                    <a:pt x="1360" y="0"/>
                    <a:pt x="1360" y="36"/>
                  </a:cubicBezTo>
                  <a:cubicBezTo>
                    <a:pt x="1360" y="72"/>
                    <a:pt x="1360" y="784"/>
                    <a:pt x="1360" y="784"/>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3" name="Freeform 109"/>
            <p:cNvSpPr/>
            <p:nvPr/>
          </p:nvSpPr>
          <p:spPr bwMode="auto">
            <a:xfrm>
              <a:off x="7340601" y="23368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4" name="Freeform 110"/>
            <p:cNvSpPr/>
            <p:nvPr/>
          </p:nvSpPr>
          <p:spPr bwMode="auto">
            <a:xfrm>
              <a:off x="4443414" y="2192338"/>
              <a:ext cx="2897188" cy="1338263"/>
            </a:xfrm>
            <a:custGeom>
              <a:avLst/>
              <a:gdLst>
                <a:gd name="T0" fmla="*/ 1324 w 1360"/>
                <a:gd name="T1" fmla="*/ 0 h 628"/>
                <a:gd name="T2" fmla="*/ 36 w 1360"/>
                <a:gd name="T3" fmla="*/ 0 h 628"/>
                <a:gd name="T4" fmla="*/ 0 w 1360"/>
                <a:gd name="T5" fmla="*/ 36 h 628"/>
                <a:gd name="T6" fmla="*/ 0 w 1360"/>
                <a:gd name="T7" fmla="*/ 628 h 628"/>
                <a:gd name="T8" fmla="*/ 1360 w 1360"/>
                <a:gd name="T9" fmla="*/ 68 h 628"/>
                <a:gd name="T10" fmla="*/ 1360 w 1360"/>
                <a:gd name="T11" fmla="*/ 36 h 628"/>
                <a:gd name="T12" fmla="*/ 1324 w 1360"/>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1360" h="628">
                  <a:moveTo>
                    <a:pt x="1324" y="0"/>
                  </a:moveTo>
                  <a:cubicBezTo>
                    <a:pt x="36" y="0"/>
                    <a:pt x="36" y="0"/>
                    <a:pt x="36" y="0"/>
                  </a:cubicBezTo>
                  <a:cubicBezTo>
                    <a:pt x="36" y="0"/>
                    <a:pt x="0" y="0"/>
                    <a:pt x="0" y="36"/>
                  </a:cubicBezTo>
                  <a:cubicBezTo>
                    <a:pt x="0" y="72"/>
                    <a:pt x="0" y="628"/>
                    <a:pt x="0" y="628"/>
                  </a:cubicBezTo>
                  <a:cubicBezTo>
                    <a:pt x="1360" y="68"/>
                    <a:pt x="1360" y="68"/>
                    <a:pt x="1360" y="68"/>
                  </a:cubicBezTo>
                  <a:cubicBezTo>
                    <a:pt x="1360" y="51"/>
                    <a:pt x="1360" y="40"/>
                    <a:pt x="1360" y="36"/>
                  </a:cubicBezTo>
                  <a:cubicBezTo>
                    <a:pt x="1360" y="0"/>
                    <a:pt x="1324" y="0"/>
                    <a:pt x="1324" y="0"/>
                  </a:cubicBezTo>
                </a:path>
              </a:pathLst>
            </a:custGeom>
            <a:solidFill>
              <a:srgbClr val="C9D3D9"/>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5" name="Freeform 111"/>
            <p:cNvSpPr/>
            <p:nvPr/>
          </p:nvSpPr>
          <p:spPr bwMode="auto">
            <a:xfrm>
              <a:off x="4213226" y="2038351"/>
              <a:ext cx="3357563" cy="153988"/>
            </a:xfrm>
            <a:custGeom>
              <a:avLst/>
              <a:gdLst>
                <a:gd name="T0" fmla="*/ 1540 w 1576"/>
                <a:gd name="T1" fmla="*/ 72 h 72"/>
                <a:gd name="T2" fmla="*/ 36 w 1576"/>
                <a:gd name="T3" fmla="*/ 72 h 72"/>
                <a:gd name="T4" fmla="*/ 0 w 1576"/>
                <a:gd name="T5" fmla="*/ 36 h 72"/>
                <a:gd name="T6" fmla="*/ 36 w 1576"/>
                <a:gd name="T7" fmla="*/ 0 h 72"/>
                <a:gd name="T8" fmla="*/ 1540 w 1576"/>
                <a:gd name="T9" fmla="*/ 0 h 72"/>
                <a:gd name="T10" fmla="*/ 1576 w 1576"/>
                <a:gd name="T11" fmla="*/ 36 h 72"/>
                <a:gd name="T12" fmla="*/ 1540 w 1576"/>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576" h="72">
                  <a:moveTo>
                    <a:pt x="1540" y="72"/>
                  </a:moveTo>
                  <a:cubicBezTo>
                    <a:pt x="36" y="72"/>
                    <a:pt x="36" y="72"/>
                    <a:pt x="36" y="72"/>
                  </a:cubicBezTo>
                  <a:cubicBezTo>
                    <a:pt x="36" y="72"/>
                    <a:pt x="0" y="72"/>
                    <a:pt x="0" y="36"/>
                  </a:cubicBezTo>
                  <a:cubicBezTo>
                    <a:pt x="0" y="0"/>
                    <a:pt x="36" y="0"/>
                    <a:pt x="36" y="0"/>
                  </a:cubicBezTo>
                  <a:cubicBezTo>
                    <a:pt x="1540" y="0"/>
                    <a:pt x="1540" y="0"/>
                    <a:pt x="1540" y="0"/>
                  </a:cubicBezTo>
                  <a:cubicBezTo>
                    <a:pt x="1540" y="0"/>
                    <a:pt x="1576" y="0"/>
                    <a:pt x="1576" y="36"/>
                  </a:cubicBezTo>
                  <a:cubicBezTo>
                    <a:pt x="1576" y="72"/>
                    <a:pt x="1540" y="72"/>
                    <a:pt x="1540" y="72"/>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86" name="Rectangle 112"/>
            <p:cNvSpPr>
              <a:spLocks noChangeArrowheads="1"/>
            </p:cNvSpPr>
            <p:nvPr/>
          </p:nvSpPr>
          <p:spPr bwMode="auto">
            <a:xfrm>
              <a:off x="5200651" y="2192338"/>
              <a:ext cx="1381125" cy="762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87" name="Rectangle 113"/>
            <p:cNvSpPr>
              <a:spLocks noChangeArrowheads="1"/>
            </p:cNvSpPr>
            <p:nvPr/>
          </p:nvSpPr>
          <p:spPr bwMode="auto">
            <a:xfrm>
              <a:off x="5491164" y="3487738"/>
              <a:ext cx="792163" cy="3921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88" name="Rectangle 114"/>
            <p:cNvSpPr>
              <a:spLocks noChangeArrowheads="1"/>
            </p:cNvSpPr>
            <p:nvPr/>
          </p:nvSpPr>
          <p:spPr bwMode="auto">
            <a:xfrm>
              <a:off x="4876801"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89" name="Rectangle 115"/>
            <p:cNvSpPr>
              <a:spLocks noChangeArrowheads="1"/>
            </p:cNvSpPr>
            <p:nvPr/>
          </p:nvSpPr>
          <p:spPr bwMode="auto">
            <a:xfrm>
              <a:off x="4876801"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0" name="Rectangle 116"/>
            <p:cNvSpPr>
              <a:spLocks noChangeArrowheads="1"/>
            </p:cNvSpPr>
            <p:nvPr/>
          </p:nvSpPr>
          <p:spPr bwMode="auto">
            <a:xfrm>
              <a:off x="4876801" y="2840038"/>
              <a:ext cx="2555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1" name="Rectangle 117"/>
            <p:cNvSpPr>
              <a:spLocks noChangeArrowheads="1"/>
            </p:cNvSpPr>
            <p:nvPr/>
          </p:nvSpPr>
          <p:spPr bwMode="auto">
            <a:xfrm>
              <a:off x="4876801" y="3052763"/>
              <a:ext cx="366713"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2" name="Rectangle 118"/>
            <p:cNvSpPr>
              <a:spLocks noChangeArrowheads="1"/>
            </p:cNvSpPr>
            <p:nvPr/>
          </p:nvSpPr>
          <p:spPr bwMode="auto">
            <a:xfrm>
              <a:off x="5081589" y="2635251"/>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3" name="Rectangle 119"/>
            <p:cNvSpPr>
              <a:spLocks noChangeArrowheads="1"/>
            </p:cNvSpPr>
            <p:nvPr/>
          </p:nvSpPr>
          <p:spPr bwMode="auto">
            <a:xfrm>
              <a:off x="5184776"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4" name="Rectangle 120"/>
            <p:cNvSpPr>
              <a:spLocks noChangeArrowheads="1"/>
            </p:cNvSpPr>
            <p:nvPr/>
          </p:nvSpPr>
          <p:spPr bwMode="auto">
            <a:xfrm>
              <a:off x="5294314" y="3052763"/>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5" name="Rectangle 121"/>
            <p:cNvSpPr>
              <a:spLocks noChangeArrowheads="1"/>
            </p:cNvSpPr>
            <p:nvPr/>
          </p:nvSpPr>
          <p:spPr bwMode="auto">
            <a:xfrm>
              <a:off x="5499101"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6" name="Rectangle 122"/>
            <p:cNvSpPr>
              <a:spLocks noChangeArrowheads="1"/>
            </p:cNvSpPr>
            <p:nvPr/>
          </p:nvSpPr>
          <p:spPr bwMode="auto">
            <a:xfrm>
              <a:off x="5711826"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7" name="Rectangle 123"/>
            <p:cNvSpPr>
              <a:spLocks noChangeArrowheads="1"/>
            </p:cNvSpPr>
            <p:nvPr/>
          </p:nvSpPr>
          <p:spPr bwMode="auto">
            <a:xfrm>
              <a:off x="5916614"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8" name="Rectangle 124"/>
            <p:cNvSpPr>
              <a:spLocks noChangeArrowheads="1"/>
            </p:cNvSpPr>
            <p:nvPr/>
          </p:nvSpPr>
          <p:spPr bwMode="auto">
            <a:xfrm>
              <a:off x="6129339" y="3052763"/>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199" name="Rectangle 125"/>
            <p:cNvSpPr>
              <a:spLocks noChangeArrowheads="1"/>
            </p:cNvSpPr>
            <p:nvPr/>
          </p:nvSpPr>
          <p:spPr bwMode="auto">
            <a:xfrm>
              <a:off x="6326189" y="3052763"/>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0" name="Rectangle 126"/>
            <p:cNvSpPr>
              <a:spLocks noChangeArrowheads="1"/>
            </p:cNvSpPr>
            <p:nvPr/>
          </p:nvSpPr>
          <p:spPr bwMode="auto">
            <a:xfrm>
              <a:off x="6538914" y="3052763"/>
              <a:ext cx="366713"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1" name="Rectangle 127"/>
            <p:cNvSpPr>
              <a:spLocks noChangeArrowheads="1"/>
            </p:cNvSpPr>
            <p:nvPr/>
          </p:nvSpPr>
          <p:spPr bwMode="auto">
            <a:xfrm>
              <a:off x="5397501" y="2840038"/>
              <a:ext cx="152400"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2" name="Rectangle 128"/>
            <p:cNvSpPr>
              <a:spLocks noChangeArrowheads="1"/>
            </p:cNvSpPr>
            <p:nvPr/>
          </p:nvSpPr>
          <p:spPr bwMode="auto">
            <a:xfrm>
              <a:off x="5602289"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3" name="Rectangle 129"/>
            <p:cNvSpPr>
              <a:spLocks noChangeArrowheads="1"/>
            </p:cNvSpPr>
            <p:nvPr/>
          </p:nvSpPr>
          <p:spPr bwMode="auto">
            <a:xfrm>
              <a:off x="5815014" y="2840038"/>
              <a:ext cx="152400"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4" name="Rectangle 130"/>
            <p:cNvSpPr>
              <a:spLocks noChangeArrowheads="1"/>
            </p:cNvSpPr>
            <p:nvPr/>
          </p:nvSpPr>
          <p:spPr bwMode="auto">
            <a:xfrm>
              <a:off x="6019801"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5" name="Rectangle 131"/>
            <p:cNvSpPr>
              <a:spLocks noChangeArrowheads="1"/>
            </p:cNvSpPr>
            <p:nvPr/>
          </p:nvSpPr>
          <p:spPr bwMode="auto">
            <a:xfrm>
              <a:off x="6232526" y="2840038"/>
              <a:ext cx="152400"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6" name="Rectangle 132"/>
            <p:cNvSpPr>
              <a:spLocks noChangeArrowheads="1"/>
            </p:cNvSpPr>
            <p:nvPr/>
          </p:nvSpPr>
          <p:spPr bwMode="auto">
            <a:xfrm>
              <a:off x="6437314" y="2840038"/>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7" name="Rectangle 133"/>
            <p:cNvSpPr>
              <a:spLocks noChangeArrowheads="1"/>
            </p:cNvSpPr>
            <p:nvPr/>
          </p:nvSpPr>
          <p:spPr bwMode="auto">
            <a:xfrm>
              <a:off x="6650039" y="2840038"/>
              <a:ext cx="2555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8" name="Rectangle 134"/>
            <p:cNvSpPr>
              <a:spLocks noChangeArrowheads="1"/>
            </p:cNvSpPr>
            <p:nvPr/>
          </p:nvSpPr>
          <p:spPr bwMode="auto">
            <a:xfrm>
              <a:off x="5294314" y="2635251"/>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09" name="Rectangle 135"/>
            <p:cNvSpPr>
              <a:spLocks noChangeArrowheads="1"/>
            </p:cNvSpPr>
            <p:nvPr/>
          </p:nvSpPr>
          <p:spPr bwMode="auto">
            <a:xfrm>
              <a:off x="5499101"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0" name="Rectangle 136"/>
            <p:cNvSpPr>
              <a:spLocks noChangeArrowheads="1"/>
            </p:cNvSpPr>
            <p:nvPr/>
          </p:nvSpPr>
          <p:spPr bwMode="auto">
            <a:xfrm>
              <a:off x="5711826"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1" name="Rectangle 137"/>
            <p:cNvSpPr>
              <a:spLocks noChangeArrowheads="1"/>
            </p:cNvSpPr>
            <p:nvPr/>
          </p:nvSpPr>
          <p:spPr bwMode="auto">
            <a:xfrm>
              <a:off x="5916614"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2" name="Rectangle 138"/>
            <p:cNvSpPr>
              <a:spLocks noChangeArrowheads="1"/>
            </p:cNvSpPr>
            <p:nvPr/>
          </p:nvSpPr>
          <p:spPr bwMode="auto">
            <a:xfrm>
              <a:off x="6129339" y="2635251"/>
              <a:ext cx="153988"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3" name="Rectangle 139"/>
            <p:cNvSpPr>
              <a:spLocks noChangeArrowheads="1"/>
            </p:cNvSpPr>
            <p:nvPr/>
          </p:nvSpPr>
          <p:spPr bwMode="auto">
            <a:xfrm>
              <a:off x="6326189" y="2635251"/>
              <a:ext cx="161925"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4" name="Rectangle 140"/>
            <p:cNvSpPr>
              <a:spLocks noChangeArrowheads="1"/>
            </p:cNvSpPr>
            <p:nvPr/>
          </p:nvSpPr>
          <p:spPr bwMode="auto">
            <a:xfrm>
              <a:off x="6538914" y="2635251"/>
              <a:ext cx="366713" cy="14446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5" name="Rectangle 141"/>
            <p:cNvSpPr>
              <a:spLocks noChangeArrowheads="1"/>
            </p:cNvSpPr>
            <p:nvPr/>
          </p:nvSpPr>
          <p:spPr bwMode="auto">
            <a:xfrm>
              <a:off x="4876801" y="3249613"/>
              <a:ext cx="1539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6" name="Rectangle 142"/>
            <p:cNvSpPr>
              <a:spLocks noChangeArrowheads="1"/>
            </p:cNvSpPr>
            <p:nvPr/>
          </p:nvSpPr>
          <p:spPr bwMode="auto">
            <a:xfrm>
              <a:off x="5081589" y="3249613"/>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7" name="Rectangle 143"/>
            <p:cNvSpPr>
              <a:spLocks noChangeArrowheads="1"/>
            </p:cNvSpPr>
            <p:nvPr/>
          </p:nvSpPr>
          <p:spPr bwMode="auto">
            <a:xfrm>
              <a:off x="5294314" y="3249613"/>
              <a:ext cx="989013"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8" name="Rectangle 144"/>
            <p:cNvSpPr>
              <a:spLocks noChangeArrowheads="1"/>
            </p:cNvSpPr>
            <p:nvPr/>
          </p:nvSpPr>
          <p:spPr bwMode="auto">
            <a:xfrm>
              <a:off x="6326189" y="3249613"/>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19" name="Rectangle 145"/>
            <p:cNvSpPr>
              <a:spLocks noChangeArrowheads="1"/>
            </p:cNvSpPr>
            <p:nvPr/>
          </p:nvSpPr>
          <p:spPr bwMode="auto">
            <a:xfrm>
              <a:off x="6538914" y="3249613"/>
              <a:ext cx="161925"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0" name="Rectangle 146"/>
            <p:cNvSpPr>
              <a:spLocks noChangeArrowheads="1"/>
            </p:cNvSpPr>
            <p:nvPr/>
          </p:nvSpPr>
          <p:spPr bwMode="auto">
            <a:xfrm>
              <a:off x="6751639" y="3249613"/>
              <a:ext cx="153988" cy="1619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1" name="Rectangle 147"/>
            <p:cNvSpPr>
              <a:spLocks noChangeArrowheads="1"/>
            </p:cNvSpPr>
            <p:nvPr/>
          </p:nvSpPr>
          <p:spPr bwMode="auto">
            <a:xfrm>
              <a:off x="5081589"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2" name="Rectangle 148"/>
            <p:cNvSpPr>
              <a:spLocks noChangeArrowheads="1"/>
            </p:cNvSpPr>
            <p:nvPr/>
          </p:nvSpPr>
          <p:spPr bwMode="auto">
            <a:xfrm>
              <a:off x="5294314"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3" name="Rectangle 149"/>
            <p:cNvSpPr>
              <a:spLocks noChangeArrowheads="1"/>
            </p:cNvSpPr>
            <p:nvPr/>
          </p:nvSpPr>
          <p:spPr bwMode="auto">
            <a:xfrm>
              <a:off x="5499101"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4" name="Rectangle 150"/>
            <p:cNvSpPr>
              <a:spLocks noChangeArrowheads="1"/>
            </p:cNvSpPr>
            <p:nvPr/>
          </p:nvSpPr>
          <p:spPr bwMode="auto">
            <a:xfrm>
              <a:off x="5711826"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5" name="Rectangle 151"/>
            <p:cNvSpPr>
              <a:spLocks noChangeArrowheads="1"/>
            </p:cNvSpPr>
            <p:nvPr/>
          </p:nvSpPr>
          <p:spPr bwMode="auto">
            <a:xfrm>
              <a:off x="5916614"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6" name="Rectangle 152"/>
            <p:cNvSpPr>
              <a:spLocks noChangeArrowheads="1"/>
            </p:cNvSpPr>
            <p:nvPr/>
          </p:nvSpPr>
          <p:spPr bwMode="auto">
            <a:xfrm>
              <a:off x="6129339"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7" name="Rectangle 153"/>
            <p:cNvSpPr>
              <a:spLocks noChangeArrowheads="1"/>
            </p:cNvSpPr>
            <p:nvPr/>
          </p:nvSpPr>
          <p:spPr bwMode="auto">
            <a:xfrm>
              <a:off x="6326189"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8" name="Rectangle 154"/>
            <p:cNvSpPr>
              <a:spLocks noChangeArrowheads="1"/>
            </p:cNvSpPr>
            <p:nvPr/>
          </p:nvSpPr>
          <p:spPr bwMode="auto">
            <a:xfrm>
              <a:off x="6538914" y="2473326"/>
              <a:ext cx="161925"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29" name="Rectangle 155"/>
            <p:cNvSpPr>
              <a:spLocks noChangeArrowheads="1"/>
            </p:cNvSpPr>
            <p:nvPr/>
          </p:nvSpPr>
          <p:spPr bwMode="auto">
            <a:xfrm>
              <a:off x="6751639" y="2473326"/>
              <a:ext cx="153988" cy="1031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30" name="Freeform 156"/>
            <p:cNvSpPr/>
            <p:nvPr/>
          </p:nvSpPr>
          <p:spPr bwMode="auto">
            <a:xfrm>
              <a:off x="8437564" y="735013"/>
              <a:ext cx="58738" cy="1406525"/>
            </a:xfrm>
            <a:custGeom>
              <a:avLst/>
              <a:gdLst>
                <a:gd name="T0" fmla="*/ 0 w 37"/>
                <a:gd name="T1" fmla="*/ 0 h 886"/>
                <a:gd name="T2" fmla="*/ 0 w 37"/>
                <a:gd name="T3" fmla="*/ 850 h 886"/>
                <a:gd name="T4" fmla="*/ 0 w 37"/>
                <a:gd name="T5" fmla="*/ 886 h 886"/>
                <a:gd name="T6" fmla="*/ 37 w 37"/>
                <a:gd name="T7" fmla="*/ 886 h 886"/>
                <a:gd name="T8" fmla="*/ 37 w 37"/>
                <a:gd name="T9" fmla="*/ 0 h 886"/>
                <a:gd name="T10" fmla="*/ 0 w 37"/>
                <a:gd name="T11" fmla="*/ 0 h 886"/>
              </a:gdLst>
              <a:ahLst/>
              <a:cxnLst>
                <a:cxn ang="0">
                  <a:pos x="T0" y="T1"/>
                </a:cxn>
                <a:cxn ang="0">
                  <a:pos x="T2" y="T3"/>
                </a:cxn>
                <a:cxn ang="0">
                  <a:pos x="T4" y="T5"/>
                </a:cxn>
                <a:cxn ang="0">
                  <a:pos x="T6" y="T7"/>
                </a:cxn>
                <a:cxn ang="0">
                  <a:pos x="T8" y="T9"/>
                </a:cxn>
                <a:cxn ang="0">
                  <a:pos x="T10" y="T11"/>
                </a:cxn>
              </a:cxnLst>
              <a:rect l="0" t="0" r="r" b="b"/>
              <a:pathLst>
                <a:path w="37" h="886">
                  <a:moveTo>
                    <a:pt x="0" y="0"/>
                  </a:moveTo>
                  <a:lnTo>
                    <a:pt x="0" y="850"/>
                  </a:lnTo>
                  <a:lnTo>
                    <a:pt x="0" y="886"/>
                  </a:lnTo>
                  <a:lnTo>
                    <a:pt x="37" y="886"/>
                  </a:lnTo>
                  <a:lnTo>
                    <a:pt x="37" y="0"/>
                  </a:lnTo>
                  <a:lnTo>
                    <a:pt x="0" y="0"/>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1" name="Freeform 157"/>
            <p:cNvSpPr/>
            <p:nvPr/>
          </p:nvSpPr>
          <p:spPr bwMode="auto">
            <a:xfrm>
              <a:off x="8380414" y="735013"/>
              <a:ext cx="57150" cy="1406525"/>
            </a:xfrm>
            <a:custGeom>
              <a:avLst/>
              <a:gdLst>
                <a:gd name="T0" fmla="*/ 36 w 36"/>
                <a:gd name="T1" fmla="*/ 0 h 886"/>
                <a:gd name="T2" fmla="*/ 0 w 36"/>
                <a:gd name="T3" fmla="*/ 0 h 886"/>
                <a:gd name="T4" fmla="*/ 0 w 36"/>
                <a:gd name="T5" fmla="*/ 886 h 886"/>
                <a:gd name="T6" fmla="*/ 36 w 36"/>
                <a:gd name="T7" fmla="*/ 886 h 886"/>
                <a:gd name="T8" fmla="*/ 36 w 36"/>
                <a:gd name="T9" fmla="*/ 850 h 886"/>
                <a:gd name="T10" fmla="*/ 36 w 36"/>
                <a:gd name="T11" fmla="*/ 0 h 886"/>
              </a:gdLst>
              <a:ahLst/>
              <a:cxnLst>
                <a:cxn ang="0">
                  <a:pos x="T0" y="T1"/>
                </a:cxn>
                <a:cxn ang="0">
                  <a:pos x="T2" y="T3"/>
                </a:cxn>
                <a:cxn ang="0">
                  <a:pos x="T4" y="T5"/>
                </a:cxn>
                <a:cxn ang="0">
                  <a:pos x="T6" y="T7"/>
                </a:cxn>
                <a:cxn ang="0">
                  <a:pos x="T8" y="T9"/>
                </a:cxn>
                <a:cxn ang="0">
                  <a:pos x="T10" y="T11"/>
                </a:cxn>
              </a:cxnLst>
              <a:rect l="0" t="0" r="r" b="b"/>
              <a:pathLst>
                <a:path w="36" h="886">
                  <a:moveTo>
                    <a:pt x="36" y="0"/>
                  </a:moveTo>
                  <a:lnTo>
                    <a:pt x="0" y="0"/>
                  </a:lnTo>
                  <a:lnTo>
                    <a:pt x="0" y="886"/>
                  </a:lnTo>
                  <a:lnTo>
                    <a:pt x="36" y="886"/>
                  </a:lnTo>
                  <a:lnTo>
                    <a:pt x="36" y="850"/>
                  </a:lnTo>
                  <a:lnTo>
                    <a:pt x="36" y="0"/>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2" name="Freeform 158"/>
            <p:cNvSpPr/>
            <p:nvPr/>
          </p:nvSpPr>
          <p:spPr bwMode="auto">
            <a:xfrm>
              <a:off x="8424864" y="500063"/>
              <a:ext cx="26988" cy="58738"/>
            </a:xfrm>
            <a:custGeom>
              <a:avLst/>
              <a:gdLst>
                <a:gd name="T0" fmla="*/ 8 w 17"/>
                <a:gd name="T1" fmla="*/ 0 h 37"/>
                <a:gd name="T2" fmla="*/ 0 w 17"/>
                <a:gd name="T3" fmla="*/ 37 h 37"/>
                <a:gd name="T4" fmla="*/ 17 w 17"/>
                <a:gd name="T5" fmla="*/ 37 h 37"/>
                <a:gd name="T6" fmla="*/ 8 w 17"/>
                <a:gd name="T7" fmla="*/ 0 h 37"/>
              </a:gdLst>
              <a:ahLst/>
              <a:cxnLst>
                <a:cxn ang="0">
                  <a:pos x="T0" y="T1"/>
                </a:cxn>
                <a:cxn ang="0">
                  <a:pos x="T2" y="T3"/>
                </a:cxn>
                <a:cxn ang="0">
                  <a:pos x="T4" y="T5"/>
                </a:cxn>
                <a:cxn ang="0">
                  <a:pos x="T6" y="T7"/>
                </a:cxn>
              </a:cxnLst>
              <a:rect l="0" t="0" r="r" b="b"/>
              <a:pathLst>
                <a:path w="17" h="37">
                  <a:moveTo>
                    <a:pt x="8" y="0"/>
                  </a:moveTo>
                  <a:lnTo>
                    <a:pt x="0" y="37"/>
                  </a:lnTo>
                  <a:lnTo>
                    <a:pt x="17" y="37"/>
                  </a:lnTo>
                  <a:lnTo>
                    <a:pt x="8" y="0"/>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3" name="Freeform 159"/>
            <p:cNvSpPr/>
            <p:nvPr/>
          </p:nvSpPr>
          <p:spPr bwMode="auto">
            <a:xfrm>
              <a:off x="8380414" y="558801"/>
              <a:ext cx="115888" cy="176213"/>
            </a:xfrm>
            <a:custGeom>
              <a:avLst/>
              <a:gdLst>
                <a:gd name="T0" fmla="*/ 28 w 73"/>
                <a:gd name="T1" fmla="*/ 0 h 111"/>
                <a:gd name="T2" fmla="*/ 0 w 73"/>
                <a:gd name="T3" fmla="*/ 111 h 111"/>
                <a:gd name="T4" fmla="*/ 73 w 73"/>
                <a:gd name="T5" fmla="*/ 111 h 111"/>
                <a:gd name="T6" fmla="*/ 45 w 73"/>
                <a:gd name="T7" fmla="*/ 0 h 111"/>
                <a:gd name="T8" fmla="*/ 28 w 73"/>
                <a:gd name="T9" fmla="*/ 0 h 111"/>
              </a:gdLst>
              <a:ahLst/>
              <a:cxnLst>
                <a:cxn ang="0">
                  <a:pos x="T0" y="T1"/>
                </a:cxn>
                <a:cxn ang="0">
                  <a:pos x="T2" y="T3"/>
                </a:cxn>
                <a:cxn ang="0">
                  <a:pos x="T4" y="T5"/>
                </a:cxn>
                <a:cxn ang="0">
                  <a:pos x="T6" y="T7"/>
                </a:cxn>
                <a:cxn ang="0">
                  <a:pos x="T8" y="T9"/>
                </a:cxn>
              </a:cxnLst>
              <a:rect l="0" t="0" r="r" b="b"/>
              <a:pathLst>
                <a:path w="73" h="111">
                  <a:moveTo>
                    <a:pt x="28" y="0"/>
                  </a:moveTo>
                  <a:lnTo>
                    <a:pt x="0" y="111"/>
                  </a:lnTo>
                  <a:lnTo>
                    <a:pt x="73" y="111"/>
                  </a:lnTo>
                  <a:lnTo>
                    <a:pt x="45" y="0"/>
                  </a:lnTo>
                  <a:lnTo>
                    <a:pt x="28"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4" name="Rectangle 160"/>
            <p:cNvSpPr>
              <a:spLocks noChangeArrowheads="1"/>
            </p:cNvSpPr>
            <p:nvPr/>
          </p:nvSpPr>
          <p:spPr bwMode="auto">
            <a:xfrm>
              <a:off x="8380414" y="1943101"/>
              <a:ext cx="115888" cy="4445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35" name="Freeform 161"/>
            <p:cNvSpPr/>
            <p:nvPr/>
          </p:nvSpPr>
          <p:spPr bwMode="auto">
            <a:xfrm>
              <a:off x="9228139" y="3973513"/>
              <a:ext cx="954088" cy="206375"/>
            </a:xfrm>
            <a:custGeom>
              <a:avLst/>
              <a:gdLst>
                <a:gd name="T0" fmla="*/ 438 w 448"/>
                <a:gd name="T1" fmla="*/ 97 h 97"/>
                <a:gd name="T2" fmla="*/ 428 w 448"/>
                <a:gd name="T3" fmla="*/ 87 h 97"/>
                <a:gd name="T4" fmla="*/ 360 w 448"/>
                <a:gd name="T5" fmla="*/ 19 h 97"/>
                <a:gd name="T6" fmla="*/ 10 w 448"/>
                <a:gd name="T7" fmla="*/ 19 h 97"/>
                <a:gd name="T8" fmla="*/ 0 w 448"/>
                <a:gd name="T9" fmla="*/ 9 h 97"/>
                <a:gd name="T10" fmla="*/ 10 w 448"/>
                <a:gd name="T11" fmla="*/ 0 h 97"/>
                <a:gd name="T12" fmla="*/ 360 w 448"/>
                <a:gd name="T13" fmla="*/ 0 h 97"/>
                <a:gd name="T14" fmla="*/ 448 w 448"/>
                <a:gd name="T15" fmla="*/ 87 h 97"/>
                <a:gd name="T16" fmla="*/ 438 w 448"/>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97">
                  <a:moveTo>
                    <a:pt x="438" y="97"/>
                  </a:moveTo>
                  <a:cubicBezTo>
                    <a:pt x="433" y="97"/>
                    <a:pt x="428" y="93"/>
                    <a:pt x="428" y="87"/>
                  </a:cubicBezTo>
                  <a:cubicBezTo>
                    <a:pt x="428" y="50"/>
                    <a:pt x="398" y="19"/>
                    <a:pt x="360" y="19"/>
                  </a:cubicBezTo>
                  <a:cubicBezTo>
                    <a:pt x="10" y="19"/>
                    <a:pt x="10" y="19"/>
                    <a:pt x="10" y="19"/>
                  </a:cubicBezTo>
                  <a:cubicBezTo>
                    <a:pt x="4" y="19"/>
                    <a:pt x="0" y="15"/>
                    <a:pt x="0" y="9"/>
                  </a:cubicBezTo>
                  <a:cubicBezTo>
                    <a:pt x="0" y="4"/>
                    <a:pt x="4" y="0"/>
                    <a:pt x="10" y="0"/>
                  </a:cubicBezTo>
                  <a:cubicBezTo>
                    <a:pt x="360" y="0"/>
                    <a:pt x="360" y="0"/>
                    <a:pt x="360" y="0"/>
                  </a:cubicBezTo>
                  <a:cubicBezTo>
                    <a:pt x="408" y="0"/>
                    <a:pt x="448" y="39"/>
                    <a:pt x="448" y="87"/>
                  </a:cubicBezTo>
                  <a:cubicBezTo>
                    <a:pt x="448" y="93"/>
                    <a:pt x="443" y="97"/>
                    <a:pt x="438" y="97"/>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6" name="Freeform 162"/>
            <p:cNvSpPr/>
            <p:nvPr/>
          </p:nvSpPr>
          <p:spPr bwMode="auto">
            <a:xfrm>
              <a:off x="9228139" y="3973513"/>
              <a:ext cx="954088" cy="206375"/>
            </a:xfrm>
            <a:custGeom>
              <a:avLst/>
              <a:gdLst>
                <a:gd name="T0" fmla="*/ 438 w 448"/>
                <a:gd name="T1" fmla="*/ 97 h 97"/>
                <a:gd name="T2" fmla="*/ 428 w 448"/>
                <a:gd name="T3" fmla="*/ 87 h 97"/>
                <a:gd name="T4" fmla="*/ 360 w 448"/>
                <a:gd name="T5" fmla="*/ 19 h 97"/>
                <a:gd name="T6" fmla="*/ 10 w 448"/>
                <a:gd name="T7" fmla="*/ 19 h 97"/>
                <a:gd name="T8" fmla="*/ 0 w 448"/>
                <a:gd name="T9" fmla="*/ 9 h 97"/>
                <a:gd name="T10" fmla="*/ 10 w 448"/>
                <a:gd name="T11" fmla="*/ 0 h 97"/>
                <a:gd name="T12" fmla="*/ 360 w 448"/>
                <a:gd name="T13" fmla="*/ 0 h 97"/>
                <a:gd name="T14" fmla="*/ 448 w 448"/>
                <a:gd name="T15" fmla="*/ 87 h 97"/>
                <a:gd name="T16" fmla="*/ 438 w 448"/>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97">
                  <a:moveTo>
                    <a:pt x="438" y="97"/>
                  </a:moveTo>
                  <a:cubicBezTo>
                    <a:pt x="433" y="97"/>
                    <a:pt x="428" y="93"/>
                    <a:pt x="428" y="87"/>
                  </a:cubicBezTo>
                  <a:cubicBezTo>
                    <a:pt x="428" y="50"/>
                    <a:pt x="398" y="19"/>
                    <a:pt x="360" y="19"/>
                  </a:cubicBezTo>
                  <a:cubicBezTo>
                    <a:pt x="10" y="19"/>
                    <a:pt x="10" y="19"/>
                    <a:pt x="10" y="19"/>
                  </a:cubicBezTo>
                  <a:cubicBezTo>
                    <a:pt x="4" y="19"/>
                    <a:pt x="0" y="15"/>
                    <a:pt x="0" y="9"/>
                  </a:cubicBezTo>
                  <a:cubicBezTo>
                    <a:pt x="0" y="4"/>
                    <a:pt x="4" y="0"/>
                    <a:pt x="10" y="0"/>
                  </a:cubicBezTo>
                  <a:cubicBezTo>
                    <a:pt x="360" y="0"/>
                    <a:pt x="360" y="0"/>
                    <a:pt x="360" y="0"/>
                  </a:cubicBezTo>
                  <a:cubicBezTo>
                    <a:pt x="408" y="0"/>
                    <a:pt x="448" y="39"/>
                    <a:pt x="448" y="87"/>
                  </a:cubicBezTo>
                  <a:cubicBezTo>
                    <a:pt x="448" y="93"/>
                    <a:pt x="443" y="97"/>
                    <a:pt x="438" y="97"/>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7" name="Freeform 163"/>
            <p:cNvSpPr/>
            <p:nvPr/>
          </p:nvSpPr>
          <p:spPr bwMode="auto">
            <a:xfrm>
              <a:off x="9310689" y="3973513"/>
              <a:ext cx="954088" cy="206375"/>
            </a:xfrm>
            <a:custGeom>
              <a:avLst/>
              <a:gdLst>
                <a:gd name="T0" fmla="*/ 10 w 448"/>
                <a:gd name="T1" fmla="*/ 97 h 97"/>
                <a:gd name="T2" fmla="*/ 0 w 448"/>
                <a:gd name="T3" fmla="*/ 87 h 97"/>
                <a:gd name="T4" fmla="*/ 88 w 448"/>
                <a:gd name="T5" fmla="*/ 0 h 97"/>
                <a:gd name="T6" fmla="*/ 438 w 448"/>
                <a:gd name="T7" fmla="*/ 0 h 97"/>
                <a:gd name="T8" fmla="*/ 448 w 448"/>
                <a:gd name="T9" fmla="*/ 9 h 97"/>
                <a:gd name="T10" fmla="*/ 438 w 448"/>
                <a:gd name="T11" fmla="*/ 19 h 97"/>
                <a:gd name="T12" fmla="*/ 88 w 448"/>
                <a:gd name="T13" fmla="*/ 19 h 97"/>
                <a:gd name="T14" fmla="*/ 19 w 448"/>
                <a:gd name="T15" fmla="*/ 87 h 97"/>
                <a:gd name="T16" fmla="*/ 10 w 448"/>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97">
                  <a:moveTo>
                    <a:pt x="10" y="97"/>
                  </a:moveTo>
                  <a:cubicBezTo>
                    <a:pt x="4" y="97"/>
                    <a:pt x="0" y="93"/>
                    <a:pt x="0" y="87"/>
                  </a:cubicBezTo>
                  <a:cubicBezTo>
                    <a:pt x="0" y="39"/>
                    <a:pt x="39" y="0"/>
                    <a:pt x="88" y="0"/>
                  </a:cubicBezTo>
                  <a:cubicBezTo>
                    <a:pt x="438" y="0"/>
                    <a:pt x="438" y="0"/>
                    <a:pt x="438" y="0"/>
                  </a:cubicBezTo>
                  <a:cubicBezTo>
                    <a:pt x="443" y="0"/>
                    <a:pt x="448" y="4"/>
                    <a:pt x="448" y="9"/>
                  </a:cubicBezTo>
                  <a:cubicBezTo>
                    <a:pt x="448" y="15"/>
                    <a:pt x="443" y="19"/>
                    <a:pt x="438" y="19"/>
                  </a:cubicBezTo>
                  <a:cubicBezTo>
                    <a:pt x="88" y="19"/>
                    <a:pt x="88" y="19"/>
                    <a:pt x="88" y="19"/>
                  </a:cubicBezTo>
                  <a:cubicBezTo>
                    <a:pt x="50" y="19"/>
                    <a:pt x="19" y="50"/>
                    <a:pt x="19" y="87"/>
                  </a:cubicBezTo>
                  <a:cubicBezTo>
                    <a:pt x="19" y="93"/>
                    <a:pt x="15" y="97"/>
                    <a:pt x="10" y="97"/>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8" name="Freeform 164"/>
            <p:cNvSpPr>
              <a:spLocks noEditPoints="1"/>
            </p:cNvSpPr>
            <p:nvPr/>
          </p:nvSpPr>
          <p:spPr bwMode="auto">
            <a:xfrm>
              <a:off x="9248776" y="3911601"/>
              <a:ext cx="414338" cy="330200"/>
            </a:xfrm>
            <a:custGeom>
              <a:avLst/>
              <a:gdLst>
                <a:gd name="T0" fmla="*/ 0 w 194"/>
                <a:gd name="T1" fmla="*/ 48 h 155"/>
                <a:gd name="T2" fmla="*/ 0 w 194"/>
                <a:gd name="T3" fmla="*/ 48 h 155"/>
                <a:gd name="T4" fmla="*/ 0 w 194"/>
                <a:gd name="T5" fmla="*/ 116 h 155"/>
                <a:gd name="T6" fmla="*/ 5 w 194"/>
                <a:gd name="T7" fmla="*/ 135 h 155"/>
                <a:gd name="T8" fmla="*/ 0 w 194"/>
                <a:gd name="T9" fmla="*/ 116 h 155"/>
                <a:gd name="T10" fmla="*/ 0 w 194"/>
                <a:gd name="T11" fmla="*/ 48 h 155"/>
                <a:gd name="T12" fmla="*/ 194 w 194"/>
                <a:gd name="T13" fmla="*/ 48 h 155"/>
                <a:gd name="T14" fmla="*/ 117 w 194"/>
                <a:gd name="T15" fmla="*/ 48 h 155"/>
                <a:gd name="T16" fmla="*/ 96 w 194"/>
                <a:gd name="T17" fmla="*/ 51 h 155"/>
                <a:gd name="T18" fmla="*/ 96 w 194"/>
                <a:gd name="T19" fmla="*/ 155 h 155"/>
                <a:gd name="T20" fmla="*/ 155 w 194"/>
                <a:gd name="T21" fmla="*/ 155 h 155"/>
                <a:gd name="T22" fmla="*/ 194 w 194"/>
                <a:gd name="T23" fmla="*/ 116 h 155"/>
                <a:gd name="T24" fmla="*/ 194 w 194"/>
                <a:gd name="T25" fmla="*/ 107 h 155"/>
                <a:gd name="T26" fmla="*/ 185 w 194"/>
                <a:gd name="T27" fmla="*/ 97 h 155"/>
                <a:gd name="T28" fmla="*/ 194 w 194"/>
                <a:gd name="T29" fmla="*/ 68 h 155"/>
                <a:gd name="T30" fmla="*/ 194 w 194"/>
                <a:gd name="T31" fmla="*/ 48 h 155"/>
                <a:gd name="T32" fmla="*/ 155 w 194"/>
                <a:gd name="T33" fmla="*/ 0 h 155"/>
                <a:gd name="T34" fmla="*/ 39 w 194"/>
                <a:gd name="T35" fmla="*/ 0 h 155"/>
                <a:gd name="T36" fmla="*/ 1 w 194"/>
                <a:gd name="T37" fmla="*/ 29 h 155"/>
                <a:gd name="T38" fmla="*/ 1 w 194"/>
                <a:gd name="T39" fmla="*/ 29 h 155"/>
                <a:gd name="T40" fmla="*/ 39 w 194"/>
                <a:gd name="T41" fmla="*/ 1 h 155"/>
                <a:gd name="T42" fmla="*/ 96 w 194"/>
                <a:gd name="T43" fmla="*/ 1 h 155"/>
                <a:gd name="T44" fmla="*/ 96 w 194"/>
                <a:gd name="T45" fmla="*/ 29 h 155"/>
                <a:gd name="T46" fmla="*/ 117 w 194"/>
                <a:gd name="T47" fmla="*/ 29 h 155"/>
                <a:gd name="T48" fmla="*/ 117 w 194"/>
                <a:gd name="T49" fmla="*/ 29 h 155"/>
                <a:gd name="T50" fmla="*/ 193 w 194"/>
                <a:gd name="T51" fmla="*/ 29 h 155"/>
                <a:gd name="T52" fmla="*/ 155 w 194"/>
                <a:gd name="T5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155">
                  <a:moveTo>
                    <a:pt x="0" y="48"/>
                  </a:moveTo>
                  <a:cubicBezTo>
                    <a:pt x="0" y="48"/>
                    <a:pt x="0" y="48"/>
                    <a:pt x="0" y="48"/>
                  </a:cubicBezTo>
                  <a:cubicBezTo>
                    <a:pt x="0" y="116"/>
                    <a:pt x="0" y="116"/>
                    <a:pt x="0" y="116"/>
                  </a:cubicBezTo>
                  <a:cubicBezTo>
                    <a:pt x="0" y="123"/>
                    <a:pt x="1" y="129"/>
                    <a:pt x="5" y="135"/>
                  </a:cubicBezTo>
                  <a:cubicBezTo>
                    <a:pt x="2" y="129"/>
                    <a:pt x="0" y="123"/>
                    <a:pt x="0" y="116"/>
                  </a:cubicBezTo>
                  <a:cubicBezTo>
                    <a:pt x="0" y="48"/>
                    <a:pt x="0" y="48"/>
                    <a:pt x="0" y="48"/>
                  </a:cubicBezTo>
                  <a:moveTo>
                    <a:pt x="194" y="48"/>
                  </a:moveTo>
                  <a:cubicBezTo>
                    <a:pt x="117" y="48"/>
                    <a:pt x="117" y="48"/>
                    <a:pt x="117" y="48"/>
                  </a:cubicBezTo>
                  <a:cubicBezTo>
                    <a:pt x="109" y="48"/>
                    <a:pt x="102" y="49"/>
                    <a:pt x="96" y="51"/>
                  </a:cubicBezTo>
                  <a:cubicBezTo>
                    <a:pt x="96" y="155"/>
                    <a:pt x="96" y="155"/>
                    <a:pt x="96" y="155"/>
                  </a:cubicBezTo>
                  <a:cubicBezTo>
                    <a:pt x="155" y="155"/>
                    <a:pt x="155" y="155"/>
                    <a:pt x="155" y="155"/>
                  </a:cubicBezTo>
                  <a:cubicBezTo>
                    <a:pt x="177" y="155"/>
                    <a:pt x="194" y="138"/>
                    <a:pt x="194" y="116"/>
                  </a:cubicBezTo>
                  <a:cubicBezTo>
                    <a:pt x="194" y="107"/>
                    <a:pt x="194" y="107"/>
                    <a:pt x="194" y="107"/>
                  </a:cubicBezTo>
                  <a:cubicBezTo>
                    <a:pt x="189" y="107"/>
                    <a:pt x="185" y="102"/>
                    <a:pt x="185" y="97"/>
                  </a:cubicBezTo>
                  <a:cubicBezTo>
                    <a:pt x="185" y="86"/>
                    <a:pt x="188" y="76"/>
                    <a:pt x="194" y="68"/>
                  </a:cubicBezTo>
                  <a:cubicBezTo>
                    <a:pt x="194" y="48"/>
                    <a:pt x="194" y="48"/>
                    <a:pt x="194" y="48"/>
                  </a:cubicBezTo>
                  <a:moveTo>
                    <a:pt x="155" y="0"/>
                  </a:moveTo>
                  <a:cubicBezTo>
                    <a:pt x="39" y="0"/>
                    <a:pt x="39" y="0"/>
                    <a:pt x="39" y="0"/>
                  </a:cubicBezTo>
                  <a:cubicBezTo>
                    <a:pt x="21" y="0"/>
                    <a:pt x="5" y="12"/>
                    <a:pt x="1" y="29"/>
                  </a:cubicBezTo>
                  <a:cubicBezTo>
                    <a:pt x="1" y="29"/>
                    <a:pt x="1" y="29"/>
                    <a:pt x="1" y="29"/>
                  </a:cubicBezTo>
                  <a:cubicBezTo>
                    <a:pt x="6" y="12"/>
                    <a:pt x="21" y="1"/>
                    <a:pt x="39" y="1"/>
                  </a:cubicBezTo>
                  <a:cubicBezTo>
                    <a:pt x="96" y="1"/>
                    <a:pt x="96" y="1"/>
                    <a:pt x="96" y="1"/>
                  </a:cubicBezTo>
                  <a:cubicBezTo>
                    <a:pt x="96" y="29"/>
                    <a:pt x="96" y="29"/>
                    <a:pt x="96" y="29"/>
                  </a:cubicBezTo>
                  <a:cubicBezTo>
                    <a:pt x="117" y="29"/>
                    <a:pt x="117" y="29"/>
                    <a:pt x="117" y="29"/>
                  </a:cubicBezTo>
                  <a:cubicBezTo>
                    <a:pt x="117" y="29"/>
                    <a:pt x="117" y="29"/>
                    <a:pt x="117" y="29"/>
                  </a:cubicBezTo>
                  <a:cubicBezTo>
                    <a:pt x="193" y="29"/>
                    <a:pt x="193" y="29"/>
                    <a:pt x="193" y="29"/>
                  </a:cubicBezTo>
                  <a:cubicBezTo>
                    <a:pt x="189" y="12"/>
                    <a:pt x="173" y="0"/>
                    <a:pt x="155"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9" name="Freeform 165"/>
            <p:cNvSpPr>
              <a:spLocks noEditPoints="1"/>
            </p:cNvSpPr>
            <p:nvPr/>
          </p:nvSpPr>
          <p:spPr bwMode="auto">
            <a:xfrm>
              <a:off x="9248776" y="3973513"/>
              <a:ext cx="249238" cy="39688"/>
            </a:xfrm>
            <a:custGeom>
              <a:avLst/>
              <a:gdLst>
                <a:gd name="T0" fmla="*/ 1 w 117"/>
                <a:gd name="T1" fmla="*/ 0 h 19"/>
                <a:gd name="T2" fmla="*/ 1 w 117"/>
                <a:gd name="T3" fmla="*/ 0 h 19"/>
                <a:gd name="T4" fmla="*/ 0 w 117"/>
                <a:gd name="T5" fmla="*/ 9 h 19"/>
                <a:gd name="T6" fmla="*/ 0 w 117"/>
                <a:gd name="T7" fmla="*/ 19 h 19"/>
                <a:gd name="T8" fmla="*/ 0 w 117"/>
                <a:gd name="T9" fmla="*/ 19 h 19"/>
                <a:gd name="T10" fmla="*/ 0 w 117"/>
                <a:gd name="T11" fmla="*/ 9 h 19"/>
                <a:gd name="T12" fmla="*/ 1 w 117"/>
                <a:gd name="T13" fmla="*/ 0 h 19"/>
                <a:gd name="T14" fmla="*/ 117 w 117"/>
                <a:gd name="T15" fmla="*/ 0 h 19"/>
                <a:gd name="T16" fmla="*/ 96 w 117"/>
                <a:gd name="T17" fmla="*/ 0 h 19"/>
                <a:gd name="T18" fmla="*/ 96 w 117"/>
                <a:gd name="T19" fmla="*/ 2 h 19"/>
                <a:gd name="T20" fmla="*/ 117 w 11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9">
                  <a:moveTo>
                    <a:pt x="1" y="0"/>
                  </a:moveTo>
                  <a:cubicBezTo>
                    <a:pt x="1" y="0"/>
                    <a:pt x="1" y="0"/>
                    <a:pt x="1" y="0"/>
                  </a:cubicBezTo>
                  <a:cubicBezTo>
                    <a:pt x="0" y="3"/>
                    <a:pt x="0" y="6"/>
                    <a:pt x="0" y="9"/>
                  </a:cubicBezTo>
                  <a:cubicBezTo>
                    <a:pt x="0" y="19"/>
                    <a:pt x="0" y="19"/>
                    <a:pt x="0" y="19"/>
                  </a:cubicBezTo>
                  <a:cubicBezTo>
                    <a:pt x="0" y="19"/>
                    <a:pt x="0" y="19"/>
                    <a:pt x="0" y="19"/>
                  </a:cubicBezTo>
                  <a:cubicBezTo>
                    <a:pt x="0" y="9"/>
                    <a:pt x="0" y="9"/>
                    <a:pt x="0" y="9"/>
                  </a:cubicBezTo>
                  <a:cubicBezTo>
                    <a:pt x="0" y="6"/>
                    <a:pt x="0" y="3"/>
                    <a:pt x="1" y="0"/>
                  </a:cubicBezTo>
                  <a:moveTo>
                    <a:pt x="117" y="0"/>
                  </a:moveTo>
                  <a:cubicBezTo>
                    <a:pt x="96" y="0"/>
                    <a:pt x="96" y="0"/>
                    <a:pt x="96" y="0"/>
                  </a:cubicBezTo>
                  <a:cubicBezTo>
                    <a:pt x="96" y="2"/>
                    <a:pt x="96" y="2"/>
                    <a:pt x="96" y="2"/>
                  </a:cubicBezTo>
                  <a:cubicBezTo>
                    <a:pt x="103" y="1"/>
                    <a:pt x="109" y="0"/>
                    <a:pt x="117"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0" name="Freeform 166"/>
            <p:cNvSpPr/>
            <p:nvPr/>
          </p:nvSpPr>
          <p:spPr bwMode="auto">
            <a:xfrm>
              <a:off x="9453564" y="3973513"/>
              <a:ext cx="209550" cy="46038"/>
            </a:xfrm>
            <a:custGeom>
              <a:avLst/>
              <a:gdLst>
                <a:gd name="T0" fmla="*/ 97 w 98"/>
                <a:gd name="T1" fmla="*/ 0 h 22"/>
                <a:gd name="T2" fmla="*/ 21 w 98"/>
                <a:gd name="T3" fmla="*/ 0 h 22"/>
                <a:gd name="T4" fmla="*/ 21 w 98"/>
                <a:gd name="T5" fmla="*/ 0 h 22"/>
                <a:gd name="T6" fmla="*/ 0 w 98"/>
                <a:gd name="T7" fmla="*/ 2 h 22"/>
                <a:gd name="T8" fmla="*/ 0 w 98"/>
                <a:gd name="T9" fmla="*/ 22 h 22"/>
                <a:gd name="T10" fmla="*/ 21 w 98"/>
                <a:gd name="T11" fmla="*/ 19 h 22"/>
                <a:gd name="T12" fmla="*/ 21 w 98"/>
                <a:gd name="T13" fmla="*/ 19 h 22"/>
                <a:gd name="T14" fmla="*/ 98 w 98"/>
                <a:gd name="T15" fmla="*/ 19 h 22"/>
                <a:gd name="T16" fmla="*/ 98 w 98"/>
                <a:gd name="T17" fmla="*/ 9 h 22"/>
                <a:gd name="T18" fmla="*/ 97 w 98"/>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2">
                  <a:moveTo>
                    <a:pt x="97" y="0"/>
                  </a:moveTo>
                  <a:cubicBezTo>
                    <a:pt x="21" y="0"/>
                    <a:pt x="21" y="0"/>
                    <a:pt x="21" y="0"/>
                  </a:cubicBezTo>
                  <a:cubicBezTo>
                    <a:pt x="21" y="0"/>
                    <a:pt x="21" y="0"/>
                    <a:pt x="21" y="0"/>
                  </a:cubicBezTo>
                  <a:cubicBezTo>
                    <a:pt x="13" y="0"/>
                    <a:pt x="7" y="1"/>
                    <a:pt x="0" y="2"/>
                  </a:cubicBezTo>
                  <a:cubicBezTo>
                    <a:pt x="0" y="22"/>
                    <a:pt x="0" y="22"/>
                    <a:pt x="0" y="22"/>
                  </a:cubicBezTo>
                  <a:cubicBezTo>
                    <a:pt x="6" y="20"/>
                    <a:pt x="13" y="19"/>
                    <a:pt x="21" y="19"/>
                  </a:cubicBezTo>
                  <a:cubicBezTo>
                    <a:pt x="21" y="19"/>
                    <a:pt x="21" y="19"/>
                    <a:pt x="21" y="19"/>
                  </a:cubicBezTo>
                  <a:cubicBezTo>
                    <a:pt x="98" y="19"/>
                    <a:pt x="98" y="19"/>
                    <a:pt x="98" y="19"/>
                  </a:cubicBezTo>
                  <a:cubicBezTo>
                    <a:pt x="98" y="9"/>
                    <a:pt x="98" y="9"/>
                    <a:pt x="98" y="9"/>
                  </a:cubicBezTo>
                  <a:cubicBezTo>
                    <a:pt x="98" y="6"/>
                    <a:pt x="98" y="3"/>
                    <a:pt x="97"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1" name="Freeform 167"/>
            <p:cNvSpPr>
              <a:spLocks noEditPoints="1"/>
            </p:cNvSpPr>
            <p:nvPr/>
          </p:nvSpPr>
          <p:spPr bwMode="auto">
            <a:xfrm>
              <a:off x="9828214" y="3911601"/>
              <a:ext cx="415925" cy="330200"/>
            </a:xfrm>
            <a:custGeom>
              <a:avLst/>
              <a:gdLst>
                <a:gd name="T0" fmla="*/ 4 w 195"/>
                <a:gd name="T1" fmla="*/ 106 h 155"/>
                <a:gd name="T2" fmla="*/ 0 w 195"/>
                <a:gd name="T3" fmla="*/ 107 h 155"/>
                <a:gd name="T4" fmla="*/ 0 w 195"/>
                <a:gd name="T5" fmla="*/ 107 h 155"/>
                <a:gd name="T6" fmla="*/ 0 w 195"/>
                <a:gd name="T7" fmla="*/ 116 h 155"/>
                <a:gd name="T8" fmla="*/ 17 w 195"/>
                <a:gd name="T9" fmla="*/ 148 h 155"/>
                <a:gd name="T10" fmla="*/ 4 w 195"/>
                <a:gd name="T11" fmla="*/ 116 h 155"/>
                <a:gd name="T12" fmla="*/ 4 w 195"/>
                <a:gd name="T13" fmla="*/ 106 h 155"/>
                <a:gd name="T14" fmla="*/ 4 w 195"/>
                <a:gd name="T15" fmla="*/ 48 h 155"/>
                <a:gd name="T16" fmla="*/ 0 w 195"/>
                <a:gd name="T17" fmla="*/ 48 h 155"/>
                <a:gd name="T18" fmla="*/ 0 w 195"/>
                <a:gd name="T19" fmla="*/ 68 h 155"/>
                <a:gd name="T20" fmla="*/ 4 w 195"/>
                <a:gd name="T21" fmla="*/ 74 h 155"/>
                <a:gd name="T22" fmla="*/ 4 w 195"/>
                <a:gd name="T23" fmla="*/ 48 h 155"/>
                <a:gd name="T24" fmla="*/ 195 w 195"/>
                <a:gd name="T25" fmla="*/ 48 h 155"/>
                <a:gd name="T26" fmla="*/ 195 w 195"/>
                <a:gd name="T27" fmla="*/ 48 h 155"/>
                <a:gd name="T28" fmla="*/ 133 w 195"/>
                <a:gd name="T29" fmla="*/ 48 h 155"/>
                <a:gd name="T30" fmla="*/ 166 w 195"/>
                <a:gd name="T31" fmla="*/ 116 h 155"/>
                <a:gd name="T32" fmla="*/ 166 w 195"/>
                <a:gd name="T33" fmla="*/ 116 h 155"/>
                <a:gd name="T34" fmla="*/ 166 w 195"/>
                <a:gd name="T35" fmla="*/ 116 h 155"/>
                <a:gd name="T36" fmla="*/ 156 w 195"/>
                <a:gd name="T37" fmla="*/ 126 h 155"/>
                <a:gd name="T38" fmla="*/ 146 w 195"/>
                <a:gd name="T39" fmla="*/ 116 h 155"/>
                <a:gd name="T40" fmla="*/ 96 w 195"/>
                <a:gd name="T41" fmla="*/ 51 h 155"/>
                <a:gd name="T42" fmla="*/ 96 w 195"/>
                <a:gd name="T43" fmla="*/ 155 h 155"/>
                <a:gd name="T44" fmla="*/ 156 w 195"/>
                <a:gd name="T45" fmla="*/ 155 h 155"/>
                <a:gd name="T46" fmla="*/ 195 w 195"/>
                <a:gd name="T47" fmla="*/ 116 h 155"/>
                <a:gd name="T48" fmla="*/ 195 w 195"/>
                <a:gd name="T49" fmla="*/ 48 h 155"/>
                <a:gd name="T50" fmla="*/ 156 w 195"/>
                <a:gd name="T51" fmla="*/ 0 h 155"/>
                <a:gd name="T52" fmla="*/ 39 w 195"/>
                <a:gd name="T53" fmla="*/ 0 h 155"/>
                <a:gd name="T54" fmla="*/ 1 w 195"/>
                <a:gd name="T55" fmla="*/ 29 h 155"/>
                <a:gd name="T56" fmla="*/ 5 w 195"/>
                <a:gd name="T57" fmla="*/ 29 h 155"/>
                <a:gd name="T58" fmla="*/ 39 w 195"/>
                <a:gd name="T59" fmla="*/ 1 h 155"/>
                <a:gd name="T60" fmla="*/ 96 w 195"/>
                <a:gd name="T61" fmla="*/ 1 h 155"/>
                <a:gd name="T62" fmla="*/ 96 w 195"/>
                <a:gd name="T63" fmla="*/ 29 h 155"/>
                <a:gd name="T64" fmla="*/ 194 w 195"/>
                <a:gd name="T65" fmla="*/ 29 h 155"/>
                <a:gd name="T66" fmla="*/ 156 w 195"/>
                <a:gd name="T6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55">
                  <a:moveTo>
                    <a:pt x="4" y="106"/>
                  </a:moveTo>
                  <a:cubicBezTo>
                    <a:pt x="3" y="106"/>
                    <a:pt x="2" y="107"/>
                    <a:pt x="0" y="107"/>
                  </a:cubicBezTo>
                  <a:cubicBezTo>
                    <a:pt x="0" y="107"/>
                    <a:pt x="0" y="107"/>
                    <a:pt x="0" y="107"/>
                  </a:cubicBezTo>
                  <a:cubicBezTo>
                    <a:pt x="0" y="116"/>
                    <a:pt x="0" y="116"/>
                    <a:pt x="0" y="116"/>
                  </a:cubicBezTo>
                  <a:cubicBezTo>
                    <a:pt x="0" y="129"/>
                    <a:pt x="7" y="141"/>
                    <a:pt x="17" y="148"/>
                  </a:cubicBezTo>
                  <a:cubicBezTo>
                    <a:pt x="9" y="140"/>
                    <a:pt x="4" y="129"/>
                    <a:pt x="4" y="116"/>
                  </a:cubicBezTo>
                  <a:cubicBezTo>
                    <a:pt x="4" y="106"/>
                    <a:pt x="4" y="106"/>
                    <a:pt x="4" y="106"/>
                  </a:cubicBezTo>
                  <a:moveTo>
                    <a:pt x="4" y="48"/>
                  </a:moveTo>
                  <a:cubicBezTo>
                    <a:pt x="0" y="48"/>
                    <a:pt x="0" y="48"/>
                    <a:pt x="0" y="48"/>
                  </a:cubicBezTo>
                  <a:cubicBezTo>
                    <a:pt x="0" y="68"/>
                    <a:pt x="0" y="68"/>
                    <a:pt x="0" y="68"/>
                  </a:cubicBezTo>
                  <a:cubicBezTo>
                    <a:pt x="2" y="70"/>
                    <a:pt x="3" y="72"/>
                    <a:pt x="4" y="74"/>
                  </a:cubicBezTo>
                  <a:cubicBezTo>
                    <a:pt x="4" y="48"/>
                    <a:pt x="4" y="48"/>
                    <a:pt x="4" y="48"/>
                  </a:cubicBezTo>
                  <a:moveTo>
                    <a:pt x="195" y="48"/>
                  </a:moveTo>
                  <a:cubicBezTo>
                    <a:pt x="195" y="48"/>
                    <a:pt x="195" y="48"/>
                    <a:pt x="195" y="48"/>
                  </a:cubicBezTo>
                  <a:cubicBezTo>
                    <a:pt x="133" y="48"/>
                    <a:pt x="133" y="48"/>
                    <a:pt x="133" y="48"/>
                  </a:cubicBezTo>
                  <a:cubicBezTo>
                    <a:pt x="153" y="64"/>
                    <a:pt x="166" y="89"/>
                    <a:pt x="166" y="116"/>
                  </a:cubicBezTo>
                  <a:cubicBezTo>
                    <a:pt x="166" y="116"/>
                    <a:pt x="166" y="116"/>
                    <a:pt x="166" y="116"/>
                  </a:cubicBezTo>
                  <a:cubicBezTo>
                    <a:pt x="166" y="116"/>
                    <a:pt x="166" y="116"/>
                    <a:pt x="166" y="116"/>
                  </a:cubicBezTo>
                  <a:cubicBezTo>
                    <a:pt x="166" y="122"/>
                    <a:pt x="161" y="126"/>
                    <a:pt x="156" y="126"/>
                  </a:cubicBezTo>
                  <a:cubicBezTo>
                    <a:pt x="151" y="126"/>
                    <a:pt x="146" y="122"/>
                    <a:pt x="146" y="116"/>
                  </a:cubicBezTo>
                  <a:cubicBezTo>
                    <a:pt x="146" y="85"/>
                    <a:pt x="125" y="58"/>
                    <a:pt x="96" y="51"/>
                  </a:cubicBezTo>
                  <a:cubicBezTo>
                    <a:pt x="96" y="155"/>
                    <a:pt x="96" y="155"/>
                    <a:pt x="96" y="155"/>
                  </a:cubicBezTo>
                  <a:cubicBezTo>
                    <a:pt x="156" y="155"/>
                    <a:pt x="156" y="155"/>
                    <a:pt x="156" y="155"/>
                  </a:cubicBezTo>
                  <a:cubicBezTo>
                    <a:pt x="177" y="155"/>
                    <a:pt x="195" y="138"/>
                    <a:pt x="195" y="116"/>
                  </a:cubicBezTo>
                  <a:cubicBezTo>
                    <a:pt x="195" y="48"/>
                    <a:pt x="195" y="48"/>
                    <a:pt x="195" y="48"/>
                  </a:cubicBezTo>
                  <a:moveTo>
                    <a:pt x="156" y="0"/>
                  </a:moveTo>
                  <a:cubicBezTo>
                    <a:pt x="39" y="0"/>
                    <a:pt x="39" y="0"/>
                    <a:pt x="39" y="0"/>
                  </a:cubicBezTo>
                  <a:cubicBezTo>
                    <a:pt x="21" y="0"/>
                    <a:pt x="6" y="12"/>
                    <a:pt x="1" y="29"/>
                  </a:cubicBezTo>
                  <a:cubicBezTo>
                    <a:pt x="5" y="29"/>
                    <a:pt x="5" y="29"/>
                    <a:pt x="5" y="29"/>
                  </a:cubicBezTo>
                  <a:cubicBezTo>
                    <a:pt x="9" y="12"/>
                    <a:pt x="21" y="1"/>
                    <a:pt x="39" y="1"/>
                  </a:cubicBezTo>
                  <a:cubicBezTo>
                    <a:pt x="96" y="1"/>
                    <a:pt x="96" y="1"/>
                    <a:pt x="96" y="1"/>
                  </a:cubicBezTo>
                  <a:cubicBezTo>
                    <a:pt x="96" y="29"/>
                    <a:pt x="96" y="29"/>
                    <a:pt x="96" y="29"/>
                  </a:cubicBezTo>
                  <a:cubicBezTo>
                    <a:pt x="194" y="29"/>
                    <a:pt x="194" y="29"/>
                    <a:pt x="194" y="29"/>
                  </a:cubicBezTo>
                  <a:cubicBezTo>
                    <a:pt x="189" y="12"/>
                    <a:pt x="174" y="0"/>
                    <a:pt x="156"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2" name="Freeform 168"/>
            <p:cNvSpPr/>
            <p:nvPr/>
          </p:nvSpPr>
          <p:spPr bwMode="auto">
            <a:xfrm>
              <a:off x="10033001" y="4013201"/>
              <a:ext cx="149225" cy="166688"/>
            </a:xfrm>
            <a:custGeom>
              <a:avLst/>
              <a:gdLst>
                <a:gd name="T0" fmla="*/ 37 w 70"/>
                <a:gd name="T1" fmla="*/ 0 h 78"/>
                <a:gd name="T2" fmla="*/ 0 w 70"/>
                <a:gd name="T3" fmla="*/ 0 h 78"/>
                <a:gd name="T4" fmla="*/ 0 w 70"/>
                <a:gd name="T5" fmla="*/ 3 h 78"/>
                <a:gd name="T6" fmla="*/ 50 w 70"/>
                <a:gd name="T7" fmla="*/ 68 h 78"/>
                <a:gd name="T8" fmla="*/ 60 w 70"/>
                <a:gd name="T9" fmla="*/ 78 h 78"/>
                <a:gd name="T10" fmla="*/ 70 w 70"/>
                <a:gd name="T11" fmla="*/ 68 h 78"/>
                <a:gd name="T12" fmla="*/ 70 w 70"/>
                <a:gd name="T13" fmla="*/ 68 h 78"/>
                <a:gd name="T14" fmla="*/ 37 w 7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37" y="0"/>
                  </a:moveTo>
                  <a:cubicBezTo>
                    <a:pt x="0" y="0"/>
                    <a:pt x="0" y="0"/>
                    <a:pt x="0" y="0"/>
                  </a:cubicBezTo>
                  <a:cubicBezTo>
                    <a:pt x="0" y="3"/>
                    <a:pt x="0" y="3"/>
                    <a:pt x="0" y="3"/>
                  </a:cubicBezTo>
                  <a:cubicBezTo>
                    <a:pt x="29" y="10"/>
                    <a:pt x="50" y="37"/>
                    <a:pt x="50" y="68"/>
                  </a:cubicBezTo>
                  <a:cubicBezTo>
                    <a:pt x="50" y="74"/>
                    <a:pt x="55" y="78"/>
                    <a:pt x="60" y="78"/>
                  </a:cubicBezTo>
                  <a:cubicBezTo>
                    <a:pt x="65" y="78"/>
                    <a:pt x="70" y="74"/>
                    <a:pt x="70" y="68"/>
                  </a:cubicBezTo>
                  <a:cubicBezTo>
                    <a:pt x="70" y="68"/>
                    <a:pt x="70" y="68"/>
                    <a:pt x="70" y="68"/>
                  </a:cubicBezTo>
                  <a:cubicBezTo>
                    <a:pt x="70" y="41"/>
                    <a:pt x="57" y="16"/>
                    <a:pt x="37"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3" name="Freeform 169"/>
            <p:cNvSpPr>
              <a:spLocks noEditPoints="1"/>
            </p:cNvSpPr>
            <p:nvPr/>
          </p:nvSpPr>
          <p:spPr bwMode="auto">
            <a:xfrm>
              <a:off x="9828214" y="3973513"/>
              <a:ext cx="415925" cy="39688"/>
            </a:xfrm>
            <a:custGeom>
              <a:avLst/>
              <a:gdLst>
                <a:gd name="T0" fmla="*/ 5 w 195"/>
                <a:gd name="T1" fmla="*/ 0 h 19"/>
                <a:gd name="T2" fmla="*/ 1 w 195"/>
                <a:gd name="T3" fmla="*/ 0 h 19"/>
                <a:gd name="T4" fmla="*/ 0 w 195"/>
                <a:gd name="T5" fmla="*/ 9 h 19"/>
                <a:gd name="T6" fmla="*/ 0 w 195"/>
                <a:gd name="T7" fmla="*/ 19 h 19"/>
                <a:gd name="T8" fmla="*/ 4 w 195"/>
                <a:gd name="T9" fmla="*/ 19 h 19"/>
                <a:gd name="T10" fmla="*/ 4 w 195"/>
                <a:gd name="T11" fmla="*/ 9 h 19"/>
                <a:gd name="T12" fmla="*/ 5 w 195"/>
                <a:gd name="T13" fmla="*/ 0 h 19"/>
                <a:gd name="T14" fmla="*/ 194 w 195"/>
                <a:gd name="T15" fmla="*/ 0 h 19"/>
                <a:gd name="T16" fmla="*/ 96 w 195"/>
                <a:gd name="T17" fmla="*/ 0 h 19"/>
                <a:gd name="T18" fmla="*/ 96 w 195"/>
                <a:gd name="T19" fmla="*/ 19 h 19"/>
                <a:gd name="T20" fmla="*/ 133 w 195"/>
                <a:gd name="T21" fmla="*/ 19 h 19"/>
                <a:gd name="T22" fmla="*/ 195 w 195"/>
                <a:gd name="T23" fmla="*/ 19 h 19"/>
                <a:gd name="T24" fmla="*/ 195 w 195"/>
                <a:gd name="T25" fmla="*/ 19 h 19"/>
                <a:gd name="T26" fmla="*/ 195 w 195"/>
                <a:gd name="T27" fmla="*/ 9 h 19"/>
                <a:gd name="T28" fmla="*/ 194 w 195"/>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
                  <a:moveTo>
                    <a:pt x="5" y="0"/>
                  </a:moveTo>
                  <a:cubicBezTo>
                    <a:pt x="1" y="0"/>
                    <a:pt x="1" y="0"/>
                    <a:pt x="1" y="0"/>
                  </a:cubicBezTo>
                  <a:cubicBezTo>
                    <a:pt x="1" y="3"/>
                    <a:pt x="0" y="6"/>
                    <a:pt x="0" y="9"/>
                  </a:cubicBezTo>
                  <a:cubicBezTo>
                    <a:pt x="0" y="19"/>
                    <a:pt x="0" y="19"/>
                    <a:pt x="0" y="19"/>
                  </a:cubicBezTo>
                  <a:cubicBezTo>
                    <a:pt x="4" y="19"/>
                    <a:pt x="4" y="19"/>
                    <a:pt x="4" y="19"/>
                  </a:cubicBezTo>
                  <a:cubicBezTo>
                    <a:pt x="4" y="9"/>
                    <a:pt x="4" y="9"/>
                    <a:pt x="4" y="9"/>
                  </a:cubicBezTo>
                  <a:cubicBezTo>
                    <a:pt x="4" y="6"/>
                    <a:pt x="4" y="3"/>
                    <a:pt x="5" y="0"/>
                  </a:cubicBezTo>
                  <a:moveTo>
                    <a:pt x="194" y="0"/>
                  </a:moveTo>
                  <a:cubicBezTo>
                    <a:pt x="96" y="0"/>
                    <a:pt x="96" y="0"/>
                    <a:pt x="96" y="0"/>
                  </a:cubicBezTo>
                  <a:cubicBezTo>
                    <a:pt x="96" y="19"/>
                    <a:pt x="96" y="19"/>
                    <a:pt x="96" y="19"/>
                  </a:cubicBezTo>
                  <a:cubicBezTo>
                    <a:pt x="133" y="19"/>
                    <a:pt x="133" y="19"/>
                    <a:pt x="133" y="19"/>
                  </a:cubicBezTo>
                  <a:cubicBezTo>
                    <a:pt x="195" y="19"/>
                    <a:pt x="195" y="19"/>
                    <a:pt x="195" y="19"/>
                  </a:cubicBezTo>
                  <a:cubicBezTo>
                    <a:pt x="195" y="19"/>
                    <a:pt x="195" y="19"/>
                    <a:pt x="195" y="19"/>
                  </a:cubicBezTo>
                  <a:cubicBezTo>
                    <a:pt x="195" y="9"/>
                    <a:pt x="195" y="9"/>
                    <a:pt x="195" y="9"/>
                  </a:cubicBezTo>
                  <a:cubicBezTo>
                    <a:pt x="195" y="6"/>
                    <a:pt x="194" y="3"/>
                    <a:pt x="194"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4" name="Freeform 170"/>
            <p:cNvSpPr/>
            <p:nvPr/>
          </p:nvSpPr>
          <p:spPr bwMode="auto">
            <a:xfrm>
              <a:off x="9642476" y="4013201"/>
              <a:ext cx="207963" cy="127000"/>
            </a:xfrm>
            <a:custGeom>
              <a:avLst/>
              <a:gdLst>
                <a:gd name="T0" fmla="*/ 87 w 97"/>
                <a:gd name="T1" fmla="*/ 59 h 59"/>
                <a:gd name="T2" fmla="*/ 77 w 97"/>
                <a:gd name="T3" fmla="*/ 49 h 59"/>
                <a:gd name="T4" fmla="*/ 48 w 97"/>
                <a:gd name="T5" fmla="*/ 20 h 59"/>
                <a:gd name="T6" fmla="*/ 19 w 97"/>
                <a:gd name="T7" fmla="*/ 49 h 59"/>
                <a:gd name="T8" fmla="*/ 9 w 97"/>
                <a:gd name="T9" fmla="*/ 59 h 59"/>
                <a:gd name="T10" fmla="*/ 0 w 97"/>
                <a:gd name="T11" fmla="*/ 49 h 59"/>
                <a:gd name="T12" fmla="*/ 48 w 97"/>
                <a:gd name="T13" fmla="*/ 0 h 59"/>
                <a:gd name="T14" fmla="*/ 97 w 97"/>
                <a:gd name="T15" fmla="*/ 49 h 59"/>
                <a:gd name="T16" fmla="*/ 87 w 97"/>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59">
                  <a:moveTo>
                    <a:pt x="87" y="59"/>
                  </a:moveTo>
                  <a:cubicBezTo>
                    <a:pt x="82" y="59"/>
                    <a:pt x="77" y="54"/>
                    <a:pt x="77" y="49"/>
                  </a:cubicBezTo>
                  <a:cubicBezTo>
                    <a:pt x="77" y="33"/>
                    <a:pt x="64" y="20"/>
                    <a:pt x="48" y="20"/>
                  </a:cubicBezTo>
                  <a:cubicBezTo>
                    <a:pt x="32" y="20"/>
                    <a:pt x="19" y="33"/>
                    <a:pt x="19" y="49"/>
                  </a:cubicBezTo>
                  <a:cubicBezTo>
                    <a:pt x="19" y="54"/>
                    <a:pt x="15" y="59"/>
                    <a:pt x="9" y="59"/>
                  </a:cubicBezTo>
                  <a:cubicBezTo>
                    <a:pt x="4" y="59"/>
                    <a:pt x="0" y="54"/>
                    <a:pt x="0" y="49"/>
                  </a:cubicBezTo>
                  <a:cubicBezTo>
                    <a:pt x="0" y="22"/>
                    <a:pt x="21" y="0"/>
                    <a:pt x="48" y="0"/>
                  </a:cubicBezTo>
                  <a:cubicBezTo>
                    <a:pt x="75" y="0"/>
                    <a:pt x="97" y="22"/>
                    <a:pt x="97" y="49"/>
                  </a:cubicBezTo>
                  <a:cubicBezTo>
                    <a:pt x="97" y="54"/>
                    <a:pt x="93" y="59"/>
                    <a:pt x="87" y="59"/>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5" name="Freeform 171"/>
            <p:cNvSpPr/>
            <p:nvPr/>
          </p:nvSpPr>
          <p:spPr bwMode="auto">
            <a:xfrm>
              <a:off x="9259889" y="4198938"/>
              <a:ext cx="193675" cy="47625"/>
            </a:xfrm>
            <a:custGeom>
              <a:avLst/>
              <a:gdLst>
                <a:gd name="T0" fmla="*/ 0 w 91"/>
                <a:gd name="T1" fmla="*/ 0 h 22"/>
                <a:gd name="T2" fmla="*/ 34 w 91"/>
                <a:gd name="T3" fmla="*/ 22 h 22"/>
                <a:gd name="T4" fmla="*/ 91 w 91"/>
                <a:gd name="T5" fmla="*/ 22 h 22"/>
                <a:gd name="T6" fmla="*/ 91 w 91"/>
                <a:gd name="T7" fmla="*/ 20 h 22"/>
                <a:gd name="T8" fmla="*/ 34 w 91"/>
                <a:gd name="T9" fmla="*/ 20 h 22"/>
                <a:gd name="T10" fmla="*/ 0 w 91"/>
                <a:gd name="T11" fmla="*/ 0 h 22"/>
              </a:gdLst>
              <a:ahLst/>
              <a:cxnLst>
                <a:cxn ang="0">
                  <a:pos x="T0" y="T1"/>
                </a:cxn>
                <a:cxn ang="0">
                  <a:pos x="T2" y="T3"/>
                </a:cxn>
                <a:cxn ang="0">
                  <a:pos x="T4" y="T5"/>
                </a:cxn>
                <a:cxn ang="0">
                  <a:pos x="T6" y="T7"/>
                </a:cxn>
                <a:cxn ang="0">
                  <a:pos x="T8" y="T9"/>
                </a:cxn>
                <a:cxn ang="0">
                  <a:pos x="T10" y="T11"/>
                </a:cxn>
              </a:cxnLst>
              <a:rect l="0" t="0" r="r" b="b"/>
              <a:pathLst>
                <a:path w="91" h="22">
                  <a:moveTo>
                    <a:pt x="0" y="0"/>
                  </a:moveTo>
                  <a:cubicBezTo>
                    <a:pt x="6" y="13"/>
                    <a:pt x="19" y="22"/>
                    <a:pt x="34" y="22"/>
                  </a:cubicBezTo>
                  <a:cubicBezTo>
                    <a:pt x="91" y="22"/>
                    <a:pt x="91" y="22"/>
                    <a:pt x="91" y="22"/>
                  </a:cubicBezTo>
                  <a:cubicBezTo>
                    <a:pt x="91" y="20"/>
                    <a:pt x="91" y="20"/>
                    <a:pt x="91" y="20"/>
                  </a:cubicBezTo>
                  <a:cubicBezTo>
                    <a:pt x="34" y="20"/>
                    <a:pt x="34" y="20"/>
                    <a:pt x="34" y="20"/>
                  </a:cubicBezTo>
                  <a:cubicBezTo>
                    <a:pt x="19" y="20"/>
                    <a:pt x="6" y="12"/>
                    <a:pt x="0"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6" name="Freeform 172"/>
            <p:cNvSpPr>
              <a:spLocks noEditPoints="1"/>
            </p:cNvSpPr>
            <p:nvPr/>
          </p:nvSpPr>
          <p:spPr bwMode="auto">
            <a:xfrm>
              <a:off x="9248776" y="3913188"/>
              <a:ext cx="204788" cy="328613"/>
            </a:xfrm>
            <a:custGeom>
              <a:avLst/>
              <a:gdLst>
                <a:gd name="T0" fmla="*/ 62 w 96"/>
                <a:gd name="T1" fmla="*/ 47 h 154"/>
                <a:gd name="T2" fmla="*/ 0 w 96"/>
                <a:gd name="T3" fmla="*/ 47 h 154"/>
                <a:gd name="T4" fmla="*/ 0 w 96"/>
                <a:gd name="T5" fmla="*/ 115 h 154"/>
                <a:gd name="T6" fmla="*/ 5 w 96"/>
                <a:gd name="T7" fmla="*/ 134 h 154"/>
                <a:gd name="T8" fmla="*/ 39 w 96"/>
                <a:gd name="T9" fmla="*/ 154 h 154"/>
                <a:gd name="T10" fmla="*/ 96 w 96"/>
                <a:gd name="T11" fmla="*/ 154 h 154"/>
                <a:gd name="T12" fmla="*/ 96 w 96"/>
                <a:gd name="T13" fmla="*/ 50 h 154"/>
                <a:gd name="T14" fmla="*/ 48 w 96"/>
                <a:gd name="T15" fmla="*/ 115 h 154"/>
                <a:gd name="T16" fmla="*/ 39 w 96"/>
                <a:gd name="T17" fmla="*/ 125 h 154"/>
                <a:gd name="T18" fmla="*/ 29 w 96"/>
                <a:gd name="T19" fmla="*/ 115 h 154"/>
                <a:gd name="T20" fmla="*/ 62 w 96"/>
                <a:gd name="T21" fmla="*/ 47 h 154"/>
                <a:gd name="T22" fmla="*/ 96 w 96"/>
                <a:gd name="T23" fmla="*/ 0 h 154"/>
                <a:gd name="T24" fmla="*/ 39 w 96"/>
                <a:gd name="T25" fmla="*/ 0 h 154"/>
                <a:gd name="T26" fmla="*/ 1 w 96"/>
                <a:gd name="T27" fmla="*/ 28 h 154"/>
                <a:gd name="T28" fmla="*/ 96 w 96"/>
                <a:gd name="T29" fmla="*/ 28 h 154"/>
                <a:gd name="T30" fmla="*/ 96 w 96"/>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54">
                  <a:moveTo>
                    <a:pt x="62" y="47"/>
                  </a:moveTo>
                  <a:cubicBezTo>
                    <a:pt x="0" y="47"/>
                    <a:pt x="0" y="47"/>
                    <a:pt x="0" y="47"/>
                  </a:cubicBezTo>
                  <a:cubicBezTo>
                    <a:pt x="0" y="115"/>
                    <a:pt x="0" y="115"/>
                    <a:pt x="0" y="115"/>
                  </a:cubicBezTo>
                  <a:cubicBezTo>
                    <a:pt x="0" y="122"/>
                    <a:pt x="2" y="128"/>
                    <a:pt x="5" y="134"/>
                  </a:cubicBezTo>
                  <a:cubicBezTo>
                    <a:pt x="11" y="146"/>
                    <a:pt x="24" y="154"/>
                    <a:pt x="39" y="154"/>
                  </a:cubicBezTo>
                  <a:cubicBezTo>
                    <a:pt x="96" y="154"/>
                    <a:pt x="96" y="154"/>
                    <a:pt x="96" y="154"/>
                  </a:cubicBezTo>
                  <a:cubicBezTo>
                    <a:pt x="96" y="50"/>
                    <a:pt x="96" y="50"/>
                    <a:pt x="96" y="50"/>
                  </a:cubicBezTo>
                  <a:cubicBezTo>
                    <a:pt x="68" y="59"/>
                    <a:pt x="48" y="85"/>
                    <a:pt x="48" y="115"/>
                  </a:cubicBezTo>
                  <a:cubicBezTo>
                    <a:pt x="48" y="121"/>
                    <a:pt x="44" y="125"/>
                    <a:pt x="39" y="125"/>
                  </a:cubicBezTo>
                  <a:cubicBezTo>
                    <a:pt x="33" y="125"/>
                    <a:pt x="29" y="121"/>
                    <a:pt x="29" y="115"/>
                  </a:cubicBezTo>
                  <a:cubicBezTo>
                    <a:pt x="29" y="88"/>
                    <a:pt x="42" y="63"/>
                    <a:pt x="62" y="47"/>
                  </a:cubicBezTo>
                  <a:moveTo>
                    <a:pt x="96" y="0"/>
                  </a:moveTo>
                  <a:cubicBezTo>
                    <a:pt x="39" y="0"/>
                    <a:pt x="39" y="0"/>
                    <a:pt x="39" y="0"/>
                  </a:cubicBezTo>
                  <a:cubicBezTo>
                    <a:pt x="21" y="0"/>
                    <a:pt x="6" y="11"/>
                    <a:pt x="1" y="28"/>
                  </a:cubicBezTo>
                  <a:cubicBezTo>
                    <a:pt x="96" y="28"/>
                    <a:pt x="96" y="28"/>
                    <a:pt x="96" y="28"/>
                  </a:cubicBezTo>
                  <a:cubicBezTo>
                    <a:pt x="96" y="0"/>
                    <a:pt x="96" y="0"/>
                    <a:pt x="96" y="0"/>
                  </a:cubicBezTo>
                </a:path>
              </a:pathLst>
            </a:custGeom>
            <a:solidFill>
              <a:srgbClr val="F7F6F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7" name="Freeform 173"/>
            <p:cNvSpPr/>
            <p:nvPr/>
          </p:nvSpPr>
          <p:spPr bwMode="auto">
            <a:xfrm>
              <a:off x="9248776" y="3973513"/>
              <a:ext cx="204788" cy="39688"/>
            </a:xfrm>
            <a:custGeom>
              <a:avLst/>
              <a:gdLst>
                <a:gd name="T0" fmla="*/ 96 w 96"/>
                <a:gd name="T1" fmla="*/ 0 h 19"/>
                <a:gd name="T2" fmla="*/ 1 w 96"/>
                <a:gd name="T3" fmla="*/ 0 h 19"/>
                <a:gd name="T4" fmla="*/ 0 w 96"/>
                <a:gd name="T5" fmla="*/ 9 h 19"/>
                <a:gd name="T6" fmla="*/ 0 w 96"/>
                <a:gd name="T7" fmla="*/ 19 h 19"/>
                <a:gd name="T8" fmla="*/ 62 w 96"/>
                <a:gd name="T9" fmla="*/ 19 h 19"/>
                <a:gd name="T10" fmla="*/ 96 w 96"/>
                <a:gd name="T11" fmla="*/ 2 h 19"/>
                <a:gd name="T12" fmla="*/ 96 w 9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96" h="19">
                  <a:moveTo>
                    <a:pt x="96" y="0"/>
                  </a:moveTo>
                  <a:cubicBezTo>
                    <a:pt x="1" y="0"/>
                    <a:pt x="1" y="0"/>
                    <a:pt x="1" y="0"/>
                  </a:cubicBezTo>
                  <a:cubicBezTo>
                    <a:pt x="0" y="3"/>
                    <a:pt x="0" y="6"/>
                    <a:pt x="0" y="9"/>
                  </a:cubicBezTo>
                  <a:cubicBezTo>
                    <a:pt x="0" y="19"/>
                    <a:pt x="0" y="19"/>
                    <a:pt x="0" y="19"/>
                  </a:cubicBezTo>
                  <a:cubicBezTo>
                    <a:pt x="62" y="19"/>
                    <a:pt x="62" y="19"/>
                    <a:pt x="62" y="19"/>
                  </a:cubicBezTo>
                  <a:cubicBezTo>
                    <a:pt x="71" y="11"/>
                    <a:pt x="83" y="5"/>
                    <a:pt x="96" y="2"/>
                  </a:cubicBezTo>
                  <a:cubicBezTo>
                    <a:pt x="96" y="0"/>
                    <a:pt x="96" y="0"/>
                    <a:pt x="96"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8" name="Freeform 174"/>
            <p:cNvSpPr/>
            <p:nvPr/>
          </p:nvSpPr>
          <p:spPr bwMode="auto">
            <a:xfrm>
              <a:off x="9310689" y="3978276"/>
              <a:ext cx="142875" cy="201613"/>
            </a:xfrm>
            <a:custGeom>
              <a:avLst/>
              <a:gdLst>
                <a:gd name="T0" fmla="*/ 67 w 67"/>
                <a:gd name="T1" fmla="*/ 0 h 95"/>
                <a:gd name="T2" fmla="*/ 33 w 67"/>
                <a:gd name="T3" fmla="*/ 17 h 95"/>
                <a:gd name="T4" fmla="*/ 33 w 67"/>
                <a:gd name="T5" fmla="*/ 17 h 95"/>
                <a:gd name="T6" fmla="*/ 0 w 67"/>
                <a:gd name="T7" fmla="*/ 85 h 95"/>
                <a:gd name="T8" fmla="*/ 10 w 67"/>
                <a:gd name="T9" fmla="*/ 95 h 95"/>
                <a:gd name="T10" fmla="*/ 19 w 67"/>
                <a:gd name="T11" fmla="*/ 85 h 95"/>
                <a:gd name="T12" fmla="*/ 67 w 67"/>
                <a:gd name="T13" fmla="*/ 20 h 95"/>
                <a:gd name="T14" fmla="*/ 67 w 67"/>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5">
                  <a:moveTo>
                    <a:pt x="67" y="0"/>
                  </a:moveTo>
                  <a:cubicBezTo>
                    <a:pt x="54" y="3"/>
                    <a:pt x="42" y="9"/>
                    <a:pt x="33" y="17"/>
                  </a:cubicBezTo>
                  <a:cubicBezTo>
                    <a:pt x="33" y="17"/>
                    <a:pt x="33" y="17"/>
                    <a:pt x="33" y="17"/>
                  </a:cubicBezTo>
                  <a:cubicBezTo>
                    <a:pt x="13" y="33"/>
                    <a:pt x="0" y="58"/>
                    <a:pt x="0" y="85"/>
                  </a:cubicBezTo>
                  <a:cubicBezTo>
                    <a:pt x="0" y="91"/>
                    <a:pt x="4" y="95"/>
                    <a:pt x="10" y="95"/>
                  </a:cubicBezTo>
                  <a:cubicBezTo>
                    <a:pt x="15" y="95"/>
                    <a:pt x="19" y="91"/>
                    <a:pt x="19" y="85"/>
                  </a:cubicBezTo>
                  <a:cubicBezTo>
                    <a:pt x="19" y="55"/>
                    <a:pt x="39" y="29"/>
                    <a:pt x="67" y="20"/>
                  </a:cubicBezTo>
                  <a:cubicBezTo>
                    <a:pt x="67" y="0"/>
                    <a:pt x="67" y="0"/>
                    <a:pt x="67"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9" name="Freeform 175"/>
            <p:cNvSpPr/>
            <p:nvPr/>
          </p:nvSpPr>
          <p:spPr bwMode="auto">
            <a:xfrm>
              <a:off x="9864726" y="4227513"/>
              <a:ext cx="168275" cy="19050"/>
            </a:xfrm>
            <a:custGeom>
              <a:avLst/>
              <a:gdLst>
                <a:gd name="T0" fmla="*/ 0 w 79"/>
                <a:gd name="T1" fmla="*/ 0 h 9"/>
                <a:gd name="T2" fmla="*/ 22 w 79"/>
                <a:gd name="T3" fmla="*/ 9 h 9"/>
                <a:gd name="T4" fmla="*/ 79 w 79"/>
                <a:gd name="T5" fmla="*/ 9 h 9"/>
                <a:gd name="T6" fmla="*/ 79 w 79"/>
                <a:gd name="T7" fmla="*/ 7 h 9"/>
                <a:gd name="T8" fmla="*/ 22 w 79"/>
                <a:gd name="T9" fmla="*/ 7 h 9"/>
                <a:gd name="T10" fmla="*/ 0 w 79"/>
                <a:gd name="T11" fmla="*/ 0 h 9"/>
              </a:gdLst>
              <a:ahLst/>
              <a:cxnLst>
                <a:cxn ang="0">
                  <a:pos x="T0" y="T1"/>
                </a:cxn>
                <a:cxn ang="0">
                  <a:pos x="T2" y="T3"/>
                </a:cxn>
                <a:cxn ang="0">
                  <a:pos x="T4" y="T5"/>
                </a:cxn>
                <a:cxn ang="0">
                  <a:pos x="T6" y="T7"/>
                </a:cxn>
                <a:cxn ang="0">
                  <a:pos x="T8" y="T9"/>
                </a:cxn>
                <a:cxn ang="0">
                  <a:pos x="T10" y="T11"/>
                </a:cxn>
              </a:cxnLst>
              <a:rect l="0" t="0" r="r" b="b"/>
              <a:pathLst>
                <a:path w="79" h="9">
                  <a:moveTo>
                    <a:pt x="0" y="0"/>
                  </a:moveTo>
                  <a:cubicBezTo>
                    <a:pt x="6" y="6"/>
                    <a:pt x="13" y="9"/>
                    <a:pt x="22" y="9"/>
                  </a:cubicBezTo>
                  <a:cubicBezTo>
                    <a:pt x="79" y="9"/>
                    <a:pt x="79" y="9"/>
                    <a:pt x="79" y="9"/>
                  </a:cubicBezTo>
                  <a:cubicBezTo>
                    <a:pt x="79" y="7"/>
                    <a:pt x="79" y="7"/>
                    <a:pt x="79" y="7"/>
                  </a:cubicBezTo>
                  <a:cubicBezTo>
                    <a:pt x="22" y="7"/>
                    <a:pt x="22" y="7"/>
                    <a:pt x="22" y="7"/>
                  </a:cubicBezTo>
                  <a:cubicBezTo>
                    <a:pt x="14" y="7"/>
                    <a:pt x="6" y="5"/>
                    <a:pt x="0"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0" name="Freeform 176"/>
            <p:cNvSpPr>
              <a:spLocks noEditPoints="1"/>
            </p:cNvSpPr>
            <p:nvPr/>
          </p:nvSpPr>
          <p:spPr bwMode="auto">
            <a:xfrm>
              <a:off x="9837739" y="3913188"/>
              <a:ext cx="195263" cy="328613"/>
            </a:xfrm>
            <a:custGeom>
              <a:avLst/>
              <a:gdLst>
                <a:gd name="T0" fmla="*/ 74 w 92"/>
                <a:gd name="T1" fmla="*/ 47 h 154"/>
                <a:gd name="T2" fmla="*/ 0 w 92"/>
                <a:gd name="T3" fmla="*/ 47 h 154"/>
                <a:gd name="T4" fmla="*/ 0 w 92"/>
                <a:gd name="T5" fmla="*/ 73 h 154"/>
                <a:gd name="T6" fmla="*/ 6 w 92"/>
                <a:gd name="T7" fmla="*/ 96 h 154"/>
                <a:gd name="T8" fmla="*/ 0 w 92"/>
                <a:gd name="T9" fmla="*/ 105 h 154"/>
                <a:gd name="T10" fmla="*/ 0 w 92"/>
                <a:gd name="T11" fmla="*/ 115 h 154"/>
                <a:gd name="T12" fmla="*/ 13 w 92"/>
                <a:gd name="T13" fmla="*/ 147 h 154"/>
                <a:gd name="T14" fmla="*/ 35 w 92"/>
                <a:gd name="T15" fmla="*/ 154 h 154"/>
                <a:gd name="T16" fmla="*/ 92 w 92"/>
                <a:gd name="T17" fmla="*/ 154 h 154"/>
                <a:gd name="T18" fmla="*/ 92 w 92"/>
                <a:gd name="T19" fmla="*/ 50 h 154"/>
                <a:gd name="T20" fmla="*/ 74 w 92"/>
                <a:gd name="T21" fmla="*/ 47 h 154"/>
                <a:gd name="T22" fmla="*/ 92 w 92"/>
                <a:gd name="T23" fmla="*/ 0 h 154"/>
                <a:gd name="T24" fmla="*/ 35 w 92"/>
                <a:gd name="T25" fmla="*/ 0 h 154"/>
                <a:gd name="T26" fmla="*/ 1 w 92"/>
                <a:gd name="T27" fmla="*/ 28 h 154"/>
                <a:gd name="T28" fmla="*/ 92 w 92"/>
                <a:gd name="T29" fmla="*/ 28 h 154"/>
                <a:gd name="T30" fmla="*/ 92 w 92"/>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54">
                  <a:moveTo>
                    <a:pt x="74" y="47"/>
                  </a:moveTo>
                  <a:cubicBezTo>
                    <a:pt x="0" y="47"/>
                    <a:pt x="0" y="47"/>
                    <a:pt x="0" y="47"/>
                  </a:cubicBezTo>
                  <a:cubicBezTo>
                    <a:pt x="0" y="73"/>
                    <a:pt x="0" y="73"/>
                    <a:pt x="0" y="73"/>
                  </a:cubicBezTo>
                  <a:cubicBezTo>
                    <a:pt x="4" y="79"/>
                    <a:pt x="6" y="87"/>
                    <a:pt x="6" y="96"/>
                  </a:cubicBezTo>
                  <a:cubicBezTo>
                    <a:pt x="6" y="100"/>
                    <a:pt x="3" y="103"/>
                    <a:pt x="0" y="105"/>
                  </a:cubicBezTo>
                  <a:cubicBezTo>
                    <a:pt x="0" y="115"/>
                    <a:pt x="0" y="115"/>
                    <a:pt x="0" y="115"/>
                  </a:cubicBezTo>
                  <a:cubicBezTo>
                    <a:pt x="0" y="128"/>
                    <a:pt x="5" y="139"/>
                    <a:pt x="13" y="147"/>
                  </a:cubicBezTo>
                  <a:cubicBezTo>
                    <a:pt x="19" y="152"/>
                    <a:pt x="27" y="154"/>
                    <a:pt x="35" y="154"/>
                  </a:cubicBezTo>
                  <a:cubicBezTo>
                    <a:pt x="92" y="154"/>
                    <a:pt x="92" y="154"/>
                    <a:pt x="92" y="154"/>
                  </a:cubicBezTo>
                  <a:cubicBezTo>
                    <a:pt x="92" y="50"/>
                    <a:pt x="92" y="50"/>
                    <a:pt x="92" y="50"/>
                  </a:cubicBezTo>
                  <a:cubicBezTo>
                    <a:pt x="86" y="48"/>
                    <a:pt x="80" y="47"/>
                    <a:pt x="74" y="47"/>
                  </a:cubicBezTo>
                  <a:moveTo>
                    <a:pt x="92" y="0"/>
                  </a:moveTo>
                  <a:cubicBezTo>
                    <a:pt x="35" y="0"/>
                    <a:pt x="35" y="0"/>
                    <a:pt x="35" y="0"/>
                  </a:cubicBezTo>
                  <a:cubicBezTo>
                    <a:pt x="17" y="0"/>
                    <a:pt x="5" y="11"/>
                    <a:pt x="1" y="28"/>
                  </a:cubicBezTo>
                  <a:cubicBezTo>
                    <a:pt x="92" y="28"/>
                    <a:pt x="92" y="28"/>
                    <a:pt x="92" y="28"/>
                  </a:cubicBezTo>
                  <a:cubicBezTo>
                    <a:pt x="92" y="0"/>
                    <a:pt x="92" y="0"/>
                    <a:pt x="92" y="0"/>
                  </a:cubicBezTo>
                </a:path>
              </a:pathLst>
            </a:custGeom>
            <a:solidFill>
              <a:srgbClr val="F7F6F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1" name="Freeform 177"/>
            <p:cNvSpPr/>
            <p:nvPr/>
          </p:nvSpPr>
          <p:spPr bwMode="auto">
            <a:xfrm>
              <a:off x="9837739" y="4013201"/>
              <a:ext cx="195263" cy="6350"/>
            </a:xfrm>
            <a:custGeom>
              <a:avLst/>
              <a:gdLst>
                <a:gd name="T0" fmla="*/ 92 w 92"/>
                <a:gd name="T1" fmla="*/ 0 h 3"/>
                <a:gd name="T2" fmla="*/ 0 w 92"/>
                <a:gd name="T3" fmla="*/ 0 h 3"/>
                <a:gd name="T4" fmla="*/ 74 w 92"/>
                <a:gd name="T5" fmla="*/ 0 h 3"/>
                <a:gd name="T6" fmla="*/ 92 w 92"/>
                <a:gd name="T7" fmla="*/ 3 h 3"/>
                <a:gd name="T8" fmla="*/ 92 w 92"/>
                <a:gd name="T9" fmla="*/ 0 h 3"/>
              </a:gdLst>
              <a:ahLst/>
              <a:cxnLst>
                <a:cxn ang="0">
                  <a:pos x="T0" y="T1"/>
                </a:cxn>
                <a:cxn ang="0">
                  <a:pos x="T2" y="T3"/>
                </a:cxn>
                <a:cxn ang="0">
                  <a:pos x="T4" y="T5"/>
                </a:cxn>
                <a:cxn ang="0">
                  <a:pos x="T6" y="T7"/>
                </a:cxn>
                <a:cxn ang="0">
                  <a:pos x="T8" y="T9"/>
                </a:cxn>
              </a:cxnLst>
              <a:rect l="0" t="0" r="r" b="b"/>
              <a:pathLst>
                <a:path w="92" h="3">
                  <a:moveTo>
                    <a:pt x="92" y="0"/>
                  </a:moveTo>
                  <a:cubicBezTo>
                    <a:pt x="0" y="0"/>
                    <a:pt x="0" y="0"/>
                    <a:pt x="0" y="0"/>
                  </a:cubicBezTo>
                  <a:cubicBezTo>
                    <a:pt x="74" y="0"/>
                    <a:pt x="74" y="0"/>
                    <a:pt x="74" y="0"/>
                  </a:cubicBezTo>
                  <a:cubicBezTo>
                    <a:pt x="80" y="0"/>
                    <a:pt x="86" y="1"/>
                    <a:pt x="92" y="3"/>
                  </a:cubicBezTo>
                  <a:cubicBezTo>
                    <a:pt x="92" y="0"/>
                    <a:pt x="92" y="0"/>
                    <a:pt x="92"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2" name="Freeform 178"/>
            <p:cNvSpPr/>
            <p:nvPr/>
          </p:nvSpPr>
          <p:spPr bwMode="auto">
            <a:xfrm>
              <a:off x="9837739" y="3973513"/>
              <a:ext cx="195263" cy="39688"/>
            </a:xfrm>
            <a:custGeom>
              <a:avLst/>
              <a:gdLst>
                <a:gd name="T0" fmla="*/ 92 w 92"/>
                <a:gd name="T1" fmla="*/ 0 h 19"/>
                <a:gd name="T2" fmla="*/ 1 w 92"/>
                <a:gd name="T3" fmla="*/ 0 h 19"/>
                <a:gd name="T4" fmla="*/ 0 w 92"/>
                <a:gd name="T5" fmla="*/ 9 h 19"/>
                <a:gd name="T6" fmla="*/ 0 w 92"/>
                <a:gd name="T7" fmla="*/ 19 h 19"/>
                <a:gd name="T8" fmla="*/ 92 w 92"/>
                <a:gd name="T9" fmla="*/ 19 h 19"/>
                <a:gd name="T10" fmla="*/ 92 w 92"/>
                <a:gd name="T11" fmla="*/ 0 h 19"/>
              </a:gdLst>
              <a:ahLst/>
              <a:cxnLst>
                <a:cxn ang="0">
                  <a:pos x="T0" y="T1"/>
                </a:cxn>
                <a:cxn ang="0">
                  <a:pos x="T2" y="T3"/>
                </a:cxn>
                <a:cxn ang="0">
                  <a:pos x="T4" y="T5"/>
                </a:cxn>
                <a:cxn ang="0">
                  <a:pos x="T6" y="T7"/>
                </a:cxn>
                <a:cxn ang="0">
                  <a:pos x="T8" y="T9"/>
                </a:cxn>
                <a:cxn ang="0">
                  <a:pos x="T10" y="T11"/>
                </a:cxn>
              </a:cxnLst>
              <a:rect l="0" t="0" r="r" b="b"/>
              <a:pathLst>
                <a:path w="92" h="19">
                  <a:moveTo>
                    <a:pt x="92" y="0"/>
                  </a:moveTo>
                  <a:cubicBezTo>
                    <a:pt x="1" y="0"/>
                    <a:pt x="1" y="0"/>
                    <a:pt x="1" y="0"/>
                  </a:cubicBezTo>
                  <a:cubicBezTo>
                    <a:pt x="0" y="3"/>
                    <a:pt x="0" y="6"/>
                    <a:pt x="0" y="9"/>
                  </a:cubicBezTo>
                  <a:cubicBezTo>
                    <a:pt x="0" y="19"/>
                    <a:pt x="0" y="19"/>
                    <a:pt x="0" y="19"/>
                  </a:cubicBezTo>
                  <a:cubicBezTo>
                    <a:pt x="92" y="19"/>
                    <a:pt x="92" y="19"/>
                    <a:pt x="92" y="19"/>
                  </a:cubicBezTo>
                  <a:cubicBezTo>
                    <a:pt x="92" y="0"/>
                    <a:pt x="92" y="0"/>
                    <a:pt x="92" y="0"/>
                  </a:cubicBezTo>
                </a:path>
              </a:pathLst>
            </a:custGeom>
            <a:solidFill>
              <a:srgbClr val="A6AAB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3" name="Freeform 179"/>
            <p:cNvSpPr/>
            <p:nvPr/>
          </p:nvSpPr>
          <p:spPr bwMode="auto">
            <a:xfrm>
              <a:off x="9837739" y="4068763"/>
              <a:ext cx="12700" cy="68263"/>
            </a:xfrm>
            <a:custGeom>
              <a:avLst/>
              <a:gdLst>
                <a:gd name="T0" fmla="*/ 0 w 6"/>
                <a:gd name="T1" fmla="*/ 0 h 32"/>
                <a:gd name="T2" fmla="*/ 0 w 6"/>
                <a:gd name="T3" fmla="*/ 32 h 32"/>
                <a:gd name="T4" fmla="*/ 6 w 6"/>
                <a:gd name="T5" fmla="*/ 23 h 32"/>
                <a:gd name="T6" fmla="*/ 0 w 6"/>
                <a:gd name="T7" fmla="*/ 0 h 32"/>
              </a:gdLst>
              <a:ahLst/>
              <a:cxnLst>
                <a:cxn ang="0">
                  <a:pos x="T0" y="T1"/>
                </a:cxn>
                <a:cxn ang="0">
                  <a:pos x="T2" y="T3"/>
                </a:cxn>
                <a:cxn ang="0">
                  <a:pos x="T4" y="T5"/>
                </a:cxn>
                <a:cxn ang="0">
                  <a:pos x="T6" y="T7"/>
                </a:cxn>
              </a:cxnLst>
              <a:rect l="0" t="0" r="r" b="b"/>
              <a:pathLst>
                <a:path w="6" h="32">
                  <a:moveTo>
                    <a:pt x="0" y="0"/>
                  </a:moveTo>
                  <a:cubicBezTo>
                    <a:pt x="0" y="32"/>
                    <a:pt x="0" y="32"/>
                    <a:pt x="0" y="32"/>
                  </a:cubicBezTo>
                  <a:cubicBezTo>
                    <a:pt x="3" y="30"/>
                    <a:pt x="6" y="27"/>
                    <a:pt x="6" y="23"/>
                  </a:cubicBezTo>
                  <a:cubicBezTo>
                    <a:pt x="6" y="14"/>
                    <a:pt x="4" y="6"/>
                    <a:pt x="0" y="0"/>
                  </a:cubicBezTo>
                </a:path>
              </a:pathLst>
            </a:custGeom>
            <a:solidFill>
              <a:srgbClr val="868C9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4" name="Freeform 180"/>
            <p:cNvSpPr>
              <a:spLocks noEditPoints="1"/>
            </p:cNvSpPr>
            <p:nvPr/>
          </p:nvSpPr>
          <p:spPr bwMode="auto">
            <a:xfrm>
              <a:off x="9228139" y="3890963"/>
              <a:ext cx="455613" cy="371475"/>
            </a:xfrm>
            <a:custGeom>
              <a:avLst/>
              <a:gdLst>
                <a:gd name="T0" fmla="*/ 165 w 214"/>
                <a:gd name="T1" fmla="*/ 0 h 175"/>
                <a:gd name="T2" fmla="*/ 49 w 214"/>
                <a:gd name="T3" fmla="*/ 0 h 175"/>
                <a:gd name="T4" fmla="*/ 0 w 214"/>
                <a:gd name="T5" fmla="*/ 48 h 175"/>
                <a:gd name="T6" fmla="*/ 0 w 214"/>
                <a:gd name="T7" fmla="*/ 126 h 175"/>
                <a:gd name="T8" fmla="*/ 49 w 214"/>
                <a:gd name="T9" fmla="*/ 175 h 175"/>
                <a:gd name="T10" fmla="*/ 165 w 214"/>
                <a:gd name="T11" fmla="*/ 175 h 175"/>
                <a:gd name="T12" fmla="*/ 214 w 214"/>
                <a:gd name="T13" fmla="*/ 126 h 175"/>
                <a:gd name="T14" fmla="*/ 214 w 214"/>
                <a:gd name="T15" fmla="*/ 48 h 175"/>
                <a:gd name="T16" fmla="*/ 165 w 214"/>
                <a:gd name="T17" fmla="*/ 0 h 175"/>
                <a:gd name="T18" fmla="*/ 195 w 214"/>
                <a:gd name="T19" fmla="*/ 126 h 175"/>
                <a:gd name="T20" fmla="*/ 165 w 214"/>
                <a:gd name="T21" fmla="*/ 156 h 175"/>
                <a:gd name="T22" fmla="*/ 49 w 214"/>
                <a:gd name="T23" fmla="*/ 156 h 175"/>
                <a:gd name="T24" fmla="*/ 19 w 214"/>
                <a:gd name="T25" fmla="*/ 126 h 175"/>
                <a:gd name="T26" fmla="*/ 19 w 214"/>
                <a:gd name="T27" fmla="*/ 48 h 175"/>
                <a:gd name="T28" fmla="*/ 49 w 214"/>
                <a:gd name="T29" fmla="*/ 19 h 175"/>
                <a:gd name="T30" fmla="*/ 165 w 214"/>
                <a:gd name="T31" fmla="*/ 19 h 175"/>
                <a:gd name="T32" fmla="*/ 195 w 214"/>
                <a:gd name="T33" fmla="*/ 48 h 175"/>
                <a:gd name="T34" fmla="*/ 195 w 214"/>
                <a:gd name="T35" fmla="*/ 1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175">
                  <a:moveTo>
                    <a:pt x="165" y="0"/>
                  </a:moveTo>
                  <a:cubicBezTo>
                    <a:pt x="49" y="0"/>
                    <a:pt x="49" y="0"/>
                    <a:pt x="49" y="0"/>
                  </a:cubicBezTo>
                  <a:cubicBezTo>
                    <a:pt x="22" y="0"/>
                    <a:pt x="0" y="22"/>
                    <a:pt x="0" y="48"/>
                  </a:cubicBezTo>
                  <a:cubicBezTo>
                    <a:pt x="0" y="126"/>
                    <a:pt x="0" y="126"/>
                    <a:pt x="0" y="126"/>
                  </a:cubicBezTo>
                  <a:cubicBezTo>
                    <a:pt x="0" y="153"/>
                    <a:pt x="22" y="175"/>
                    <a:pt x="49" y="175"/>
                  </a:cubicBezTo>
                  <a:cubicBezTo>
                    <a:pt x="165" y="175"/>
                    <a:pt x="165" y="175"/>
                    <a:pt x="165" y="175"/>
                  </a:cubicBezTo>
                  <a:cubicBezTo>
                    <a:pt x="192" y="175"/>
                    <a:pt x="214" y="153"/>
                    <a:pt x="214" y="126"/>
                  </a:cubicBezTo>
                  <a:cubicBezTo>
                    <a:pt x="214" y="48"/>
                    <a:pt x="214" y="48"/>
                    <a:pt x="214" y="48"/>
                  </a:cubicBezTo>
                  <a:cubicBezTo>
                    <a:pt x="214" y="22"/>
                    <a:pt x="192" y="0"/>
                    <a:pt x="165" y="0"/>
                  </a:cubicBezTo>
                  <a:close/>
                  <a:moveTo>
                    <a:pt x="195" y="126"/>
                  </a:moveTo>
                  <a:cubicBezTo>
                    <a:pt x="195" y="142"/>
                    <a:pt x="182" y="156"/>
                    <a:pt x="165" y="156"/>
                  </a:cubicBezTo>
                  <a:cubicBezTo>
                    <a:pt x="49" y="156"/>
                    <a:pt x="49" y="156"/>
                    <a:pt x="49" y="156"/>
                  </a:cubicBezTo>
                  <a:cubicBezTo>
                    <a:pt x="33" y="156"/>
                    <a:pt x="19" y="142"/>
                    <a:pt x="19" y="126"/>
                  </a:cubicBezTo>
                  <a:cubicBezTo>
                    <a:pt x="19" y="48"/>
                    <a:pt x="19" y="48"/>
                    <a:pt x="19" y="48"/>
                  </a:cubicBezTo>
                  <a:cubicBezTo>
                    <a:pt x="19" y="32"/>
                    <a:pt x="33" y="19"/>
                    <a:pt x="49" y="19"/>
                  </a:cubicBezTo>
                  <a:cubicBezTo>
                    <a:pt x="165" y="19"/>
                    <a:pt x="165" y="19"/>
                    <a:pt x="165" y="19"/>
                  </a:cubicBezTo>
                  <a:cubicBezTo>
                    <a:pt x="182" y="19"/>
                    <a:pt x="195" y="32"/>
                    <a:pt x="195" y="48"/>
                  </a:cubicBezTo>
                  <a:lnTo>
                    <a:pt x="195" y="126"/>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5" name="Freeform 181"/>
            <p:cNvSpPr>
              <a:spLocks noEditPoints="1"/>
            </p:cNvSpPr>
            <p:nvPr/>
          </p:nvSpPr>
          <p:spPr bwMode="auto">
            <a:xfrm>
              <a:off x="9807576" y="3890963"/>
              <a:ext cx="457200" cy="371475"/>
            </a:xfrm>
            <a:custGeom>
              <a:avLst/>
              <a:gdLst>
                <a:gd name="T0" fmla="*/ 166 w 215"/>
                <a:gd name="T1" fmla="*/ 0 h 175"/>
                <a:gd name="T2" fmla="*/ 49 w 215"/>
                <a:gd name="T3" fmla="*/ 0 h 175"/>
                <a:gd name="T4" fmla="*/ 0 w 215"/>
                <a:gd name="T5" fmla="*/ 48 h 175"/>
                <a:gd name="T6" fmla="*/ 0 w 215"/>
                <a:gd name="T7" fmla="*/ 126 h 175"/>
                <a:gd name="T8" fmla="*/ 49 w 215"/>
                <a:gd name="T9" fmla="*/ 175 h 175"/>
                <a:gd name="T10" fmla="*/ 166 w 215"/>
                <a:gd name="T11" fmla="*/ 175 h 175"/>
                <a:gd name="T12" fmla="*/ 215 w 215"/>
                <a:gd name="T13" fmla="*/ 126 h 175"/>
                <a:gd name="T14" fmla="*/ 215 w 215"/>
                <a:gd name="T15" fmla="*/ 48 h 175"/>
                <a:gd name="T16" fmla="*/ 166 w 215"/>
                <a:gd name="T17" fmla="*/ 0 h 175"/>
                <a:gd name="T18" fmla="*/ 195 w 215"/>
                <a:gd name="T19" fmla="*/ 126 h 175"/>
                <a:gd name="T20" fmla="*/ 166 w 215"/>
                <a:gd name="T21" fmla="*/ 156 h 175"/>
                <a:gd name="T22" fmla="*/ 49 w 215"/>
                <a:gd name="T23" fmla="*/ 156 h 175"/>
                <a:gd name="T24" fmla="*/ 20 w 215"/>
                <a:gd name="T25" fmla="*/ 126 h 175"/>
                <a:gd name="T26" fmla="*/ 20 w 215"/>
                <a:gd name="T27" fmla="*/ 48 h 175"/>
                <a:gd name="T28" fmla="*/ 49 w 215"/>
                <a:gd name="T29" fmla="*/ 19 h 175"/>
                <a:gd name="T30" fmla="*/ 166 w 215"/>
                <a:gd name="T31" fmla="*/ 19 h 175"/>
                <a:gd name="T32" fmla="*/ 195 w 215"/>
                <a:gd name="T33" fmla="*/ 48 h 175"/>
                <a:gd name="T34" fmla="*/ 195 w 215"/>
                <a:gd name="T35" fmla="*/ 12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75">
                  <a:moveTo>
                    <a:pt x="166" y="0"/>
                  </a:moveTo>
                  <a:cubicBezTo>
                    <a:pt x="49" y="0"/>
                    <a:pt x="49" y="0"/>
                    <a:pt x="49" y="0"/>
                  </a:cubicBezTo>
                  <a:cubicBezTo>
                    <a:pt x="22" y="0"/>
                    <a:pt x="0" y="22"/>
                    <a:pt x="0" y="48"/>
                  </a:cubicBezTo>
                  <a:cubicBezTo>
                    <a:pt x="0" y="126"/>
                    <a:pt x="0" y="126"/>
                    <a:pt x="0" y="126"/>
                  </a:cubicBezTo>
                  <a:cubicBezTo>
                    <a:pt x="0" y="153"/>
                    <a:pt x="22" y="175"/>
                    <a:pt x="49" y="175"/>
                  </a:cubicBezTo>
                  <a:cubicBezTo>
                    <a:pt x="166" y="175"/>
                    <a:pt x="166" y="175"/>
                    <a:pt x="166" y="175"/>
                  </a:cubicBezTo>
                  <a:cubicBezTo>
                    <a:pt x="193" y="175"/>
                    <a:pt x="215" y="153"/>
                    <a:pt x="215" y="126"/>
                  </a:cubicBezTo>
                  <a:cubicBezTo>
                    <a:pt x="215" y="48"/>
                    <a:pt x="215" y="48"/>
                    <a:pt x="215" y="48"/>
                  </a:cubicBezTo>
                  <a:cubicBezTo>
                    <a:pt x="215" y="22"/>
                    <a:pt x="193" y="0"/>
                    <a:pt x="166" y="0"/>
                  </a:cubicBezTo>
                  <a:close/>
                  <a:moveTo>
                    <a:pt x="195" y="126"/>
                  </a:moveTo>
                  <a:cubicBezTo>
                    <a:pt x="195" y="142"/>
                    <a:pt x="182" y="156"/>
                    <a:pt x="166" y="156"/>
                  </a:cubicBezTo>
                  <a:cubicBezTo>
                    <a:pt x="49" y="156"/>
                    <a:pt x="49" y="156"/>
                    <a:pt x="49" y="156"/>
                  </a:cubicBezTo>
                  <a:cubicBezTo>
                    <a:pt x="33" y="156"/>
                    <a:pt x="20" y="142"/>
                    <a:pt x="20" y="126"/>
                  </a:cubicBezTo>
                  <a:cubicBezTo>
                    <a:pt x="20" y="48"/>
                    <a:pt x="20" y="48"/>
                    <a:pt x="20" y="48"/>
                  </a:cubicBezTo>
                  <a:cubicBezTo>
                    <a:pt x="20" y="32"/>
                    <a:pt x="33" y="19"/>
                    <a:pt x="49" y="19"/>
                  </a:cubicBezTo>
                  <a:cubicBezTo>
                    <a:pt x="166" y="19"/>
                    <a:pt x="166" y="19"/>
                    <a:pt x="166" y="19"/>
                  </a:cubicBezTo>
                  <a:cubicBezTo>
                    <a:pt x="182" y="19"/>
                    <a:pt x="195" y="32"/>
                    <a:pt x="195" y="48"/>
                  </a:cubicBezTo>
                  <a:lnTo>
                    <a:pt x="195" y="126"/>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6" name="Rectangle 182"/>
            <p:cNvSpPr>
              <a:spLocks noChangeArrowheads="1"/>
            </p:cNvSpPr>
            <p:nvPr/>
          </p:nvSpPr>
          <p:spPr bwMode="auto">
            <a:xfrm>
              <a:off x="5137151" y="4265613"/>
              <a:ext cx="2066925" cy="13446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57" name="Rectangle 183"/>
            <p:cNvSpPr>
              <a:spLocks noChangeArrowheads="1"/>
            </p:cNvSpPr>
            <p:nvPr/>
          </p:nvSpPr>
          <p:spPr bwMode="auto">
            <a:xfrm>
              <a:off x="5359401" y="4495801"/>
              <a:ext cx="588963" cy="293688"/>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58" name="Rectangle 184"/>
            <p:cNvSpPr>
              <a:spLocks noChangeArrowheads="1"/>
            </p:cNvSpPr>
            <p:nvPr/>
          </p:nvSpPr>
          <p:spPr bwMode="auto">
            <a:xfrm>
              <a:off x="5359401" y="5084763"/>
              <a:ext cx="588963" cy="295275"/>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59" name="Rectangle 185"/>
            <p:cNvSpPr>
              <a:spLocks noChangeArrowheads="1"/>
            </p:cNvSpPr>
            <p:nvPr/>
          </p:nvSpPr>
          <p:spPr bwMode="auto">
            <a:xfrm>
              <a:off x="6392864" y="5084763"/>
              <a:ext cx="588963" cy="29527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0" name="Rectangle 186"/>
            <p:cNvSpPr>
              <a:spLocks noChangeArrowheads="1"/>
            </p:cNvSpPr>
            <p:nvPr/>
          </p:nvSpPr>
          <p:spPr bwMode="auto">
            <a:xfrm>
              <a:off x="6392864" y="4495801"/>
              <a:ext cx="588963" cy="293688"/>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1" name="Rectangle 187"/>
            <p:cNvSpPr>
              <a:spLocks noChangeArrowheads="1"/>
            </p:cNvSpPr>
            <p:nvPr/>
          </p:nvSpPr>
          <p:spPr bwMode="auto">
            <a:xfrm>
              <a:off x="6022976" y="4622801"/>
              <a:ext cx="295275" cy="381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2" name="Rectangle 188"/>
            <p:cNvSpPr>
              <a:spLocks noChangeArrowheads="1"/>
            </p:cNvSpPr>
            <p:nvPr/>
          </p:nvSpPr>
          <p:spPr bwMode="auto">
            <a:xfrm>
              <a:off x="6022976" y="5213351"/>
              <a:ext cx="295275" cy="381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3" name="Rectangle 189"/>
            <p:cNvSpPr>
              <a:spLocks noChangeArrowheads="1"/>
            </p:cNvSpPr>
            <p:nvPr/>
          </p:nvSpPr>
          <p:spPr bwMode="auto">
            <a:xfrm>
              <a:off x="5635626" y="4864101"/>
              <a:ext cx="36513" cy="146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4" name="Rectangle 190"/>
            <p:cNvSpPr>
              <a:spLocks noChangeArrowheads="1"/>
            </p:cNvSpPr>
            <p:nvPr/>
          </p:nvSpPr>
          <p:spPr bwMode="auto">
            <a:xfrm>
              <a:off x="6761164" y="4586288"/>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5" name="Rectangle 191"/>
            <p:cNvSpPr>
              <a:spLocks noChangeArrowheads="1"/>
            </p:cNvSpPr>
            <p:nvPr/>
          </p:nvSpPr>
          <p:spPr bwMode="auto">
            <a:xfrm>
              <a:off x="6761164" y="4660901"/>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6" name="Rectangle 192"/>
            <p:cNvSpPr>
              <a:spLocks noChangeArrowheads="1"/>
            </p:cNvSpPr>
            <p:nvPr/>
          </p:nvSpPr>
          <p:spPr bwMode="auto">
            <a:xfrm>
              <a:off x="6465889" y="458628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7" name="Rectangle 193"/>
            <p:cNvSpPr>
              <a:spLocks noChangeArrowheads="1"/>
            </p:cNvSpPr>
            <p:nvPr/>
          </p:nvSpPr>
          <p:spPr bwMode="auto">
            <a:xfrm>
              <a:off x="6465889" y="4660901"/>
              <a:ext cx="730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8" name="Rectangle 194"/>
            <p:cNvSpPr>
              <a:spLocks noChangeArrowheads="1"/>
            </p:cNvSpPr>
            <p:nvPr/>
          </p:nvSpPr>
          <p:spPr bwMode="auto">
            <a:xfrm>
              <a:off x="6613526" y="4660901"/>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69" name="Rectangle 195"/>
            <p:cNvSpPr>
              <a:spLocks noChangeArrowheads="1"/>
            </p:cNvSpPr>
            <p:nvPr/>
          </p:nvSpPr>
          <p:spPr bwMode="auto">
            <a:xfrm>
              <a:off x="6613526" y="458628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0" name="Rectangle 196"/>
            <p:cNvSpPr>
              <a:spLocks noChangeArrowheads="1"/>
            </p:cNvSpPr>
            <p:nvPr/>
          </p:nvSpPr>
          <p:spPr bwMode="auto">
            <a:xfrm>
              <a:off x="5753101" y="5176838"/>
              <a:ext cx="1238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1" name="Rectangle 197"/>
            <p:cNvSpPr>
              <a:spLocks noChangeArrowheads="1"/>
            </p:cNvSpPr>
            <p:nvPr/>
          </p:nvSpPr>
          <p:spPr bwMode="auto">
            <a:xfrm>
              <a:off x="5654676" y="5251451"/>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2" name="Rectangle 198"/>
            <p:cNvSpPr>
              <a:spLocks noChangeArrowheads="1"/>
            </p:cNvSpPr>
            <p:nvPr/>
          </p:nvSpPr>
          <p:spPr bwMode="auto">
            <a:xfrm>
              <a:off x="5434014" y="5176838"/>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3" name="Rectangle 199"/>
            <p:cNvSpPr>
              <a:spLocks noChangeArrowheads="1"/>
            </p:cNvSpPr>
            <p:nvPr/>
          </p:nvSpPr>
          <p:spPr bwMode="auto">
            <a:xfrm>
              <a:off x="5434014" y="5251451"/>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4" name="Rectangle 200"/>
            <p:cNvSpPr>
              <a:spLocks noChangeArrowheads="1"/>
            </p:cNvSpPr>
            <p:nvPr/>
          </p:nvSpPr>
          <p:spPr bwMode="auto">
            <a:xfrm>
              <a:off x="5580064" y="5176838"/>
              <a:ext cx="1000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5" name="Rectangle 201"/>
            <p:cNvSpPr>
              <a:spLocks noChangeArrowheads="1"/>
            </p:cNvSpPr>
            <p:nvPr/>
          </p:nvSpPr>
          <p:spPr bwMode="auto">
            <a:xfrm>
              <a:off x="6761164" y="5176838"/>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6" name="Rectangle 202"/>
            <p:cNvSpPr>
              <a:spLocks noChangeArrowheads="1"/>
            </p:cNvSpPr>
            <p:nvPr/>
          </p:nvSpPr>
          <p:spPr bwMode="auto">
            <a:xfrm>
              <a:off x="6761164" y="5251451"/>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7" name="Rectangle 203"/>
            <p:cNvSpPr>
              <a:spLocks noChangeArrowheads="1"/>
            </p:cNvSpPr>
            <p:nvPr/>
          </p:nvSpPr>
          <p:spPr bwMode="auto">
            <a:xfrm>
              <a:off x="6465889" y="5176838"/>
              <a:ext cx="730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8" name="Rectangle 204"/>
            <p:cNvSpPr>
              <a:spLocks noChangeArrowheads="1"/>
            </p:cNvSpPr>
            <p:nvPr/>
          </p:nvSpPr>
          <p:spPr bwMode="auto">
            <a:xfrm>
              <a:off x="6465889" y="5251451"/>
              <a:ext cx="730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79" name="Rectangle 206"/>
            <p:cNvSpPr>
              <a:spLocks noChangeArrowheads="1"/>
            </p:cNvSpPr>
            <p:nvPr/>
          </p:nvSpPr>
          <p:spPr bwMode="auto">
            <a:xfrm>
              <a:off x="6538914" y="5251451"/>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0" name="Rectangle 207"/>
            <p:cNvSpPr>
              <a:spLocks noChangeArrowheads="1"/>
            </p:cNvSpPr>
            <p:nvPr/>
          </p:nvSpPr>
          <p:spPr bwMode="auto">
            <a:xfrm>
              <a:off x="6613526" y="517683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1" name="Rectangle 208"/>
            <p:cNvSpPr>
              <a:spLocks noChangeArrowheads="1"/>
            </p:cNvSpPr>
            <p:nvPr/>
          </p:nvSpPr>
          <p:spPr bwMode="auto">
            <a:xfrm>
              <a:off x="5727701" y="4586288"/>
              <a:ext cx="149225"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2" name="Rectangle 209"/>
            <p:cNvSpPr>
              <a:spLocks noChangeArrowheads="1"/>
            </p:cNvSpPr>
            <p:nvPr/>
          </p:nvSpPr>
          <p:spPr bwMode="auto">
            <a:xfrm>
              <a:off x="5434014" y="4586288"/>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3" name="Rectangle 210"/>
            <p:cNvSpPr>
              <a:spLocks noChangeArrowheads="1"/>
            </p:cNvSpPr>
            <p:nvPr/>
          </p:nvSpPr>
          <p:spPr bwMode="auto">
            <a:xfrm>
              <a:off x="5434014" y="4660901"/>
              <a:ext cx="74613"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4" name="Rectangle 211"/>
            <p:cNvSpPr>
              <a:spLocks noChangeArrowheads="1"/>
            </p:cNvSpPr>
            <p:nvPr/>
          </p:nvSpPr>
          <p:spPr bwMode="auto">
            <a:xfrm>
              <a:off x="5508626" y="4660901"/>
              <a:ext cx="146050"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5" name="Rectangle 212"/>
            <p:cNvSpPr>
              <a:spLocks noChangeArrowheads="1"/>
            </p:cNvSpPr>
            <p:nvPr/>
          </p:nvSpPr>
          <p:spPr bwMode="auto">
            <a:xfrm>
              <a:off x="5580064" y="4586288"/>
              <a:ext cx="147638" cy="36513"/>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6" name="Freeform 213"/>
            <p:cNvSpPr/>
            <p:nvPr/>
          </p:nvSpPr>
          <p:spPr bwMode="auto">
            <a:xfrm>
              <a:off x="7204076" y="4265613"/>
              <a:ext cx="146050" cy="293688"/>
            </a:xfrm>
            <a:custGeom>
              <a:avLst/>
              <a:gdLst>
                <a:gd name="T0" fmla="*/ 0 w 69"/>
                <a:gd name="T1" fmla="*/ 0 h 138"/>
                <a:gd name="T2" fmla="*/ 0 w 69"/>
                <a:gd name="T3" fmla="*/ 69 h 138"/>
                <a:gd name="T4" fmla="*/ 0 w 69"/>
                <a:gd name="T5" fmla="*/ 138 h 138"/>
                <a:gd name="T6" fmla="*/ 69 w 69"/>
                <a:gd name="T7" fmla="*/ 69 h 138"/>
                <a:gd name="T8" fmla="*/ 0 w 69"/>
                <a:gd name="T9" fmla="*/ 0 h 138"/>
              </a:gdLst>
              <a:ahLst/>
              <a:cxnLst>
                <a:cxn ang="0">
                  <a:pos x="T0" y="T1"/>
                </a:cxn>
                <a:cxn ang="0">
                  <a:pos x="T2" y="T3"/>
                </a:cxn>
                <a:cxn ang="0">
                  <a:pos x="T4" y="T5"/>
                </a:cxn>
                <a:cxn ang="0">
                  <a:pos x="T6" y="T7"/>
                </a:cxn>
                <a:cxn ang="0">
                  <a:pos x="T8" y="T9"/>
                </a:cxn>
              </a:cxnLst>
              <a:rect l="0" t="0" r="r" b="b"/>
              <a:pathLst>
                <a:path w="69" h="138">
                  <a:moveTo>
                    <a:pt x="0" y="0"/>
                  </a:moveTo>
                  <a:cubicBezTo>
                    <a:pt x="0" y="69"/>
                    <a:pt x="0" y="69"/>
                    <a:pt x="0" y="69"/>
                  </a:cubicBezTo>
                  <a:cubicBezTo>
                    <a:pt x="0" y="138"/>
                    <a:pt x="0" y="138"/>
                    <a:pt x="0" y="138"/>
                  </a:cubicBezTo>
                  <a:cubicBezTo>
                    <a:pt x="36" y="138"/>
                    <a:pt x="69" y="107"/>
                    <a:pt x="69" y="69"/>
                  </a:cubicBezTo>
                  <a:cubicBezTo>
                    <a:pt x="69" y="31"/>
                    <a:pt x="36" y="0"/>
                    <a:pt x="0" y="0"/>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7" name="Freeform 214"/>
            <p:cNvSpPr/>
            <p:nvPr/>
          </p:nvSpPr>
          <p:spPr bwMode="auto">
            <a:xfrm>
              <a:off x="7200901" y="4411663"/>
              <a:ext cx="149225" cy="1330325"/>
            </a:xfrm>
            <a:custGeom>
              <a:avLst/>
              <a:gdLst>
                <a:gd name="T0" fmla="*/ 70 w 70"/>
                <a:gd name="T1" fmla="*/ 555 h 624"/>
                <a:gd name="T2" fmla="*/ 70 w 70"/>
                <a:gd name="T3" fmla="*/ 0 h 624"/>
                <a:gd name="T4" fmla="*/ 0 w 70"/>
                <a:gd name="T5" fmla="*/ 69 h 624"/>
                <a:gd name="T6" fmla="*/ 0 w 70"/>
                <a:gd name="T7" fmla="*/ 485 h 624"/>
                <a:gd name="T8" fmla="*/ 0 w 70"/>
                <a:gd name="T9" fmla="*/ 555 h 624"/>
                <a:gd name="T10" fmla="*/ 0 w 70"/>
                <a:gd name="T11" fmla="*/ 624 h 624"/>
                <a:gd name="T12" fmla="*/ 70 w 70"/>
                <a:gd name="T13" fmla="*/ 555 h 624"/>
              </a:gdLst>
              <a:ahLst/>
              <a:cxnLst>
                <a:cxn ang="0">
                  <a:pos x="T0" y="T1"/>
                </a:cxn>
                <a:cxn ang="0">
                  <a:pos x="T2" y="T3"/>
                </a:cxn>
                <a:cxn ang="0">
                  <a:pos x="T4" y="T5"/>
                </a:cxn>
                <a:cxn ang="0">
                  <a:pos x="T6" y="T7"/>
                </a:cxn>
                <a:cxn ang="0">
                  <a:pos x="T8" y="T9"/>
                </a:cxn>
                <a:cxn ang="0">
                  <a:pos x="T10" y="T11"/>
                </a:cxn>
                <a:cxn ang="0">
                  <a:pos x="T12" y="T13"/>
                </a:cxn>
              </a:cxnLst>
              <a:rect l="0" t="0" r="r" b="b"/>
              <a:pathLst>
                <a:path w="70" h="624">
                  <a:moveTo>
                    <a:pt x="70" y="555"/>
                  </a:moveTo>
                  <a:cubicBezTo>
                    <a:pt x="70" y="0"/>
                    <a:pt x="70" y="0"/>
                    <a:pt x="70" y="0"/>
                  </a:cubicBezTo>
                  <a:cubicBezTo>
                    <a:pt x="70" y="38"/>
                    <a:pt x="39" y="69"/>
                    <a:pt x="0" y="69"/>
                  </a:cubicBezTo>
                  <a:cubicBezTo>
                    <a:pt x="0" y="485"/>
                    <a:pt x="0" y="485"/>
                    <a:pt x="0" y="485"/>
                  </a:cubicBezTo>
                  <a:cubicBezTo>
                    <a:pt x="0" y="555"/>
                    <a:pt x="0" y="555"/>
                    <a:pt x="0" y="555"/>
                  </a:cubicBezTo>
                  <a:cubicBezTo>
                    <a:pt x="0" y="624"/>
                    <a:pt x="0" y="624"/>
                    <a:pt x="0" y="624"/>
                  </a:cubicBezTo>
                  <a:cubicBezTo>
                    <a:pt x="39" y="624"/>
                    <a:pt x="70" y="593"/>
                    <a:pt x="70" y="555"/>
                  </a:cubicBezTo>
                  <a:close/>
                </a:path>
              </a:pathLst>
            </a:custGeom>
            <a:solidFill>
              <a:srgbClr val="B7BFC7"/>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8" name="Rectangle 215"/>
            <p:cNvSpPr>
              <a:spLocks noChangeArrowheads="1"/>
            </p:cNvSpPr>
            <p:nvPr/>
          </p:nvSpPr>
          <p:spPr bwMode="auto">
            <a:xfrm>
              <a:off x="2608264" y="608013"/>
              <a:ext cx="1346200" cy="18938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89" name="Freeform 216"/>
            <p:cNvSpPr/>
            <p:nvPr/>
          </p:nvSpPr>
          <p:spPr bwMode="auto">
            <a:xfrm>
              <a:off x="2930526" y="779463"/>
              <a:ext cx="117475" cy="293688"/>
            </a:xfrm>
            <a:custGeom>
              <a:avLst/>
              <a:gdLst>
                <a:gd name="T0" fmla="*/ 55 w 55"/>
                <a:gd name="T1" fmla="*/ 1 h 138"/>
                <a:gd name="T2" fmla="*/ 42 w 55"/>
                <a:gd name="T3" fmla="*/ 0 h 138"/>
                <a:gd name="T4" fmla="*/ 0 w 55"/>
                <a:gd name="T5" fmla="*/ 7 h 138"/>
                <a:gd name="T6" fmla="*/ 42 w 55"/>
                <a:gd name="T7" fmla="*/ 138 h 138"/>
                <a:gd name="T8" fmla="*/ 55 w 55"/>
                <a:gd name="T9" fmla="*/ 1 h 138"/>
              </a:gdLst>
              <a:ahLst/>
              <a:cxnLst>
                <a:cxn ang="0">
                  <a:pos x="T0" y="T1"/>
                </a:cxn>
                <a:cxn ang="0">
                  <a:pos x="T2" y="T3"/>
                </a:cxn>
                <a:cxn ang="0">
                  <a:pos x="T4" y="T5"/>
                </a:cxn>
                <a:cxn ang="0">
                  <a:pos x="T6" y="T7"/>
                </a:cxn>
                <a:cxn ang="0">
                  <a:pos x="T8" y="T9"/>
                </a:cxn>
              </a:cxnLst>
              <a:rect l="0" t="0" r="r" b="b"/>
              <a:pathLst>
                <a:path w="55" h="138">
                  <a:moveTo>
                    <a:pt x="55" y="1"/>
                  </a:moveTo>
                  <a:cubicBezTo>
                    <a:pt x="50" y="0"/>
                    <a:pt x="46" y="0"/>
                    <a:pt x="42" y="0"/>
                  </a:cubicBezTo>
                  <a:cubicBezTo>
                    <a:pt x="27" y="0"/>
                    <a:pt x="13" y="3"/>
                    <a:pt x="0" y="7"/>
                  </a:cubicBezTo>
                  <a:cubicBezTo>
                    <a:pt x="42" y="138"/>
                    <a:pt x="42" y="138"/>
                    <a:pt x="42" y="138"/>
                  </a:cubicBezTo>
                  <a:lnTo>
                    <a:pt x="55" y="1"/>
                  </a:lnTo>
                  <a:close/>
                </a:path>
              </a:pathLst>
            </a:custGeom>
            <a:solidFill>
              <a:srgbClr val="B7BFC7"/>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0" name="Freeform 217"/>
            <p:cNvSpPr/>
            <p:nvPr/>
          </p:nvSpPr>
          <p:spPr bwMode="auto">
            <a:xfrm>
              <a:off x="3019426" y="782638"/>
              <a:ext cx="268288" cy="290513"/>
            </a:xfrm>
            <a:custGeom>
              <a:avLst/>
              <a:gdLst>
                <a:gd name="T0" fmla="*/ 126 w 126"/>
                <a:gd name="T1" fmla="*/ 82 h 137"/>
                <a:gd name="T2" fmla="*/ 13 w 126"/>
                <a:gd name="T3" fmla="*/ 0 h 137"/>
                <a:gd name="T4" fmla="*/ 0 w 126"/>
                <a:gd name="T5" fmla="*/ 137 h 137"/>
                <a:gd name="T6" fmla="*/ 126 w 126"/>
                <a:gd name="T7" fmla="*/ 82 h 137"/>
              </a:gdLst>
              <a:ahLst/>
              <a:cxnLst>
                <a:cxn ang="0">
                  <a:pos x="T0" y="T1"/>
                </a:cxn>
                <a:cxn ang="0">
                  <a:pos x="T2" y="T3"/>
                </a:cxn>
                <a:cxn ang="0">
                  <a:pos x="T4" y="T5"/>
                </a:cxn>
                <a:cxn ang="0">
                  <a:pos x="T6" y="T7"/>
                </a:cxn>
              </a:cxnLst>
              <a:rect l="0" t="0" r="r" b="b"/>
              <a:pathLst>
                <a:path w="126" h="137">
                  <a:moveTo>
                    <a:pt x="126" y="82"/>
                  </a:moveTo>
                  <a:cubicBezTo>
                    <a:pt x="107" y="37"/>
                    <a:pt x="64" y="4"/>
                    <a:pt x="13" y="0"/>
                  </a:cubicBezTo>
                  <a:cubicBezTo>
                    <a:pt x="0" y="137"/>
                    <a:pt x="0" y="137"/>
                    <a:pt x="0" y="137"/>
                  </a:cubicBezTo>
                  <a:lnTo>
                    <a:pt x="126" y="82"/>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1" name="Freeform 218"/>
            <p:cNvSpPr/>
            <p:nvPr/>
          </p:nvSpPr>
          <p:spPr bwMode="auto">
            <a:xfrm>
              <a:off x="2727326" y="795338"/>
              <a:ext cx="292100" cy="563563"/>
            </a:xfrm>
            <a:custGeom>
              <a:avLst/>
              <a:gdLst>
                <a:gd name="T0" fmla="*/ 95 w 137"/>
                <a:gd name="T1" fmla="*/ 0 h 265"/>
                <a:gd name="T2" fmla="*/ 0 w 137"/>
                <a:gd name="T3" fmla="*/ 131 h 265"/>
                <a:gd name="T4" fmla="*/ 108 w 137"/>
                <a:gd name="T5" fmla="*/ 265 h 265"/>
                <a:gd name="T6" fmla="*/ 137 w 137"/>
                <a:gd name="T7" fmla="*/ 131 h 265"/>
                <a:gd name="T8" fmla="*/ 95 w 137"/>
                <a:gd name="T9" fmla="*/ 0 h 265"/>
              </a:gdLst>
              <a:ahLst/>
              <a:cxnLst>
                <a:cxn ang="0">
                  <a:pos x="T0" y="T1"/>
                </a:cxn>
                <a:cxn ang="0">
                  <a:pos x="T2" y="T3"/>
                </a:cxn>
                <a:cxn ang="0">
                  <a:pos x="T4" y="T5"/>
                </a:cxn>
                <a:cxn ang="0">
                  <a:pos x="T6" y="T7"/>
                </a:cxn>
                <a:cxn ang="0">
                  <a:pos x="T8" y="T9"/>
                </a:cxn>
              </a:cxnLst>
              <a:rect l="0" t="0" r="r" b="b"/>
              <a:pathLst>
                <a:path w="137" h="265">
                  <a:moveTo>
                    <a:pt x="95" y="0"/>
                  </a:moveTo>
                  <a:cubicBezTo>
                    <a:pt x="40" y="18"/>
                    <a:pt x="0" y="69"/>
                    <a:pt x="0" y="131"/>
                  </a:cubicBezTo>
                  <a:cubicBezTo>
                    <a:pt x="0" y="196"/>
                    <a:pt x="46" y="251"/>
                    <a:pt x="108" y="265"/>
                  </a:cubicBezTo>
                  <a:cubicBezTo>
                    <a:pt x="137" y="131"/>
                    <a:pt x="137" y="131"/>
                    <a:pt x="137" y="131"/>
                  </a:cubicBezTo>
                  <a:lnTo>
                    <a:pt x="95"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2" name="Freeform 219"/>
            <p:cNvSpPr/>
            <p:nvPr/>
          </p:nvSpPr>
          <p:spPr bwMode="auto">
            <a:xfrm>
              <a:off x="2957514" y="957263"/>
              <a:ext cx="354013" cy="407988"/>
            </a:xfrm>
            <a:custGeom>
              <a:avLst/>
              <a:gdLst>
                <a:gd name="T0" fmla="*/ 29 w 166"/>
                <a:gd name="T1" fmla="*/ 55 h 192"/>
                <a:gd name="T2" fmla="*/ 0 w 166"/>
                <a:gd name="T3" fmla="*/ 189 h 192"/>
                <a:gd name="T4" fmla="*/ 29 w 166"/>
                <a:gd name="T5" fmla="*/ 192 h 192"/>
                <a:gd name="T6" fmla="*/ 166 w 166"/>
                <a:gd name="T7" fmla="*/ 55 h 192"/>
                <a:gd name="T8" fmla="*/ 155 w 166"/>
                <a:gd name="T9" fmla="*/ 0 h 192"/>
                <a:gd name="T10" fmla="*/ 29 w 166"/>
                <a:gd name="T11" fmla="*/ 55 h 192"/>
              </a:gdLst>
              <a:ahLst/>
              <a:cxnLst>
                <a:cxn ang="0">
                  <a:pos x="T0" y="T1"/>
                </a:cxn>
                <a:cxn ang="0">
                  <a:pos x="T2" y="T3"/>
                </a:cxn>
                <a:cxn ang="0">
                  <a:pos x="T4" y="T5"/>
                </a:cxn>
                <a:cxn ang="0">
                  <a:pos x="T6" y="T7"/>
                </a:cxn>
                <a:cxn ang="0">
                  <a:pos x="T8" y="T9"/>
                </a:cxn>
                <a:cxn ang="0">
                  <a:pos x="T10" y="T11"/>
                </a:cxn>
              </a:cxnLst>
              <a:rect l="0" t="0" r="r" b="b"/>
              <a:pathLst>
                <a:path w="166" h="192">
                  <a:moveTo>
                    <a:pt x="29" y="55"/>
                  </a:moveTo>
                  <a:cubicBezTo>
                    <a:pt x="0" y="189"/>
                    <a:pt x="0" y="189"/>
                    <a:pt x="0" y="189"/>
                  </a:cubicBezTo>
                  <a:cubicBezTo>
                    <a:pt x="9" y="191"/>
                    <a:pt x="19" y="192"/>
                    <a:pt x="29" y="192"/>
                  </a:cubicBezTo>
                  <a:cubicBezTo>
                    <a:pt x="105" y="192"/>
                    <a:pt x="166" y="130"/>
                    <a:pt x="166" y="55"/>
                  </a:cubicBezTo>
                  <a:cubicBezTo>
                    <a:pt x="166" y="35"/>
                    <a:pt x="162" y="17"/>
                    <a:pt x="155" y="0"/>
                  </a:cubicBezTo>
                  <a:lnTo>
                    <a:pt x="29" y="55"/>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3" name="Rectangle 220"/>
            <p:cNvSpPr>
              <a:spLocks noChangeArrowheads="1"/>
            </p:cNvSpPr>
            <p:nvPr/>
          </p:nvSpPr>
          <p:spPr bwMode="auto">
            <a:xfrm>
              <a:off x="2713039" y="1800226"/>
              <a:ext cx="1141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4" name="Rectangle 221"/>
            <p:cNvSpPr>
              <a:spLocks noChangeArrowheads="1"/>
            </p:cNvSpPr>
            <p:nvPr/>
          </p:nvSpPr>
          <p:spPr bwMode="auto">
            <a:xfrm>
              <a:off x="2713039" y="1714501"/>
              <a:ext cx="1141413"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5" name="Rectangle 222"/>
            <p:cNvSpPr>
              <a:spLocks noChangeArrowheads="1"/>
            </p:cNvSpPr>
            <p:nvPr/>
          </p:nvSpPr>
          <p:spPr bwMode="auto">
            <a:xfrm>
              <a:off x="2713039" y="1630363"/>
              <a:ext cx="1141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6" name="Rectangle 223"/>
            <p:cNvSpPr>
              <a:spLocks noChangeArrowheads="1"/>
            </p:cNvSpPr>
            <p:nvPr/>
          </p:nvSpPr>
          <p:spPr bwMode="auto">
            <a:xfrm>
              <a:off x="2713039" y="1544638"/>
              <a:ext cx="1141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7" name="Rectangle 224"/>
            <p:cNvSpPr>
              <a:spLocks noChangeArrowheads="1"/>
            </p:cNvSpPr>
            <p:nvPr/>
          </p:nvSpPr>
          <p:spPr bwMode="auto">
            <a:xfrm>
              <a:off x="3436939" y="922338"/>
              <a:ext cx="50800" cy="50800"/>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8" name="Rectangle 225"/>
            <p:cNvSpPr>
              <a:spLocks noChangeArrowheads="1"/>
            </p:cNvSpPr>
            <p:nvPr/>
          </p:nvSpPr>
          <p:spPr bwMode="auto">
            <a:xfrm>
              <a:off x="3522664" y="922338"/>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299" name="Rectangle 226"/>
            <p:cNvSpPr>
              <a:spLocks noChangeArrowheads="1"/>
            </p:cNvSpPr>
            <p:nvPr/>
          </p:nvSpPr>
          <p:spPr bwMode="auto">
            <a:xfrm>
              <a:off x="3436939" y="1008063"/>
              <a:ext cx="508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0" name="Rectangle 227"/>
            <p:cNvSpPr>
              <a:spLocks noChangeArrowheads="1"/>
            </p:cNvSpPr>
            <p:nvPr/>
          </p:nvSpPr>
          <p:spPr bwMode="auto">
            <a:xfrm>
              <a:off x="3522664" y="1008063"/>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1" name="Rectangle 228"/>
            <p:cNvSpPr>
              <a:spLocks noChangeArrowheads="1"/>
            </p:cNvSpPr>
            <p:nvPr/>
          </p:nvSpPr>
          <p:spPr bwMode="auto">
            <a:xfrm>
              <a:off x="3436939" y="1093788"/>
              <a:ext cx="50800" cy="508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2" name="Rectangle 229"/>
            <p:cNvSpPr>
              <a:spLocks noChangeArrowheads="1"/>
            </p:cNvSpPr>
            <p:nvPr/>
          </p:nvSpPr>
          <p:spPr bwMode="auto">
            <a:xfrm>
              <a:off x="3522664" y="1093788"/>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3" name="Rectangle 230"/>
            <p:cNvSpPr>
              <a:spLocks noChangeArrowheads="1"/>
            </p:cNvSpPr>
            <p:nvPr/>
          </p:nvSpPr>
          <p:spPr bwMode="auto">
            <a:xfrm>
              <a:off x="3436939" y="1177926"/>
              <a:ext cx="50800" cy="50800"/>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4" name="Rectangle 231"/>
            <p:cNvSpPr>
              <a:spLocks noChangeArrowheads="1"/>
            </p:cNvSpPr>
            <p:nvPr/>
          </p:nvSpPr>
          <p:spPr bwMode="auto">
            <a:xfrm>
              <a:off x="3522664" y="1177926"/>
              <a:ext cx="331788"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5" name="Rectangle 232"/>
            <p:cNvSpPr>
              <a:spLocks noChangeArrowheads="1"/>
            </p:cNvSpPr>
            <p:nvPr/>
          </p:nvSpPr>
          <p:spPr bwMode="auto">
            <a:xfrm>
              <a:off x="2713039" y="1885951"/>
              <a:ext cx="46037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06" name="Freeform 233"/>
            <p:cNvSpPr/>
            <p:nvPr/>
          </p:nvSpPr>
          <p:spPr bwMode="auto">
            <a:xfrm>
              <a:off x="2713039" y="2038351"/>
              <a:ext cx="1141413" cy="323850"/>
            </a:xfrm>
            <a:custGeom>
              <a:avLst/>
              <a:gdLst>
                <a:gd name="T0" fmla="*/ 719 w 719"/>
                <a:gd name="T1" fmla="*/ 11 h 204"/>
                <a:gd name="T2" fmla="*/ 670 w 719"/>
                <a:gd name="T3" fmla="*/ 0 h 204"/>
                <a:gd name="T4" fmla="*/ 619 w 719"/>
                <a:gd name="T5" fmla="*/ 34 h 204"/>
                <a:gd name="T6" fmla="*/ 572 w 719"/>
                <a:gd name="T7" fmla="*/ 88 h 204"/>
                <a:gd name="T8" fmla="*/ 533 w 719"/>
                <a:gd name="T9" fmla="*/ 53 h 204"/>
                <a:gd name="T10" fmla="*/ 467 w 719"/>
                <a:gd name="T11" fmla="*/ 41 h 204"/>
                <a:gd name="T12" fmla="*/ 428 w 719"/>
                <a:gd name="T13" fmla="*/ 85 h 204"/>
                <a:gd name="T14" fmla="*/ 390 w 719"/>
                <a:gd name="T15" fmla="*/ 101 h 204"/>
                <a:gd name="T16" fmla="*/ 339 w 719"/>
                <a:gd name="T17" fmla="*/ 66 h 204"/>
                <a:gd name="T18" fmla="*/ 300 w 719"/>
                <a:gd name="T19" fmla="*/ 78 h 204"/>
                <a:gd name="T20" fmla="*/ 266 w 719"/>
                <a:gd name="T21" fmla="*/ 124 h 204"/>
                <a:gd name="T22" fmla="*/ 228 w 719"/>
                <a:gd name="T23" fmla="*/ 94 h 204"/>
                <a:gd name="T24" fmla="*/ 190 w 719"/>
                <a:gd name="T25" fmla="*/ 129 h 204"/>
                <a:gd name="T26" fmla="*/ 157 w 719"/>
                <a:gd name="T27" fmla="*/ 117 h 204"/>
                <a:gd name="T28" fmla="*/ 129 w 719"/>
                <a:gd name="T29" fmla="*/ 149 h 204"/>
                <a:gd name="T30" fmla="*/ 68 w 719"/>
                <a:gd name="T31" fmla="*/ 173 h 204"/>
                <a:gd name="T32" fmla="*/ 0 w 719"/>
                <a:gd name="T33" fmla="*/ 151 h 204"/>
                <a:gd name="T34" fmla="*/ 0 w 719"/>
                <a:gd name="T35" fmla="*/ 204 h 204"/>
                <a:gd name="T36" fmla="*/ 719 w 719"/>
                <a:gd name="T37" fmla="*/ 204 h 204"/>
                <a:gd name="T38" fmla="*/ 719 w 719"/>
                <a:gd name="T39"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9" h="204">
                  <a:moveTo>
                    <a:pt x="719" y="11"/>
                  </a:moveTo>
                  <a:lnTo>
                    <a:pt x="670" y="0"/>
                  </a:lnTo>
                  <a:lnTo>
                    <a:pt x="619" y="34"/>
                  </a:lnTo>
                  <a:lnTo>
                    <a:pt x="572" y="88"/>
                  </a:lnTo>
                  <a:lnTo>
                    <a:pt x="533" y="53"/>
                  </a:lnTo>
                  <a:lnTo>
                    <a:pt x="467" y="41"/>
                  </a:lnTo>
                  <a:lnTo>
                    <a:pt x="428" y="85"/>
                  </a:lnTo>
                  <a:lnTo>
                    <a:pt x="390" y="101"/>
                  </a:lnTo>
                  <a:lnTo>
                    <a:pt x="339" y="66"/>
                  </a:lnTo>
                  <a:lnTo>
                    <a:pt x="300" y="78"/>
                  </a:lnTo>
                  <a:lnTo>
                    <a:pt x="266" y="124"/>
                  </a:lnTo>
                  <a:lnTo>
                    <a:pt x="228" y="94"/>
                  </a:lnTo>
                  <a:lnTo>
                    <a:pt x="190" y="129"/>
                  </a:lnTo>
                  <a:lnTo>
                    <a:pt x="157" y="117"/>
                  </a:lnTo>
                  <a:lnTo>
                    <a:pt x="129" y="149"/>
                  </a:lnTo>
                  <a:lnTo>
                    <a:pt x="68" y="173"/>
                  </a:lnTo>
                  <a:lnTo>
                    <a:pt x="0" y="151"/>
                  </a:lnTo>
                  <a:lnTo>
                    <a:pt x="0" y="204"/>
                  </a:lnTo>
                  <a:lnTo>
                    <a:pt x="719" y="204"/>
                  </a:lnTo>
                  <a:lnTo>
                    <a:pt x="719" y="11"/>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7" name="Freeform 234"/>
            <p:cNvSpPr/>
            <p:nvPr/>
          </p:nvSpPr>
          <p:spPr bwMode="auto">
            <a:xfrm>
              <a:off x="2713039" y="2166938"/>
              <a:ext cx="1141413" cy="195263"/>
            </a:xfrm>
            <a:custGeom>
              <a:avLst/>
              <a:gdLst>
                <a:gd name="T0" fmla="*/ 719 w 719"/>
                <a:gd name="T1" fmla="*/ 0 h 123"/>
                <a:gd name="T2" fmla="*/ 670 w 719"/>
                <a:gd name="T3" fmla="*/ 11 h 123"/>
                <a:gd name="T4" fmla="*/ 619 w 719"/>
                <a:gd name="T5" fmla="*/ 55 h 123"/>
                <a:gd name="T6" fmla="*/ 593 w 719"/>
                <a:gd name="T7" fmla="*/ 39 h 123"/>
                <a:gd name="T8" fmla="*/ 555 w 719"/>
                <a:gd name="T9" fmla="*/ 67 h 123"/>
                <a:gd name="T10" fmla="*/ 517 w 719"/>
                <a:gd name="T11" fmla="*/ 41 h 123"/>
                <a:gd name="T12" fmla="*/ 478 w 719"/>
                <a:gd name="T13" fmla="*/ 25 h 123"/>
                <a:gd name="T14" fmla="*/ 451 w 719"/>
                <a:gd name="T15" fmla="*/ 35 h 123"/>
                <a:gd name="T16" fmla="*/ 412 w 719"/>
                <a:gd name="T17" fmla="*/ 74 h 123"/>
                <a:gd name="T18" fmla="*/ 380 w 719"/>
                <a:gd name="T19" fmla="*/ 41 h 123"/>
                <a:gd name="T20" fmla="*/ 350 w 719"/>
                <a:gd name="T21" fmla="*/ 50 h 123"/>
                <a:gd name="T22" fmla="*/ 333 w 719"/>
                <a:gd name="T23" fmla="*/ 40 h 123"/>
                <a:gd name="T24" fmla="*/ 309 w 719"/>
                <a:gd name="T25" fmla="*/ 80 h 123"/>
                <a:gd name="T26" fmla="*/ 253 w 719"/>
                <a:gd name="T27" fmla="*/ 62 h 123"/>
                <a:gd name="T28" fmla="*/ 217 w 719"/>
                <a:gd name="T29" fmla="*/ 94 h 123"/>
                <a:gd name="T30" fmla="*/ 180 w 719"/>
                <a:gd name="T31" fmla="*/ 75 h 123"/>
                <a:gd name="T32" fmla="*/ 151 w 719"/>
                <a:gd name="T33" fmla="*/ 95 h 123"/>
                <a:gd name="T34" fmla="*/ 107 w 719"/>
                <a:gd name="T35" fmla="*/ 90 h 123"/>
                <a:gd name="T36" fmla="*/ 68 w 719"/>
                <a:gd name="T37" fmla="*/ 103 h 123"/>
                <a:gd name="T38" fmla="*/ 33 w 719"/>
                <a:gd name="T39" fmla="*/ 96 h 123"/>
                <a:gd name="T40" fmla="*/ 0 w 719"/>
                <a:gd name="T41" fmla="*/ 107 h 123"/>
                <a:gd name="T42" fmla="*/ 0 w 719"/>
                <a:gd name="T43" fmla="*/ 123 h 123"/>
                <a:gd name="T44" fmla="*/ 719 w 719"/>
                <a:gd name="T45" fmla="*/ 123 h 123"/>
                <a:gd name="T46" fmla="*/ 719 w 719"/>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9" h="123">
                  <a:moveTo>
                    <a:pt x="719" y="0"/>
                  </a:moveTo>
                  <a:lnTo>
                    <a:pt x="670" y="11"/>
                  </a:lnTo>
                  <a:lnTo>
                    <a:pt x="619" y="55"/>
                  </a:lnTo>
                  <a:lnTo>
                    <a:pt x="593" y="39"/>
                  </a:lnTo>
                  <a:lnTo>
                    <a:pt x="555" y="67"/>
                  </a:lnTo>
                  <a:lnTo>
                    <a:pt x="517" y="41"/>
                  </a:lnTo>
                  <a:lnTo>
                    <a:pt x="478" y="25"/>
                  </a:lnTo>
                  <a:lnTo>
                    <a:pt x="451" y="35"/>
                  </a:lnTo>
                  <a:lnTo>
                    <a:pt x="412" y="74"/>
                  </a:lnTo>
                  <a:lnTo>
                    <a:pt x="380" y="41"/>
                  </a:lnTo>
                  <a:lnTo>
                    <a:pt x="350" y="50"/>
                  </a:lnTo>
                  <a:lnTo>
                    <a:pt x="333" y="40"/>
                  </a:lnTo>
                  <a:lnTo>
                    <a:pt x="309" y="80"/>
                  </a:lnTo>
                  <a:lnTo>
                    <a:pt x="253" y="62"/>
                  </a:lnTo>
                  <a:lnTo>
                    <a:pt x="217" y="94"/>
                  </a:lnTo>
                  <a:lnTo>
                    <a:pt x="180" y="75"/>
                  </a:lnTo>
                  <a:lnTo>
                    <a:pt x="151" y="95"/>
                  </a:lnTo>
                  <a:lnTo>
                    <a:pt x="107" y="90"/>
                  </a:lnTo>
                  <a:lnTo>
                    <a:pt x="68" y="103"/>
                  </a:lnTo>
                  <a:lnTo>
                    <a:pt x="33" y="96"/>
                  </a:lnTo>
                  <a:lnTo>
                    <a:pt x="0" y="107"/>
                  </a:lnTo>
                  <a:lnTo>
                    <a:pt x="0" y="123"/>
                  </a:lnTo>
                  <a:lnTo>
                    <a:pt x="719" y="123"/>
                  </a:lnTo>
                  <a:lnTo>
                    <a:pt x="719" y="0"/>
                  </a:ln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8" name="Freeform 235"/>
            <p:cNvSpPr/>
            <p:nvPr/>
          </p:nvSpPr>
          <p:spPr bwMode="auto">
            <a:xfrm>
              <a:off x="1997076" y="5311776"/>
              <a:ext cx="468313" cy="450850"/>
            </a:xfrm>
            <a:custGeom>
              <a:avLst/>
              <a:gdLst>
                <a:gd name="T0" fmla="*/ 220 w 220"/>
                <a:gd name="T1" fmla="*/ 8 h 212"/>
                <a:gd name="T2" fmla="*/ 212 w 220"/>
                <a:gd name="T3" fmla="*/ 0 h 212"/>
                <a:gd name="T4" fmla="*/ 8 w 220"/>
                <a:gd name="T5" fmla="*/ 0 h 212"/>
                <a:gd name="T6" fmla="*/ 0 w 220"/>
                <a:gd name="T7" fmla="*/ 8 h 212"/>
                <a:gd name="T8" fmla="*/ 0 w 220"/>
                <a:gd name="T9" fmla="*/ 204 h 212"/>
                <a:gd name="T10" fmla="*/ 8 w 220"/>
                <a:gd name="T11" fmla="*/ 212 h 212"/>
                <a:gd name="T12" fmla="*/ 212 w 220"/>
                <a:gd name="T13" fmla="*/ 212 h 212"/>
                <a:gd name="T14" fmla="*/ 220 w 220"/>
                <a:gd name="T15" fmla="*/ 204 h 212"/>
                <a:gd name="T16" fmla="*/ 220 w 220"/>
                <a:gd name="T17"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12">
                  <a:moveTo>
                    <a:pt x="220" y="8"/>
                  </a:moveTo>
                  <a:cubicBezTo>
                    <a:pt x="220" y="4"/>
                    <a:pt x="216" y="0"/>
                    <a:pt x="212" y="0"/>
                  </a:cubicBezTo>
                  <a:cubicBezTo>
                    <a:pt x="8" y="0"/>
                    <a:pt x="8" y="0"/>
                    <a:pt x="8" y="0"/>
                  </a:cubicBezTo>
                  <a:cubicBezTo>
                    <a:pt x="4" y="0"/>
                    <a:pt x="0" y="4"/>
                    <a:pt x="0" y="8"/>
                  </a:cubicBezTo>
                  <a:cubicBezTo>
                    <a:pt x="0" y="204"/>
                    <a:pt x="0" y="204"/>
                    <a:pt x="0" y="204"/>
                  </a:cubicBezTo>
                  <a:cubicBezTo>
                    <a:pt x="0" y="208"/>
                    <a:pt x="4" y="212"/>
                    <a:pt x="8" y="212"/>
                  </a:cubicBezTo>
                  <a:cubicBezTo>
                    <a:pt x="212" y="212"/>
                    <a:pt x="212" y="212"/>
                    <a:pt x="212" y="212"/>
                  </a:cubicBezTo>
                  <a:cubicBezTo>
                    <a:pt x="216" y="212"/>
                    <a:pt x="220" y="208"/>
                    <a:pt x="220" y="204"/>
                  </a:cubicBezTo>
                  <a:lnTo>
                    <a:pt x="220" y="8"/>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9" name="Rectangle 236"/>
            <p:cNvSpPr>
              <a:spLocks noChangeArrowheads="1"/>
            </p:cNvSpPr>
            <p:nvPr/>
          </p:nvSpPr>
          <p:spPr bwMode="auto">
            <a:xfrm>
              <a:off x="1997076" y="5311776"/>
              <a:ext cx="468313" cy="84138"/>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0" name="Rectangle 237"/>
            <p:cNvSpPr>
              <a:spLocks noChangeArrowheads="1"/>
            </p:cNvSpPr>
            <p:nvPr/>
          </p:nvSpPr>
          <p:spPr bwMode="auto">
            <a:xfrm>
              <a:off x="2065339" y="5456238"/>
              <a:ext cx="220663" cy="4286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1" name="Rectangle 238"/>
            <p:cNvSpPr>
              <a:spLocks noChangeArrowheads="1"/>
            </p:cNvSpPr>
            <p:nvPr/>
          </p:nvSpPr>
          <p:spPr bwMode="auto">
            <a:xfrm>
              <a:off x="2320926" y="5456238"/>
              <a:ext cx="85725" cy="42863"/>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2" name="Rectangle 239"/>
            <p:cNvSpPr>
              <a:spLocks noChangeArrowheads="1"/>
            </p:cNvSpPr>
            <p:nvPr/>
          </p:nvSpPr>
          <p:spPr bwMode="auto">
            <a:xfrm>
              <a:off x="2065339" y="5532438"/>
              <a:ext cx="93663"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3" name="Rectangle 240"/>
            <p:cNvSpPr>
              <a:spLocks noChangeArrowheads="1"/>
            </p:cNvSpPr>
            <p:nvPr/>
          </p:nvSpPr>
          <p:spPr bwMode="auto">
            <a:xfrm>
              <a:off x="2192339" y="5532438"/>
              <a:ext cx="214313"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4" name="Rectangle 241"/>
            <p:cNvSpPr>
              <a:spLocks noChangeArrowheads="1"/>
            </p:cNvSpPr>
            <p:nvPr/>
          </p:nvSpPr>
          <p:spPr bwMode="auto">
            <a:xfrm>
              <a:off x="2065339" y="5600701"/>
              <a:ext cx="341313"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5" name="Rectangle 242"/>
            <p:cNvSpPr>
              <a:spLocks noChangeArrowheads="1"/>
            </p:cNvSpPr>
            <p:nvPr/>
          </p:nvSpPr>
          <p:spPr bwMode="auto">
            <a:xfrm>
              <a:off x="2065339" y="5668963"/>
              <a:ext cx="255588" cy="34925"/>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6" name="Rectangle 243"/>
            <p:cNvSpPr>
              <a:spLocks noChangeArrowheads="1"/>
            </p:cNvSpPr>
            <p:nvPr/>
          </p:nvSpPr>
          <p:spPr bwMode="auto">
            <a:xfrm>
              <a:off x="8589964" y="4527551"/>
              <a:ext cx="1347788" cy="18938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7" name="Rectangle 244"/>
            <p:cNvSpPr>
              <a:spLocks noChangeArrowheads="1"/>
            </p:cNvSpPr>
            <p:nvPr/>
          </p:nvSpPr>
          <p:spPr bwMode="auto">
            <a:xfrm>
              <a:off x="9351964" y="5072063"/>
              <a:ext cx="485775" cy="52388"/>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8" name="Rectangle 245"/>
            <p:cNvSpPr>
              <a:spLocks noChangeArrowheads="1"/>
            </p:cNvSpPr>
            <p:nvPr/>
          </p:nvSpPr>
          <p:spPr bwMode="auto">
            <a:xfrm>
              <a:off x="9351964" y="5157788"/>
              <a:ext cx="48577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19" name="Rectangle 246"/>
            <p:cNvSpPr>
              <a:spLocks noChangeArrowheads="1"/>
            </p:cNvSpPr>
            <p:nvPr/>
          </p:nvSpPr>
          <p:spPr bwMode="auto">
            <a:xfrm>
              <a:off x="9351964" y="5243513"/>
              <a:ext cx="48577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0" name="Rectangle 247"/>
            <p:cNvSpPr>
              <a:spLocks noChangeArrowheads="1"/>
            </p:cNvSpPr>
            <p:nvPr/>
          </p:nvSpPr>
          <p:spPr bwMode="auto">
            <a:xfrm>
              <a:off x="9351964" y="5327651"/>
              <a:ext cx="485775"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1" name="Rectangle 248"/>
            <p:cNvSpPr>
              <a:spLocks noChangeArrowheads="1"/>
            </p:cNvSpPr>
            <p:nvPr/>
          </p:nvSpPr>
          <p:spPr bwMode="auto">
            <a:xfrm>
              <a:off x="8694739" y="4910138"/>
              <a:ext cx="1143000"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2" name="Rectangle 249"/>
            <p:cNvSpPr>
              <a:spLocks noChangeArrowheads="1"/>
            </p:cNvSpPr>
            <p:nvPr/>
          </p:nvSpPr>
          <p:spPr bwMode="auto">
            <a:xfrm>
              <a:off x="8694739" y="4654551"/>
              <a:ext cx="1143000" cy="2222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3" name="Rectangle 250"/>
            <p:cNvSpPr>
              <a:spLocks noChangeArrowheads="1"/>
            </p:cNvSpPr>
            <p:nvPr/>
          </p:nvSpPr>
          <p:spPr bwMode="auto">
            <a:xfrm>
              <a:off x="8694739" y="5489576"/>
              <a:ext cx="1143000"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4" name="Rectangle 251"/>
            <p:cNvSpPr>
              <a:spLocks noChangeArrowheads="1"/>
            </p:cNvSpPr>
            <p:nvPr/>
          </p:nvSpPr>
          <p:spPr bwMode="auto">
            <a:xfrm>
              <a:off x="8694739" y="5575301"/>
              <a:ext cx="11430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5" name="Rectangle 252"/>
            <p:cNvSpPr>
              <a:spLocks noChangeArrowheads="1"/>
            </p:cNvSpPr>
            <p:nvPr/>
          </p:nvSpPr>
          <p:spPr bwMode="auto">
            <a:xfrm>
              <a:off x="8694739" y="5661026"/>
              <a:ext cx="11430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6" name="Rectangle 253"/>
            <p:cNvSpPr>
              <a:spLocks noChangeArrowheads="1"/>
            </p:cNvSpPr>
            <p:nvPr/>
          </p:nvSpPr>
          <p:spPr bwMode="auto">
            <a:xfrm>
              <a:off x="8694739" y="6154738"/>
              <a:ext cx="1143000"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7" name="Rectangle 254"/>
            <p:cNvSpPr>
              <a:spLocks noChangeArrowheads="1"/>
            </p:cNvSpPr>
            <p:nvPr/>
          </p:nvSpPr>
          <p:spPr bwMode="auto">
            <a:xfrm>
              <a:off x="8694739" y="6240463"/>
              <a:ext cx="887413"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8" name="Rectangle 255"/>
            <p:cNvSpPr>
              <a:spLocks noChangeArrowheads="1"/>
            </p:cNvSpPr>
            <p:nvPr/>
          </p:nvSpPr>
          <p:spPr bwMode="auto">
            <a:xfrm>
              <a:off x="8694739" y="5822951"/>
              <a:ext cx="758825" cy="5080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29" name="Rectangle 256"/>
            <p:cNvSpPr>
              <a:spLocks noChangeArrowheads="1"/>
            </p:cNvSpPr>
            <p:nvPr/>
          </p:nvSpPr>
          <p:spPr bwMode="auto">
            <a:xfrm>
              <a:off x="8694739" y="5907088"/>
              <a:ext cx="758825" cy="5238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0" name="Rectangle 257"/>
            <p:cNvSpPr>
              <a:spLocks noChangeArrowheads="1"/>
            </p:cNvSpPr>
            <p:nvPr/>
          </p:nvSpPr>
          <p:spPr bwMode="auto">
            <a:xfrm>
              <a:off x="8694739" y="5992813"/>
              <a:ext cx="758825" cy="508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1" name="Rectangle 258"/>
            <p:cNvSpPr>
              <a:spLocks noChangeArrowheads="1"/>
            </p:cNvSpPr>
            <p:nvPr/>
          </p:nvSpPr>
          <p:spPr bwMode="auto">
            <a:xfrm>
              <a:off x="9539289" y="5822951"/>
              <a:ext cx="298450" cy="2206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2" name="Rectangle 259"/>
            <p:cNvSpPr>
              <a:spLocks noChangeArrowheads="1"/>
            </p:cNvSpPr>
            <p:nvPr/>
          </p:nvSpPr>
          <p:spPr bwMode="auto">
            <a:xfrm>
              <a:off x="8694739"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3" name="Rectangle 260"/>
            <p:cNvSpPr>
              <a:spLocks noChangeArrowheads="1"/>
            </p:cNvSpPr>
            <p:nvPr/>
          </p:nvSpPr>
          <p:spPr bwMode="auto">
            <a:xfrm>
              <a:off x="8780464"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4" name="Rectangle 261"/>
            <p:cNvSpPr>
              <a:spLocks noChangeArrowheads="1"/>
            </p:cNvSpPr>
            <p:nvPr/>
          </p:nvSpPr>
          <p:spPr bwMode="auto">
            <a:xfrm>
              <a:off x="8866189" y="5072063"/>
              <a:ext cx="58738"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5" name="Rectangle 262"/>
            <p:cNvSpPr>
              <a:spLocks noChangeArrowheads="1"/>
            </p:cNvSpPr>
            <p:nvPr/>
          </p:nvSpPr>
          <p:spPr bwMode="auto">
            <a:xfrm>
              <a:off x="8950326"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6" name="Rectangle 263"/>
            <p:cNvSpPr>
              <a:spLocks noChangeArrowheads="1"/>
            </p:cNvSpPr>
            <p:nvPr/>
          </p:nvSpPr>
          <p:spPr bwMode="auto">
            <a:xfrm>
              <a:off x="9036051"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7" name="Rectangle 264"/>
            <p:cNvSpPr>
              <a:spLocks noChangeArrowheads="1"/>
            </p:cNvSpPr>
            <p:nvPr/>
          </p:nvSpPr>
          <p:spPr bwMode="auto">
            <a:xfrm>
              <a:off x="9121776" y="5072063"/>
              <a:ext cx="58738"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8" name="Rectangle 265"/>
            <p:cNvSpPr>
              <a:spLocks noChangeArrowheads="1"/>
            </p:cNvSpPr>
            <p:nvPr/>
          </p:nvSpPr>
          <p:spPr bwMode="auto">
            <a:xfrm>
              <a:off x="9205914" y="5072063"/>
              <a:ext cx="60325" cy="3079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39" name="Rectangle 266"/>
            <p:cNvSpPr>
              <a:spLocks noChangeArrowheads="1"/>
            </p:cNvSpPr>
            <p:nvPr/>
          </p:nvSpPr>
          <p:spPr bwMode="auto">
            <a:xfrm>
              <a:off x="8694739" y="5243513"/>
              <a:ext cx="60325" cy="1365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0" name="Rectangle 267"/>
            <p:cNvSpPr>
              <a:spLocks noChangeArrowheads="1"/>
            </p:cNvSpPr>
            <p:nvPr/>
          </p:nvSpPr>
          <p:spPr bwMode="auto">
            <a:xfrm>
              <a:off x="8780464" y="5218113"/>
              <a:ext cx="60325" cy="1619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1" name="Rectangle 268"/>
            <p:cNvSpPr>
              <a:spLocks noChangeArrowheads="1"/>
            </p:cNvSpPr>
            <p:nvPr/>
          </p:nvSpPr>
          <p:spPr bwMode="auto">
            <a:xfrm>
              <a:off x="8866189" y="5276851"/>
              <a:ext cx="58738" cy="103188"/>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2" name="Rectangle 269"/>
            <p:cNvSpPr>
              <a:spLocks noChangeArrowheads="1"/>
            </p:cNvSpPr>
            <p:nvPr/>
          </p:nvSpPr>
          <p:spPr bwMode="auto">
            <a:xfrm>
              <a:off x="8950326" y="5192713"/>
              <a:ext cx="60325" cy="1873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3" name="Rectangle 270"/>
            <p:cNvSpPr>
              <a:spLocks noChangeArrowheads="1"/>
            </p:cNvSpPr>
            <p:nvPr/>
          </p:nvSpPr>
          <p:spPr bwMode="auto">
            <a:xfrm>
              <a:off x="9036051" y="5157788"/>
              <a:ext cx="60325" cy="222250"/>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4" name="Rectangle 271"/>
            <p:cNvSpPr>
              <a:spLocks noChangeArrowheads="1"/>
            </p:cNvSpPr>
            <p:nvPr/>
          </p:nvSpPr>
          <p:spPr bwMode="auto">
            <a:xfrm>
              <a:off x="9121776" y="5327651"/>
              <a:ext cx="58738" cy="52388"/>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5" name="Rectangle 272"/>
            <p:cNvSpPr>
              <a:spLocks noChangeArrowheads="1"/>
            </p:cNvSpPr>
            <p:nvPr/>
          </p:nvSpPr>
          <p:spPr bwMode="auto">
            <a:xfrm>
              <a:off x="9205914" y="5243513"/>
              <a:ext cx="60325" cy="136525"/>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46" name="Freeform 273"/>
            <p:cNvSpPr/>
            <p:nvPr/>
          </p:nvSpPr>
          <p:spPr bwMode="auto">
            <a:xfrm>
              <a:off x="9217026" y="1738313"/>
              <a:ext cx="215900" cy="854075"/>
            </a:xfrm>
            <a:custGeom>
              <a:avLst/>
              <a:gdLst>
                <a:gd name="T0" fmla="*/ 0 w 101"/>
                <a:gd name="T1" fmla="*/ 100 h 401"/>
                <a:gd name="T2" fmla="*/ 0 w 101"/>
                <a:gd name="T3" fmla="*/ 101 h 401"/>
                <a:gd name="T4" fmla="*/ 0 w 101"/>
                <a:gd name="T5" fmla="*/ 102 h 401"/>
                <a:gd name="T6" fmla="*/ 0 w 101"/>
                <a:gd name="T7" fmla="*/ 290 h 401"/>
                <a:gd name="T8" fmla="*/ 0 w 101"/>
                <a:gd name="T9" fmla="*/ 291 h 401"/>
                <a:gd name="T10" fmla="*/ 0 w 101"/>
                <a:gd name="T11" fmla="*/ 301 h 401"/>
                <a:gd name="T12" fmla="*/ 0 w 101"/>
                <a:gd name="T13" fmla="*/ 301 h 401"/>
                <a:gd name="T14" fmla="*/ 101 w 101"/>
                <a:gd name="T15" fmla="*/ 401 h 401"/>
                <a:gd name="T16" fmla="*/ 101 w 101"/>
                <a:gd name="T17" fmla="*/ 0 h 401"/>
                <a:gd name="T18" fmla="*/ 0 w 101"/>
                <a:gd name="T19" fmla="*/ 1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401">
                  <a:moveTo>
                    <a:pt x="0" y="100"/>
                  </a:moveTo>
                  <a:cubicBezTo>
                    <a:pt x="0" y="101"/>
                    <a:pt x="0" y="101"/>
                    <a:pt x="0" y="101"/>
                  </a:cubicBezTo>
                  <a:cubicBezTo>
                    <a:pt x="0" y="102"/>
                    <a:pt x="0" y="102"/>
                    <a:pt x="0" y="102"/>
                  </a:cubicBezTo>
                  <a:cubicBezTo>
                    <a:pt x="0" y="290"/>
                    <a:pt x="0" y="290"/>
                    <a:pt x="0" y="290"/>
                  </a:cubicBezTo>
                  <a:cubicBezTo>
                    <a:pt x="0" y="290"/>
                    <a:pt x="0" y="291"/>
                    <a:pt x="0" y="291"/>
                  </a:cubicBezTo>
                  <a:cubicBezTo>
                    <a:pt x="0" y="301"/>
                    <a:pt x="0" y="301"/>
                    <a:pt x="0" y="301"/>
                  </a:cubicBezTo>
                  <a:cubicBezTo>
                    <a:pt x="0" y="301"/>
                    <a:pt x="0" y="301"/>
                    <a:pt x="0" y="301"/>
                  </a:cubicBezTo>
                  <a:cubicBezTo>
                    <a:pt x="1" y="357"/>
                    <a:pt x="46" y="401"/>
                    <a:pt x="101" y="401"/>
                  </a:cubicBezTo>
                  <a:cubicBezTo>
                    <a:pt x="101" y="0"/>
                    <a:pt x="101" y="0"/>
                    <a:pt x="101" y="0"/>
                  </a:cubicBezTo>
                  <a:cubicBezTo>
                    <a:pt x="46" y="0"/>
                    <a:pt x="1" y="45"/>
                    <a:pt x="0" y="100"/>
                  </a:cubicBez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7" name="Freeform 274"/>
            <p:cNvSpPr/>
            <p:nvPr/>
          </p:nvSpPr>
          <p:spPr bwMode="auto">
            <a:xfrm>
              <a:off x="9432926" y="1738313"/>
              <a:ext cx="212725" cy="854075"/>
            </a:xfrm>
            <a:custGeom>
              <a:avLst/>
              <a:gdLst>
                <a:gd name="T0" fmla="*/ 0 w 100"/>
                <a:gd name="T1" fmla="*/ 0 h 401"/>
                <a:gd name="T2" fmla="*/ 0 w 100"/>
                <a:gd name="T3" fmla="*/ 0 h 401"/>
                <a:gd name="T4" fmla="*/ 0 w 100"/>
                <a:gd name="T5" fmla="*/ 401 h 401"/>
                <a:gd name="T6" fmla="*/ 100 w 100"/>
                <a:gd name="T7" fmla="*/ 301 h 401"/>
                <a:gd name="T8" fmla="*/ 100 w 100"/>
                <a:gd name="T9" fmla="*/ 301 h 401"/>
                <a:gd name="T10" fmla="*/ 100 w 100"/>
                <a:gd name="T11" fmla="*/ 301 h 401"/>
                <a:gd name="T12" fmla="*/ 100 w 100"/>
                <a:gd name="T13" fmla="*/ 301 h 401"/>
                <a:gd name="T14" fmla="*/ 100 w 100"/>
                <a:gd name="T15" fmla="*/ 301 h 401"/>
                <a:gd name="T16" fmla="*/ 100 w 100"/>
                <a:gd name="T17" fmla="*/ 100 h 401"/>
                <a:gd name="T18" fmla="*/ 0 w 100"/>
                <a:gd name="T1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401">
                  <a:moveTo>
                    <a:pt x="0" y="0"/>
                  </a:moveTo>
                  <a:cubicBezTo>
                    <a:pt x="0" y="0"/>
                    <a:pt x="0" y="0"/>
                    <a:pt x="0" y="0"/>
                  </a:cubicBezTo>
                  <a:cubicBezTo>
                    <a:pt x="0" y="401"/>
                    <a:pt x="0" y="401"/>
                    <a:pt x="0" y="401"/>
                  </a:cubicBezTo>
                  <a:cubicBezTo>
                    <a:pt x="55" y="401"/>
                    <a:pt x="100" y="356"/>
                    <a:pt x="100" y="301"/>
                  </a:cubicBezTo>
                  <a:cubicBezTo>
                    <a:pt x="100" y="301"/>
                    <a:pt x="100" y="301"/>
                    <a:pt x="100" y="301"/>
                  </a:cubicBezTo>
                  <a:cubicBezTo>
                    <a:pt x="100" y="301"/>
                    <a:pt x="100" y="301"/>
                    <a:pt x="100" y="301"/>
                  </a:cubicBezTo>
                  <a:cubicBezTo>
                    <a:pt x="100" y="301"/>
                    <a:pt x="100" y="301"/>
                    <a:pt x="100" y="301"/>
                  </a:cubicBezTo>
                  <a:cubicBezTo>
                    <a:pt x="100" y="301"/>
                    <a:pt x="100" y="301"/>
                    <a:pt x="100" y="301"/>
                  </a:cubicBezTo>
                  <a:cubicBezTo>
                    <a:pt x="100" y="100"/>
                    <a:pt x="100" y="100"/>
                    <a:pt x="100" y="100"/>
                  </a:cubicBezTo>
                  <a:cubicBezTo>
                    <a:pt x="100" y="45"/>
                    <a:pt x="55" y="0"/>
                    <a:pt x="0" y="0"/>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8" name="Oval 275"/>
            <p:cNvSpPr>
              <a:spLocks noChangeArrowheads="1"/>
            </p:cNvSpPr>
            <p:nvPr/>
          </p:nvSpPr>
          <p:spPr bwMode="auto">
            <a:xfrm>
              <a:off x="9378951" y="1898651"/>
              <a:ext cx="106363" cy="107950"/>
            </a:xfrm>
            <a:prstGeom prst="ellipse">
              <a:avLst/>
            </a:pr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9" name="Freeform 276"/>
            <p:cNvSpPr/>
            <p:nvPr/>
          </p:nvSpPr>
          <p:spPr bwMode="auto">
            <a:xfrm>
              <a:off x="8599489" y="1836738"/>
              <a:ext cx="76200" cy="233363"/>
            </a:xfrm>
            <a:custGeom>
              <a:avLst/>
              <a:gdLst>
                <a:gd name="T0" fmla="*/ 36 w 36"/>
                <a:gd name="T1" fmla="*/ 18 h 110"/>
                <a:gd name="T2" fmla="*/ 36 w 36"/>
                <a:gd name="T3" fmla="*/ 0 h 110"/>
                <a:gd name="T4" fmla="*/ 18 w 36"/>
                <a:gd name="T5" fmla="*/ 0 h 110"/>
                <a:gd name="T6" fmla="*/ 0 w 36"/>
                <a:gd name="T7" fmla="*/ 18 h 110"/>
                <a:gd name="T8" fmla="*/ 0 w 36"/>
                <a:gd name="T9" fmla="*/ 92 h 110"/>
                <a:gd name="T10" fmla="*/ 18 w 36"/>
                <a:gd name="T11" fmla="*/ 110 h 110"/>
                <a:gd name="T12" fmla="*/ 36 w 36"/>
                <a:gd name="T13" fmla="*/ 110 h 110"/>
                <a:gd name="T14" fmla="*/ 36 w 36"/>
                <a:gd name="T15" fmla="*/ 92 h 110"/>
                <a:gd name="T16" fmla="*/ 36 w 36"/>
                <a:gd name="T17"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0">
                  <a:moveTo>
                    <a:pt x="36" y="18"/>
                  </a:moveTo>
                  <a:cubicBezTo>
                    <a:pt x="36" y="0"/>
                    <a:pt x="36" y="0"/>
                    <a:pt x="36" y="0"/>
                  </a:cubicBezTo>
                  <a:cubicBezTo>
                    <a:pt x="18" y="0"/>
                    <a:pt x="18" y="0"/>
                    <a:pt x="18" y="0"/>
                  </a:cubicBezTo>
                  <a:cubicBezTo>
                    <a:pt x="8" y="0"/>
                    <a:pt x="0" y="8"/>
                    <a:pt x="0" y="18"/>
                  </a:cubicBezTo>
                  <a:cubicBezTo>
                    <a:pt x="0" y="92"/>
                    <a:pt x="0" y="92"/>
                    <a:pt x="0" y="92"/>
                  </a:cubicBezTo>
                  <a:cubicBezTo>
                    <a:pt x="0" y="102"/>
                    <a:pt x="8" y="110"/>
                    <a:pt x="18" y="110"/>
                  </a:cubicBezTo>
                  <a:cubicBezTo>
                    <a:pt x="36" y="110"/>
                    <a:pt x="36" y="110"/>
                    <a:pt x="36" y="110"/>
                  </a:cubicBezTo>
                  <a:cubicBezTo>
                    <a:pt x="36" y="92"/>
                    <a:pt x="36" y="92"/>
                    <a:pt x="36" y="92"/>
                  </a:cubicBezTo>
                  <a:lnTo>
                    <a:pt x="36" y="18"/>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0" name="Freeform 277"/>
            <p:cNvSpPr/>
            <p:nvPr/>
          </p:nvSpPr>
          <p:spPr bwMode="auto">
            <a:xfrm>
              <a:off x="8675689" y="1836738"/>
              <a:ext cx="79375" cy="233363"/>
            </a:xfrm>
            <a:custGeom>
              <a:avLst/>
              <a:gdLst>
                <a:gd name="T0" fmla="*/ 18 w 37"/>
                <a:gd name="T1" fmla="*/ 0 h 110"/>
                <a:gd name="T2" fmla="*/ 0 w 37"/>
                <a:gd name="T3" fmla="*/ 0 h 110"/>
                <a:gd name="T4" fmla="*/ 0 w 37"/>
                <a:gd name="T5" fmla="*/ 18 h 110"/>
                <a:gd name="T6" fmla="*/ 0 w 37"/>
                <a:gd name="T7" fmla="*/ 92 h 110"/>
                <a:gd name="T8" fmla="*/ 0 w 37"/>
                <a:gd name="T9" fmla="*/ 110 h 110"/>
                <a:gd name="T10" fmla="*/ 18 w 37"/>
                <a:gd name="T11" fmla="*/ 110 h 110"/>
                <a:gd name="T12" fmla="*/ 37 w 37"/>
                <a:gd name="T13" fmla="*/ 92 h 110"/>
                <a:gd name="T14" fmla="*/ 37 w 37"/>
                <a:gd name="T15" fmla="*/ 18 h 110"/>
                <a:gd name="T16" fmla="*/ 18 w 37"/>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10">
                  <a:moveTo>
                    <a:pt x="18" y="0"/>
                  </a:moveTo>
                  <a:cubicBezTo>
                    <a:pt x="0" y="0"/>
                    <a:pt x="0" y="0"/>
                    <a:pt x="0" y="0"/>
                  </a:cubicBezTo>
                  <a:cubicBezTo>
                    <a:pt x="0" y="18"/>
                    <a:pt x="0" y="18"/>
                    <a:pt x="0" y="18"/>
                  </a:cubicBezTo>
                  <a:cubicBezTo>
                    <a:pt x="0" y="92"/>
                    <a:pt x="0" y="92"/>
                    <a:pt x="0" y="92"/>
                  </a:cubicBezTo>
                  <a:cubicBezTo>
                    <a:pt x="0" y="110"/>
                    <a:pt x="0" y="110"/>
                    <a:pt x="0" y="110"/>
                  </a:cubicBezTo>
                  <a:cubicBezTo>
                    <a:pt x="18" y="110"/>
                    <a:pt x="18" y="110"/>
                    <a:pt x="18" y="110"/>
                  </a:cubicBezTo>
                  <a:cubicBezTo>
                    <a:pt x="28" y="110"/>
                    <a:pt x="37" y="102"/>
                    <a:pt x="37" y="92"/>
                  </a:cubicBezTo>
                  <a:cubicBezTo>
                    <a:pt x="37" y="18"/>
                    <a:pt x="37" y="18"/>
                    <a:pt x="37" y="18"/>
                  </a:cubicBezTo>
                  <a:cubicBezTo>
                    <a:pt x="37" y="8"/>
                    <a:pt x="28" y="0"/>
                    <a:pt x="18" y="0"/>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1" name="Freeform 278"/>
            <p:cNvSpPr/>
            <p:nvPr/>
          </p:nvSpPr>
          <p:spPr bwMode="auto">
            <a:xfrm>
              <a:off x="8599489" y="1901826"/>
              <a:ext cx="76200" cy="239713"/>
            </a:xfrm>
            <a:custGeom>
              <a:avLst/>
              <a:gdLst>
                <a:gd name="T0" fmla="*/ 36 w 36"/>
                <a:gd name="T1" fmla="*/ 18 h 112"/>
                <a:gd name="T2" fmla="*/ 36 w 36"/>
                <a:gd name="T3" fmla="*/ 0 h 112"/>
                <a:gd name="T4" fmla="*/ 0 w 36"/>
                <a:gd name="T5" fmla="*/ 0 h 112"/>
                <a:gd name="T6" fmla="*/ 0 w 36"/>
                <a:gd name="T7" fmla="*/ 94 h 112"/>
                <a:gd name="T8" fmla="*/ 18 w 36"/>
                <a:gd name="T9" fmla="*/ 112 h 112"/>
                <a:gd name="T10" fmla="*/ 36 w 36"/>
                <a:gd name="T11" fmla="*/ 112 h 112"/>
                <a:gd name="T12" fmla="*/ 36 w 36"/>
                <a:gd name="T13" fmla="*/ 94 h 112"/>
                <a:gd name="T14" fmla="*/ 36 w 36"/>
                <a:gd name="T15" fmla="*/ 1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12">
                  <a:moveTo>
                    <a:pt x="36" y="18"/>
                  </a:moveTo>
                  <a:cubicBezTo>
                    <a:pt x="36" y="0"/>
                    <a:pt x="36" y="0"/>
                    <a:pt x="36" y="0"/>
                  </a:cubicBezTo>
                  <a:cubicBezTo>
                    <a:pt x="0" y="0"/>
                    <a:pt x="0" y="0"/>
                    <a:pt x="0" y="0"/>
                  </a:cubicBezTo>
                  <a:cubicBezTo>
                    <a:pt x="0" y="94"/>
                    <a:pt x="0" y="94"/>
                    <a:pt x="0" y="94"/>
                  </a:cubicBezTo>
                  <a:cubicBezTo>
                    <a:pt x="0" y="104"/>
                    <a:pt x="8" y="112"/>
                    <a:pt x="18" y="112"/>
                  </a:cubicBezTo>
                  <a:cubicBezTo>
                    <a:pt x="36" y="112"/>
                    <a:pt x="36" y="112"/>
                    <a:pt x="36" y="112"/>
                  </a:cubicBezTo>
                  <a:cubicBezTo>
                    <a:pt x="36" y="94"/>
                    <a:pt x="36" y="94"/>
                    <a:pt x="36" y="94"/>
                  </a:cubicBezTo>
                  <a:lnTo>
                    <a:pt x="36" y="18"/>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2" name="Freeform 279"/>
            <p:cNvSpPr/>
            <p:nvPr/>
          </p:nvSpPr>
          <p:spPr bwMode="auto">
            <a:xfrm>
              <a:off x="8675689" y="1901826"/>
              <a:ext cx="79375" cy="239713"/>
            </a:xfrm>
            <a:custGeom>
              <a:avLst/>
              <a:gdLst>
                <a:gd name="T0" fmla="*/ 0 w 37"/>
                <a:gd name="T1" fmla="*/ 0 h 112"/>
                <a:gd name="T2" fmla="*/ 0 w 37"/>
                <a:gd name="T3" fmla="*/ 18 h 112"/>
                <a:gd name="T4" fmla="*/ 0 w 37"/>
                <a:gd name="T5" fmla="*/ 94 h 112"/>
                <a:gd name="T6" fmla="*/ 0 w 37"/>
                <a:gd name="T7" fmla="*/ 112 h 112"/>
                <a:gd name="T8" fmla="*/ 19 w 37"/>
                <a:gd name="T9" fmla="*/ 112 h 112"/>
                <a:gd name="T10" fmla="*/ 37 w 37"/>
                <a:gd name="T11" fmla="*/ 94 h 112"/>
                <a:gd name="T12" fmla="*/ 37 w 37"/>
                <a:gd name="T13" fmla="*/ 0 h 112"/>
                <a:gd name="T14" fmla="*/ 0 w 37"/>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12">
                  <a:moveTo>
                    <a:pt x="0" y="0"/>
                  </a:moveTo>
                  <a:cubicBezTo>
                    <a:pt x="0" y="18"/>
                    <a:pt x="0" y="18"/>
                    <a:pt x="0" y="18"/>
                  </a:cubicBezTo>
                  <a:cubicBezTo>
                    <a:pt x="0" y="94"/>
                    <a:pt x="0" y="94"/>
                    <a:pt x="0" y="94"/>
                  </a:cubicBezTo>
                  <a:cubicBezTo>
                    <a:pt x="0" y="112"/>
                    <a:pt x="0" y="112"/>
                    <a:pt x="0" y="112"/>
                  </a:cubicBezTo>
                  <a:cubicBezTo>
                    <a:pt x="19" y="112"/>
                    <a:pt x="19" y="112"/>
                    <a:pt x="19" y="112"/>
                  </a:cubicBezTo>
                  <a:cubicBezTo>
                    <a:pt x="29" y="112"/>
                    <a:pt x="37" y="104"/>
                    <a:pt x="37" y="94"/>
                  </a:cubicBezTo>
                  <a:cubicBezTo>
                    <a:pt x="37" y="0"/>
                    <a:pt x="37" y="0"/>
                    <a:pt x="37" y="0"/>
                  </a:cubicBezTo>
                  <a:lnTo>
                    <a:pt x="0" y="0"/>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3" name="Freeform 280"/>
            <p:cNvSpPr/>
            <p:nvPr/>
          </p:nvSpPr>
          <p:spPr bwMode="auto">
            <a:xfrm>
              <a:off x="3186114" y="2932113"/>
              <a:ext cx="58738" cy="115888"/>
            </a:xfrm>
            <a:custGeom>
              <a:avLst/>
              <a:gdLst>
                <a:gd name="T0" fmla="*/ 37 w 37"/>
                <a:gd name="T1" fmla="*/ 0 h 73"/>
                <a:gd name="T2" fmla="*/ 0 w 37"/>
                <a:gd name="T3" fmla="*/ 0 h 73"/>
                <a:gd name="T4" fmla="*/ 0 w 37"/>
                <a:gd name="T5" fmla="*/ 73 h 73"/>
                <a:gd name="T6" fmla="*/ 28 w 37"/>
                <a:gd name="T7" fmla="*/ 73 h 73"/>
                <a:gd name="T8" fmla="*/ 37 w 37"/>
                <a:gd name="T9" fmla="*/ 64 h 73"/>
                <a:gd name="T10" fmla="*/ 37 w 37"/>
                <a:gd name="T11" fmla="*/ 0 h 73"/>
              </a:gdLst>
              <a:ahLst/>
              <a:cxnLst>
                <a:cxn ang="0">
                  <a:pos x="T0" y="T1"/>
                </a:cxn>
                <a:cxn ang="0">
                  <a:pos x="T2" y="T3"/>
                </a:cxn>
                <a:cxn ang="0">
                  <a:pos x="T4" y="T5"/>
                </a:cxn>
                <a:cxn ang="0">
                  <a:pos x="T6" y="T7"/>
                </a:cxn>
                <a:cxn ang="0">
                  <a:pos x="T8" y="T9"/>
                </a:cxn>
                <a:cxn ang="0">
                  <a:pos x="T10" y="T11"/>
                </a:cxn>
              </a:cxnLst>
              <a:rect l="0" t="0" r="r" b="b"/>
              <a:pathLst>
                <a:path w="37" h="73">
                  <a:moveTo>
                    <a:pt x="37" y="0"/>
                  </a:moveTo>
                  <a:lnTo>
                    <a:pt x="0" y="0"/>
                  </a:lnTo>
                  <a:lnTo>
                    <a:pt x="0" y="73"/>
                  </a:lnTo>
                  <a:lnTo>
                    <a:pt x="28" y="73"/>
                  </a:lnTo>
                  <a:lnTo>
                    <a:pt x="37" y="64"/>
                  </a:lnTo>
                  <a:lnTo>
                    <a:pt x="37" y="0"/>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4" name="Freeform 281"/>
            <p:cNvSpPr/>
            <p:nvPr/>
          </p:nvSpPr>
          <p:spPr bwMode="auto">
            <a:xfrm>
              <a:off x="3186114" y="3048001"/>
              <a:ext cx="58738" cy="117475"/>
            </a:xfrm>
            <a:custGeom>
              <a:avLst/>
              <a:gdLst>
                <a:gd name="T0" fmla="*/ 37 w 37"/>
                <a:gd name="T1" fmla="*/ 0 h 74"/>
                <a:gd name="T2" fmla="*/ 0 w 37"/>
                <a:gd name="T3" fmla="*/ 0 h 74"/>
                <a:gd name="T4" fmla="*/ 0 w 37"/>
                <a:gd name="T5" fmla="*/ 74 h 74"/>
                <a:gd name="T6" fmla="*/ 28 w 37"/>
                <a:gd name="T7" fmla="*/ 74 h 74"/>
                <a:gd name="T8" fmla="*/ 37 w 37"/>
                <a:gd name="T9" fmla="*/ 65 h 74"/>
                <a:gd name="T10" fmla="*/ 37 w 37"/>
                <a:gd name="T11" fmla="*/ 0 h 74"/>
              </a:gdLst>
              <a:ahLst/>
              <a:cxnLst>
                <a:cxn ang="0">
                  <a:pos x="T0" y="T1"/>
                </a:cxn>
                <a:cxn ang="0">
                  <a:pos x="T2" y="T3"/>
                </a:cxn>
                <a:cxn ang="0">
                  <a:pos x="T4" y="T5"/>
                </a:cxn>
                <a:cxn ang="0">
                  <a:pos x="T6" y="T7"/>
                </a:cxn>
                <a:cxn ang="0">
                  <a:pos x="T8" y="T9"/>
                </a:cxn>
                <a:cxn ang="0">
                  <a:pos x="T10" y="T11"/>
                </a:cxn>
              </a:cxnLst>
              <a:rect l="0" t="0" r="r" b="b"/>
              <a:pathLst>
                <a:path w="37" h="74">
                  <a:moveTo>
                    <a:pt x="37" y="0"/>
                  </a:moveTo>
                  <a:lnTo>
                    <a:pt x="0" y="0"/>
                  </a:lnTo>
                  <a:lnTo>
                    <a:pt x="0" y="74"/>
                  </a:lnTo>
                  <a:lnTo>
                    <a:pt x="28" y="74"/>
                  </a:lnTo>
                  <a:lnTo>
                    <a:pt x="37" y="65"/>
                  </a:lnTo>
                  <a:lnTo>
                    <a:pt x="37"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5" name="Freeform 282"/>
            <p:cNvSpPr/>
            <p:nvPr/>
          </p:nvSpPr>
          <p:spPr bwMode="auto">
            <a:xfrm>
              <a:off x="3186114" y="3165476"/>
              <a:ext cx="58738" cy="117475"/>
            </a:xfrm>
            <a:custGeom>
              <a:avLst/>
              <a:gdLst>
                <a:gd name="T0" fmla="*/ 37 w 37"/>
                <a:gd name="T1" fmla="*/ 0 h 74"/>
                <a:gd name="T2" fmla="*/ 0 w 37"/>
                <a:gd name="T3" fmla="*/ 0 h 74"/>
                <a:gd name="T4" fmla="*/ 0 w 37"/>
                <a:gd name="T5" fmla="*/ 74 h 74"/>
                <a:gd name="T6" fmla="*/ 28 w 37"/>
                <a:gd name="T7" fmla="*/ 74 h 74"/>
                <a:gd name="T8" fmla="*/ 37 w 37"/>
                <a:gd name="T9" fmla="*/ 65 h 74"/>
                <a:gd name="T10" fmla="*/ 37 w 37"/>
                <a:gd name="T11" fmla="*/ 0 h 74"/>
              </a:gdLst>
              <a:ahLst/>
              <a:cxnLst>
                <a:cxn ang="0">
                  <a:pos x="T0" y="T1"/>
                </a:cxn>
                <a:cxn ang="0">
                  <a:pos x="T2" y="T3"/>
                </a:cxn>
                <a:cxn ang="0">
                  <a:pos x="T4" y="T5"/>
                </a:cxn>
                <a:cxn ang="0">
                  <a:pos x="T6" y="T7"/>
                </a:cxn>
                <a:cxn ang="0">
                  <a:pos x="T8" y="T9"/>
                </a:cxn>
                <a:cxn ang="0">
                  <a:pos x="T10" y="T11"/>
                </a:cxn>
              </a:cxnLst>
              <a:rect l="0" t="0" r="r" b="b"/>
              <a:pathLst>
                <a:path w="37" h="74">
                  <a:moveTo>
                    <a:pt x="37" y="0"/>
                  </a:moveTo>
                  <a:lnTo>
                    <a:pt x="0" y="0"/>
                  </a:lnTo>
                  <a:lnTo>
                    <a:pt x="0" y="74"/>
                  </a:lnTo>
                  <a:lnTo>
                    <a:pt x="28" y="74"/>
                  </a:lnTo>
                  <a:lnTo>
                    <a:pt x="37" y="65"/>
                  </a:lnTo>
                  <a:lnTo>
                    <a:pt x="37" y="0"/>
                  </a:ln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6" name="Freeform 283"/>
            <p:cNvSpPr/>
            <p:nvPr/>
          </p:nvSpPr>
          <p:spPr bwMode="auto">
            <a:xfrm>
              <a:off x="3186114" y="3282951"/>
              <a:ext cx="58738" cy="117475"/>
            </a:xfrm>
            <a:custGeom>
              <a:avLst/>
              <a:gdLst>
                <a:gd name="T0" fmla="*/ 37 w 37"/>
                <a:gd name="T1" fmla="*/ 0 h 74"/>
                <a:gd name="T2" fmla="*/ 0 w 37"/>
                <a:gd name="T3" fmla="*/ 0 h 74"/>
                <a:gd name="T4" fmla="*/ 0 w 37"/>
                <a:gd name="T5" fmla="*/ 74 h 74"/>
                <a:gd name="T6" fmla="*/ 28 w 37"/>
                <a:gd name="T7" fmla="*/ 74 h 74"/>
                <a:gd name="T8" fmla="*/ 37 w 37"/>
                <a:gd name="T9" fmla="*/ 64 h 74"/>
                <a:gd name="T10" fmla="*/ 37 w 37"/>
                <a:gd name="T11" fmla="*/ 0 h 74"/>
              </a:gdLst>
              <a:ahLst/>
              <a:cxnLst>
                <a:cxn ang="0">
                  <a:pos x="T0" y="T1"/>
                </a:cxn>
                <a:cxn ang="0">
                  <a:pos x="T2" y="T3"/>
                </a:cxn>
                <a:cxn ang="0">
                  <a:pos x="T4" y="T5"/>
                </a:cxn>
                <a:cxn ang="0">
                  <a:pos x="T6" y="T7"/>
                </a:cxn>
                <a:cxn ang="0">
                  <a:pos x="T8" y="T9"/>
                </a:cxn>
                <a:cxn ang="0">
                  <a:pos x="T10" y="T11"/>
                </a:cxn>
              </a:cxnLst>
              <a:rect l="0" t="0" r="r" b="b"/>
              <a:pathLst>
                <a:path w="37" h="74">
                  <a:moveTo>
                    <a:pt x="37" y="0"/>
                  </a:moveTo>
                  <a:lnTo>
                    <a:pt x="0" y="0"/>
                  </a:lnTo>
                  <a:lnTo>
                    <a:pt x="0" y="74"/>
                  </a:lnTo>
                  <a:lnTo>
                    <a:pt x="28" y="74"/>
                  </a:lnTo>
                  <a:lnTo>
                    <a:pt x="37" y="64"/>
                  </a:lnTo>
                  <a:lnTo>
                    <a:pt x="37"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7" name="Freeform 284"/>
            <p:cNvSpPr/>
            <p:nvPr/>
          </p:nvSpPr>
          <p:spPr bwMode="auto">
            <a:xfrm>
              <a:off x="2370139" y="2759076"/>
              <a:ext cx="817563" cy="1128713"/>
            </a:xfrm>
            <a:custGeom>
              <a:avLst/>
              <a:gdLst>
                <a:gd name="T0" fmla="*/ 384 w 384"/>
                <a:gd name="T1" fmla="*/ 506 h 530"/>
                <a:gd name="T2" fmla="*/ 360 w 384"/>
                <a:gd name="T3" fmla="*/ 530 h 530"/>
                <a:gd name="T4" fmla="*/ 24 w 384"/>
                <a:gd name="T5" fmla="*/ 530 h 530"/>
                <a:gd name="T6" fmla="*/ 0 w 384"/>
                <a:gd name="T7" fmla="*/ 506 h 530"/>
                <a:gd name="T8" fmla="*/ 0 w 384"/>
                <a:gd name="T9" fmla="*/ 24 h 530"/>
                <a:gd name="T10" fmla="*/ 24 w 384"/>
                <a:gd name="T11" fmla="*/ 0 h 530"/>
                <a:gd name="T12" fmla="*/ 360 w 384"/>
                <a:gd name="T13" fmla="*/ 0 h 530"/>
                <a:gd name="T14" fmla="*/ 384 w 384"/>
                <a:gd name="T15" fmla="*/ 24 h 530"/>
                <a:gd name="T16" fmla="*/ 384 w 384"/>
                <a:gd name="T17" fmla="*/ 50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530">
                  <a:moveTo>
                    <a:pt x="384" y="506"/>
                  </a:moveTo>
                  <a:cubicBezTo>
                    <a:pt x="384" y="520"/>
                    <a:pt x="373" y="530"/>
                    <a:pt x="360" y="530"/>
                  </a:cubicBezTo>
                  <a:cubicBezTo>
                    <a:pt x="24" y="530"/>
                    <a:pt x="24" y="530"/>
                    <a:pt x="24" y="530"/>
                  </a:cubicBezTo>
                  <a:cubicBezTo>
                    <a:pt x="11" y="530"/>
                    <a:pt x="0" y="520"/>
                    <a:pt x="0" y="506"/>
                  </a:cubicBezTo>
                  <a:cubicBezTo>
                    <a:pt x="0" y="24"/>
                    <a:pt x="0" y="24"/>
                    <a:pt x="0" y="24"/>
                  </a:cubicBezTo>
                  <a:cubicBezTo>
                    <a:pt x="0" y="11"/>
                    <a:pt x="11" y="0"/>
                    <a:pt x="24" y="0"/>
                  </a:cubicBezTo>
                  <a:cubicBezTo>
                    <a:pt x="360" y="0"/>
                    <a:pt x="360" y="0"/>
                    <a:pt x="360" y="0"/>
                  </a:cubicBezTo>
                  <a:cubicBezTo>
                    <a:pt x="373" y="0"/>
                    <a:pt x="384" y="11"/>
                    <a:pt x="384" y="24"/>
                  </a:cubicBezTo>
                  <a:cubicBezTo>
                    <a:pt x="384" y="506"/>
                    <a:pt x="384" y="506"/>
                    <a:pt x="384" y="506"/>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58" name="Rectangle 285"/>
            <p:cNvSpPr>
              <a:spLocks noChangeArrowheads="1"/>
            </p:cNvSpPr>
            <p:nvPr/>
          </p:nvSpPr>
          <p:spPr bwMode="auto">
            <a:xfrm>
              <a:off x="2370139" y="2759076"/>
              <a:ext cx="407988" cy="1128713"/>
            </a:xfrm>
            <a:prstGeom prst="rect">
              <a:avLst/>
            </a:prstGeom>
            <a:solidFill>
              <a:srgbClr val="727C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59" name="Oval 286"/>
            <p:cNvSpPr>
              <a:spLocks noChangeArrowheads="1"/>
            </p:cNvSpPr>
            <p:nvPr/>
          </p:nvSpPr>
          <p:spPr bwMode="auto">
            <a:xfrm>
              <a:off x="2376489" y="2860676"/>
              <a:ext cx="46038" cy="47625"/>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0" name="Oval 287"/>
            <p:cNvSpPr>
              <a:spLocks noChangeArrowheads="1"/>
            </p:cNvSpPr>
            <p:nvPr/>
          </p:nvSpPr>
          <p:spPr bwMode="auto">
            <a:xfrm>
              <a:off x="2376489" y="2987676"/>
              <a:ext cx="46038" cy="46038"/>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1" name="Oval 288"/>
            <p:cNvSpPr>
              <a:spLocks noChangeArrowheads="1"/>
            </p:cNvSpPr>
            <p:nvPr/>
          </p:nvSpPr>
          <p:spPr bwMode="auto">
            <a:xfrm>
              <a:off x="2376489" y="3113088"/>
              <a:ext cx="46038" cy="46038"/>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2" name="Oval 289"/>
            <p:cNvSpPr>
              <a:spLocks noChangeArrowheads="1"/>
            </p:cNvSpPr>
            <p:nvPr/>
          </p:nvSpPr>
          <p:spPr bwMode="auto">
            <a:xfrm>
              <a:off x="2376489" y="3238501"/>
              <a:ext cx="46038" cy="46038"/>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3" name="Oval 290"/>
            <p:cNvSpPr>
              <a:spLocks noChangeArrowheads="1"/>
            </p:cNvSpPr>
            <p:nvPr/>
          </p:nvSpPr>
          <p:spPr bwMode="auto">
            <a:xfrm>
              <a:off x="2376489" y="3363913"/>
              <a:ext cx="46038" cy="47625"/>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4" name="Oval 291"/>
            <p:cNvSpPr>
              <a:spLocks noChangeArrowheads="1"/>
            </p:cNvSpPr>
            <p:nvPr/>
          </p:nvSpPr>
          <p:spPr bwMode="auto">
            <a:xfrm>
              <a:off x="2376489" y="3487738"/>
              <a:ext cx="46038" cy="49213"/>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5" name="Oval 292"/>
            <p:cNvSpPr>
              <a:spLocks noChangeArrowheads="1"/>
            </p:cNvSpPr>
            <p:nvPr/>
          </p:nvSpPr>
          <p:spPr bwMode="auto">
            <a:xfrm>
              <a:off x="2376489" y="3613151"/>
              <a:ext cx="46038" cy="49213"/>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6" name="Oval 293"/>
            <p:cNvSpPr>
              <a:spLocks noChangeArrowheads="1"/>
            </p:cNvSpPr>
            <p:nvPr/>
          </p:nvSpPr>
          <p:spPr bwMode="auto">
            <a:xfrm>
              <a:off x="2376489" y="3738563"/>
              <a:ext cx="46038" cy="47625"/>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7" name="Freeform 294"/>
            <p:cNvSpPr/>
            <p:nvPr/>
          </p:nvSpPr>
          <p:spPr bwMode="auto">
            <a:xfrm>
              <a:off x="2320926" y="2867026"/>
              <a:ext cx="93663" cy="33338"/>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8" name="Freeform 295"/>
            <p:cNvSpPr/>
            <p:nvPr/>
          </p:nvSpPr>
          <p:spPr bwMode="auto">
            <a:xfrm>
              <a:off x="2320926" y="2994026"/>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69" name="Freeform 296"/>
            <p:cNvSpPr/>
            <p:nvPr/>
          </p:nvSpPr>
          <p:spPr bwMode="auto">
            <a:xfrm>
              <a:off x="2320926" y="3119438"/>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0" name="Freeform 297"/>
            <p:cNvSpPr/>
            <p:nvPr/>
          </p:nvSpPr>
          <p:spPr bwMode="auto">
            <a:xfrm>
              <a:off x="2320926" y="3244851"/>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1" name="Freeform 298"/>
            <p:cNvSpPr/>
            <p:nvPr/>
          </p:nvSpPr>
          <p:spPr bwMode="auto">
            <a:xfrm>
              <a:off x="2320926" y="3370263"/>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4"/>
                    <a:pt x="3" y="0"/>
                    <a:pt x="7" y="0"/>
                  </a:cubicBezTo>
                  <a:cubicBezTo>
                    <a:pt x="37" y="0"/>
                    <a:pt x="37" y="0"/>
                    <a:pt x="37" y="0"/>
                  </a:cubicBezTo>
                  <a:cubicBezTo>
                    <a:pt x="41" y="0"/>
                    <a:pt x="44" y="4"/>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2" name="Freeform 299"/>
            <p:cNvSpPr/>
            <p:nvPr/>
          </p:nvSpPr>
          <p:spPr bwMode="auto">
            <a:xfrm>
              <a:off x="2320926" y="3495676"/>
              <a:ext cx="93663" cy="31750"/>
            </a:xfrm>
            <a:custGeom>
              <a:avLst/>
              <a:gdLst>
                <a:gd name="T0" fmla="*/ 37 w 44"/>
                <a:gd name="T1" fmla="*/ 15 h 15"/>
                <a:gd name="T2" fmla="*/ 7 w 44"/>
                <a:gd name="T3" fmla="*/ 15 h 15"/>
                <a:gd name="T4" fmla="*/ 0 w 44"/>
                <a:gd name="T5" fmla="*/ 8 h 15"/>
                <a:gd name="T6" fmla="*/ 7 w 44"/>
                <a:gd name="T7" fmla="*/ 0 h 15"/>
                <a:gd name="T8" fmla="*/ 37 w 44"/>
                <a:gd name="T9" fmla="*/ 0 h 15"/>
                <a:gd name="T10" fmla="*/ 44 w 44"/>
                <a:gd name="T11" fmla="*/ 8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8"/>
                  </a:cubicBezTo>
                  <a:cubicBezTo>
                    <a:pt x="0" y="3"/>
                    <a:pt x="3" y="0"/>
                    <a:pt x="7" y="0"/>
                  </a:cubicBezTo>
                  <a:cubicBezTo>
                    <a:pt x="37" y="0"/>
                    <a:pt x="37" y="0"/>
                    <a:pt x="37" y="0"/>
                  </a:cubicBezTo>
                  <a:cubicBezTo>
                    <a:pt x="41" y="0"/>
                    <a:pt x="44" y="3"/>
                    <a:pt x="44" y="8"/>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3" name="Freeform 300"/>
            <p:cNvSpPr/>
            <p:nvPr/>
          </p:nvSpPr>
          <p:spPr bwMode="auto">
            <a:xfrm>
              <a:off x="2320926" y="3621088"/>
              <a:ext cx="93663" cy="33338"/>
            </a:xfrm>
            <a:custGeom>
              <a:avLst/>
              <a:gdLst>
                <a:gd name="T0" fmla="*/ 37 w 44"/>
                <a:gd name="T1" fmla="*/ 15 h 15"/>
                <a:gd name="T2" fmla="*/ 7 w 44"/>
                <a:gd name="T3" fmla="*/ 15 h 15"/>
                <a:gd name="T4" fmla="*/ 0 w 44"/>
                <a:gd name="T5" fmla="*/ 7 h 15"/>
                <a:gd name="T6" fmla="*/ 7 w 44"/>
                <a:gd name="T7" fmla="*/ 0 h 15"/>
                <a:gd name="T8" fmla="*/ 37 w 44"/>
                <a:gd name="T9" fmla="*/ 0 h 15"/>
                <a:gd name="T10" fmla="*/ 44 w 44"/>
                <a:gd name="T11" fmla="*/ 7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7"/>
                  </a:cubicBezTo>
                  <a:cubicBezTo>
                    <a:pt x="0" y="3"/>
                    <a:pt x="3" y="0"/>
                    <a:pt x="7" y="0"/>
                  </a:cubicBezTo>
                  <a:cubicBezTo>
                    <a:pt x="37" y="0"/>
                    <a:pt x="37" y="0"/>
                    <a:pt x="37" y="0"/>
                  </a:cubicBezTo>
                  <a:cubicBezTo>
                    <a:pt x="41" y="0"/>
                    <a:pt x="44" y="3"/>
                    <a:pt x="44" y="7"/>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4" name="Freeform 301"/>
            <p:cNvSpPr/>
            <p:nvPr/>
          </p:nvSpPr>
          <p:spPr bwMode="auto">
            <a:xfrm>
              <a:off x="2320926" y="3748088"/>
              <a:ext cx="93663" cy="31750"/>
            </a:xfrm>
            <a:custGeom>
              <a:avLst/>
              <a:gdLst>
                <a:gd name="T0" fmla="*/ 37 w 44"/>
                <a:gd name="T1" fmla="*/ 15 h 15"/>
                <a:gd name="T2" fmla="*/ 7 w 44"/>
                <a:gd name="T3" fmla="*/ 15 h 15"/>
                <a:gd name="T4" fmla="*/ 0 w 44"/>
                <a:gd name="T5" fmla="*/ 7 h 15"/>
                <a:gd name="T6" fmla="*/ 7 w 44"/>
                <a:gd name="T7" fmla="*/ 0 h 15"/>
                <a:gd name="T8" fmla="*/ 37 w 44"/>
                <a:gd name="T9" fmla="*/ 0 h 15"/>
                <a:gd name="T10" fmla="*/ 44 w 44"/>
                <a:gd name="T11" fmla="*/ 7 h 15"/>
                <a:gd name="T12" fmla="*/ 37 w 4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4" h="15">
                  <a:moveTo>
                    <a:pt x="37" y="15"/>
                  </a:moveTo>
                  <a:cubicBezTo>
                    <a:pt x="7" y="15"/>
                    <a:pt x="7" y="15"/>
                    <a:pt x="7" y="15"/>
                  </a:cubicBezTo>
                  <a:cubicBezTo>
                    <a:pt x="3" y="15"/>
                    <a:pt x="0" y="12"/>
                    <a:pt x="0" y="7"/>
                  </a:cubicBezTo>
                  <a:cubicBezTo>
                    <a:pt x="0" y="3"/>
                    <a:pt x="3" y="0"/>
                    <a:pt x="7" y="0"/>
                  </a:cubicBezTo>
                  <a:cubicBezTo>
                    <a:pt x="37" y="0"/>
                    <a:pt x="37" y="0"/>
                    <a:pt x="37" y="0"/>
                  </a:cubicBezTo>
                  <a:cubicBezTo>
                    <a:pt x="41" y="0"/>
                    <a:pt x="44" y="3"/>
                    <a:pt x="44" y="7"/>
                  </a:cubicBezTo>
                  <a:cubicBezTo>
                    <a:pt x="44" y="12"/>
                    <a:pt x="41" y="15"/>
                    <a:pt x="37" y="15"/>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5" name="Rectangle 302"/>
            <p:cNvSpPr>
              <a:spLocks noChangeArrowheads="1"/>
            </p:cNvSpPr>
            <p:nvPr/>
          </p:nvSpPr>
          <p:spPr bwMode="auto">
            <a:xfrm>
              <a:off x="2600326" y="3268663"/>
              <a:ext cx="382588" cy="682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76" name="Rectangle 303"/>
            <p:cNvSpPr>
              <a:spLocks noChangeArrowheads="1"/>
            </p:cNvSpPr>
            <p:nvPr/>
          </p:nvSpPr>
          <p:spPr bwMode="auto">
            <a:xfrm>
              <a:off x="2600326" y="3122613"/>
              <a:ext cx="382588" cy="682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77" name="Rectangle 304"/>
            <p:cNvSpPr>
              <a:spLocks noChangeArrowheads="1"/>
            </p:cNvSpPr>
            <p:nvPr/>
          </p:nvSpPr>
          <p:spPr bwMode="auto">
            <a:xfrm>
              <a:off x="2600326" y="2976563"/>
              <a:ext cx="382588" cy="6985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78" name="Freeform 305"/>
            <p:cNvSpPr/>
            <p:nvPr/>
          </p:nvSpPr>
          <p:spPr bwMode="auto">
            <a:xfrm>
              <a:off x="3519489" y="2757488"/>
              <a:ext cx="668338" cy="923925"/>
            </a:xfrm>
            <a:custGeom>
              <a:avLst/>
              <a:gdLst>
                <a:gd name="T0" fmla="*/ 0 w 313"/>
                <a:gd name="T1" fmla="*/ 406 h 434"/>
                <a:gd name="T2" fmla="*/ 28 w 313"/>
                <a:gd name="T3" fmla="*/ 434 h 434"/>
                <a:gd name="T4" fmla="*/ 285 w 313"/>
                <a:gd name="T5" fmla="*/ 434 h 434"/>
                <a:gd name="T6" fmla="*/ 313 w 313"/>
                <a:gd name="T7" fmla="*/ 406 h 434"/>
                <a:gd name="T8" fmla="*/ 313 w 313"/>
                <a:gd name="T9" fmla="*/ 28 h 434"/>
                <a:gd name="T10" fmla="*/ 285 w 313"/>
                <a:gd name="T11" fmla="*/ 0 h 434"/>
                <a:gd name="T12" fmla="*/ 28 w 313"/>
                <a:gd name="T13" fmla="*/ 0 h 434"/>
                <a:gd name="T14" fmla="*/ 0 w 313"/>
                <a:gd name="T15" fmla="*/ 28 h 434"/>
                <a:gd name="T16" fmla="*/ 0 w 313"/>
                <a:gd name="T17" fmla="*/ 40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434">
                  <a:moveTo>
                    <a:pt x="0" y="406"/>
                  </a:moveTo>
                  <a:cubicBezTo>
                    <a:pt x="0" y="421"/>
                    <a:pt x="13" y="434"/>
                    <a:pt x="28" y="434"/>
                  </a:cubicBezTo>
                  <a:cubicBezTo>
                    <a:pt x="285" y="434"/>
                    <a:pt x="285" y="434"/>
                    <a:pt x="285" y="434"/>
                  </a:cubicBezTo>
                  <a:cubicBezTo>
                    <a:pt x="301" y="434"/>
                    <a:pt x="313" y="421"/>
                    <a:pt x="313" y="406"/>
                  </a:cubicBezTo>
                  <a:cubicBezTo>
                    <a:pt x="313" y="28"/>
                    <a:pt x="313" y="28"/>
                    <a:pt x="313" y="28"/>
                  </a:cubicBezTo>
                  <a:cubicBezTo>
                    <a:pt x="313" y="13"/>
                    <a:pt x="301" y="0"/>
                    <a:pt x="285" y="0"/>
                  </a:cubicBezTo>
                  <a:cubicBezTo>
                    <a:pt x="28" y="0"/>
                    <a:pt x="28" y="0"/>
                    <a:pt x="28" y="0"/>
                  </a:cubicBezTo>
                  <a:cubicBezTo>
                    <a:pt x="13" y="0"/>
                    <a:pt x="0" y="13"/>
                    <a:pt x="0" y="28"/>
                  </a:cubicBezTo>
                  <a:cubicBezTo>
                    <a:pt x="0" y="406"/>
                    <a:pt x="0" y="406"/>
                    <a:pt x="0" y="406"/>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9" name="Rectangle 306"/>
            <p:cNvSpPr>
              <a:spLocks noChangeArrowheads="1"/>
            </p:cNvSpPr>
            <p:nvPr/>
          </p:nvSpPr>
          <p:spPr bwMode="auto">
            <a:xfrm>
              <a:off x="3584576" y="3071813"/>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0" name="Rectangle 307"/>
            <p:cNvSpPr>
              <a:spLocks noChangeArrowheads="1"/>
            </p:cNvSpPr>
            <p:nvPr/>
          </p:nvSpPr>
          <p:spPr bwMode="auto">
            <a:xfrm>
              <a:off x="3584576" y="3071813"/>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1" name="Rectangle 308"/>
            <p:cNvSpPr>
              <a:spLocks noChangeArrowheads="1"/>
            </p:cNvSpPr>
            <p:nvPr/>
          </p:nvSpPr>
          <p:spPr bwMode="auto">
            <a:xfrm>
              <a:off x="3730626" y="3071813"/>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2" name="Rectangle 309"/>
            <p:cNvSpPr>
              <a:spLocks noChangeArrowheads="1"/>
            </p:cNvSpPr>
            <p:nvPr/>
          </p:nvSpPr>
          <p:spPr bwMode="auto">
            <a:xfrm>
              <a:off x="3730626" y="3071813"/>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3" name="Rectangle 310"/>
            <p:cNvSpPr>
              <a:spLocks noChangeArrowheads="1"/>
            </p:cNvSpPr>
            <p:nvPr/>
          </p:nvSpPr>
          <p:spPr bwMode="auto">
            <a:xfrm>
              <a:off x="3878264" y="3071813"/>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4" name="Rectangle 311"/>
            <p:cNvSpPr>
              <a:spLocks noChangeArrowheads="1"/>
            </p:cNvSpPr>
            <p:nvPr/>
          </p:nvSpPr>
          <p:spPr bwMode="auto">
            <a:xfrm>
              <a:off x="4025901" y="3071813"/>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5" name="Rectangle 312"/>
            <p:cNvSpPr>
              <a:spLocks noChangeArrowheads="1"/>
            </p:cNvSpPr>
            <p:nvPr/>
          </p:nvSpPr>
          <p:spPr bwMode="auto">
            <a:xfrm>
              <a:off x="3584576" y="321945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6" name="Rectangle 313"/>
            <p:cNvSpPr>
              <a:spLocks noChangeArrowheads="1"/>
            </p:cNvSpPr>
            <p:nvPr/>
          </p:nvSpPr>
          <p:spPr bwMode="auto">
            <a:xfrm>
              <a:off x="3584576" y="321945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7" name="Rectangle 314"/>
            <p:cNvSpPr>
              <a:spLocks noChangeArrowheads="1"/>
            </p:cNvSpPr>
            <p:nvPr/>
          </p:nvSpPr>
          <p:spPr bwMode="auto">
            <a:xfrm>
              <a:off x="3730626" y="321945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8" name="Rectangle 315"/>
            <p:cNvSpPr>
              <a:spLocks noChangeArrowheads="1"/>
            </p:cNvSpPr>
            <p:nvPr/>
          </p:nvSpPr>
          <p:spPr bwMode="auto">
            <a:xfrm>
              <a:off x="3730626" y="321945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89" name="Rectangle 316"/>
            <p:cNvSpPr>
              <a:spLocks noChangeArrowheads="1"/>
            </p:cNvSpPr>
            <p:nvPr/>
          </p:nvSpPr>
          <p:spPr bwMode="auto">
            <a:xfrm>
              <a:off x="3878264" y="321945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0" name="Rectangle 317"/>
            <p:cNvSpPr>
              <a:spLocks noChangeArrowheads="1"/>
            </p:cNvSpPr>
            <p:nvPr/>
          </p:nvSpPr>
          <p:spPr bwMode="auto">
            <a:xfrm>
              <a:off x="4025901" y="321945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1" name="Rectangle 318"/>
            <p:cNvSpPr>
              <a:spLocks noChangeArrowheads="1"/>
            </p:cNvSpPr>
            <p:nvPr/>
          </p:nvSpPr>
          <p:spPr bwMode="auto">
            <a:xfrm>
              <a:off x="3584576" y="336550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2" name="Rectangle 319"/>
            <p:cNvSpPr>
              <a:spLocks noChangeArrowheads="1"/>
            </p:cNvSpPr>
            <p:nvPr/>
          </p:nvSpPr>
          <p:spPr bwMode="auto">
            <a:xfrm>
              <a:off x="3584576" y="336550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3" name="Rectangle 320"/>
            <p:cNvSpPr>
              <a:spLocks noChangeArrowheads="1"/>
            </p:cNvSpPr>
            <p:nvPr/>
          </p:nvSpPr>
          <p:spPr bwMode="auto">
            <a:xfrm>
              <a:off x="3730626" y="336550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4" name="Rectangle 321"/>
            <p:cNvSpPr>
              <a:spLocks noChangeArrowheads="1"/>
            </p:cNvSpPr>
            <p:nvPr/>
          </p:nvSpPr>
          <p:spPr bwMode="auto">
            <a:xfrm>
              <a:off x="3730626" y="336550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5" name="Rectangle 322"/>
            <p:cNvSpPr>
              <a:spLocks noChangeArrowheads="1"/>
            </p:cNvSpPr>
            <p:nvPr/>
          </p:nvSpPr>
          <p:spPr bwMode="auto">
            <a:xfrm>
              <a:off x="3878264" y="336550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6" name="Rectangle 323"/>
            <p:cNvSpPr>
              <a:spLocks noChangeArrowheads="1"/>
            </p:cNvSpPr>
            <p:nvPr/>
          </p:nvSpPr>
          <p:spPr bwMode="auto">
            <a:xfrm>
              <a:off x="4025901" y="336550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7" name="Rectangle 324"/>
            <p:cNvSpPr>
              <a:spLocks noChangeArrowheads="1"/>
            </p:cNvSpPr>
            <p:nvPr/>
          </p:nvSpPr>
          <p:spPr bwMode="auto">
            <a:xfrm>
              <a:off x="3584576" y="3513138"/>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8" name="Rectangle 325"/>
            <p:cNvSpPr>
              <a:spLocks noChangeArrowheads="1"/>
            </p:cNvSpPr>
            <p:nvPr/>
          </p:nvSpPr>
          <p:spPr bwMode="auto">
            <a:xfrm>
              <a:off x="3584576" y="3513138"/>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399" name="Rectangle 326"/>
            <p:cNvSpPr>
              <a:spLocks noChangeArrowheads="1"/>
            </p:cNvSpPr>
            <p:nvPr/>
          </p:nvSpPr>
          <p:spPr bwMode="auto">
            <a:xfrm>
              <a:off x="3730626" y="3513138"/>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0" name="Rectangle 327"/>
            <p:cNvSpPr>
              <a:spLocks noChangeArrowheads="1"/>
            </p:cNvSpPr>
            <p:nvPr/>
          </p:nvSpPr>
          <p:spPr bwMode="auto">
            <a:xfrm>
              <a:off x="3730626" y="3513138"/>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1" name="Rectangle 328"/>
            <p:cNvSpPr>
              <a:spLocks noChangeArrowheads="1"/>
            </p:cNvSpPr>
            <p:nvPr/>
          </p:nvSpPr>
          <p:spPr bwMode="auto">
            <a:xfrm>
              <a:off x="3878264" y="3513138"/>
              <a:ext cx="244475" cy="984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2" name="Rectangle 329"/>
            <p:cNvSpPr>
              <a:spLocks noChangeArrowheads="1"/>
            </p:cNvSpPr>
            <p:nvPr/>
          </p:nvSpPr>
          <p:spPr bwMode="auto">
            <a:xfrm>
              <a:off x="3584576" y="2825751"/>
              <a:ext cx="538163" cy="196850"/>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3" name="Rectangle 330"/>
            <p:cNvSpPr>
              <a:spLocks noChangeArrowheads="1"/>
            </p:cNvSpPr>
            <p:nvPr/>
          </p:nvSpPr>
          <p:spPr bwMode="auto">
            <a:xfrm>
              <a:off x="3584576" y="2825751"/>
              <a:ext cx="5381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4" name="Rectangle 331"/>
            <p:cNvSpPr>
              <a:spLocks noChangeArrowheads="1"/>
            </p:cNvSpPr>
            <p:nvPr/>
          </p:nvSpPr>
          <p:spPr bwMode="auto">
            <a:xfrm>
              <a:off x="3927476" y="2873376"/>
              <a:ext cx="49213"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5" name="Rectangle 332"/>
            <p:cNvSpPr>
              <a:spLocks noChangeArrowheads="1"/>
            </p:cNvSpPr>
            <p:nvPr/>
          </p:nvSpPr>
          <p:spPr bwMode="auto">
            <a:xfrm>
              <a:off x="4025901" y="2873376"/>
              <a:ext cx="47625"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6" name="Rectangle 333"/>
            <p:cNvSpPr>
              <a:spLocks noChangeArrowheads="1"/>
            </p:cNvSpPr>
            <p:nvPr/>
          </p:nvSpPr>
          <p:spPr bwMode="auto">
            <a:xfrm>
              <a:off x="3730626" y="2873376"/>
              <a:ext cx="49213"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7" name="Rectangle 334"/>
            <p:cNvSpPr>
              <a:spLocks noChangeArrowheads="1"/>
            </p:cNvSpPr>
            <p:nvPr/>
          </p:nvSpPr>
          <p:spPr bwMode="auto">
            <a:xfrm>
              <a:off x="3730626" y="2873376"/>
              <a:ext cx="492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8" name="Rectangle 335"/>
            <p:cNvSpPr>
              <a:spLocks noChangeArrowheads="1"/>
            </p:cNvSpPr>
            <p:nvPr/>
          </p:nvSpPr>
          <p:spPr bwMode="auto">
            <a:xfrm>
              <a:off x="3829051" y="2873376"/>
              <a:ext cx="49213" cy="10001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09" name="Rectangle 336"/>
            <p:cNvSpPr>
              <a:spLocks noChangeArrowheads="1"/>
            </p:cNvSpPr>
            <p:nvPr/>
          </p:nvSpPr>
          <p:spPr bwMode="auto">
            <a:xfrm>
              <a:off x="3829051" y="2873376"/>
              <a:ext cx="492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0" name="Rectangle 337"/>
            <p:cNvSpPr>
              <a:spLocks noChangeArrowheads="1"/>
            </p:cNvSpPr>
            <p:nvPr/>
          </p:nvSpPr>
          <p:spPr bwMode="auto">
            <a:xfrm>
              <a:off x="3519489" y="2757488"/>
              <a:ext cx="330200" cy="923925"/>
            </a:xfrm>
            <a:prstGeom prst="rect">
              <a:avLst/>
            </a:prstGeom>
            <a:solidFill>
              <a:srgbClr val="8089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1" name="Rectangle 338"/>
            <p:cNvSpPr>
              <a:spLocks noChangeArrowheads="1"/>
            </p:cNvSpPr>
            <p:nvPr/>
          </p:nvSpPr>
          <p:spPr bwMode="auto">
            <a:xfrm>
              <a:off x="3584576" y="3071813"/>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2" name="Rectangle 339"/>
            <p:cNvSpPr>
              <a:spLocks noChangeArrowheads="1"/>
            </p:cNvSpPr>
            <p:nvPr/>
          </p:nvSpPr>
          <p:spPr bwMode="auto">
            <a:xfrm>
              <a:off x="3584576" y="3071813"/>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3" name="Rectangle 340"/>
            <p:cNvSpPr>
              <a:spLocks noChangeArrowheads="1"/>
            </p:cNvSpPr>
            <p:nvPr/>
          </p:nvSpPr>
          <p:spPr bwMode="auto">
            <a:xfrm>
              <a:off x="3730626" y="3071813"/>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4" name="Rectangle 341"/>
            <p:cNvSpPr>
              <a:spLocks noChangeArrowheads="1"/>
            </p:cNvSpPr>
            <p:nvPr/>
          </p:nvSpPr>
          <p:spPr bwMode="auto">
            <a:xfrm>
              <a:off x="3730626" y="3071813"/>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5" name="Rectangle 342"/>
            <p:cNvSpPr>
              <a:spLocks noChangeArrowheads="1"/>
            </p:cNvSpPr>
            <p:nvPr/>
          </p:nvSpPr>
          <p:spPr bwMode="auto">
            <a:xfrm>
              <a:off x="3584576" y="321945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6" name="Rectangle 343"/>
            <p:cNvSpPr>
              <a:spLocks noChangeArrowheads="1"/>
            </p:cNvSpPr>
            <p:nvPr/>
          </p:nvSpPr>
          <p:spPr bwMode="auto">
            <a:xfrm>
              <a:off x="3584576" y="321945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7" name="Rectangle 344"/>
            <p:cNvSpPr>
              <a:spLocks noChangeArrowheads="1"/>
            </p:cNvSpPr>
            <p:nvPr/>
          </p:nvSpPr>
          <p:spPr bwMode="auto">
            <a:xfrm>
              <a:off x="3730626" y="321945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8" name="Rectangle 345"/>
            <p:cNvSpPr>
              <a:spLocks noChangeArrowheads="1"/>
            </p:cNvSpPr>
            <p:nvPr/>
          </p:nvSpPr>
          <p:spPr bwMode="auto">
            <a:xfrm>
              <a:off x="3730626" y="321945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19" name="Rectangle 346"/>
            <p:cNvSpPr>
              <a:spLocks noChangeArrowheads="1"/>
            </p:cNvSpPr>
            <p:nvPr/>
          </p:nvSpPr>
          <p:spPr bwMode="auto">
            <a:xfrm>
              <a:off x="3584576" y="3365501"/>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0" name="Rectangle 347"/>
            <p:cNvSpPr>
              <a:spLocks noChangeArrowheads="1"/>
            </p:cNvSpPr>
            <p:nvPr/>
          </p:nvSpPr>
          <p:spPr bwMode="auto">
            <a:xfrm>
              <a:off x="3584576" y="3365501"/>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1" name="Rectangle 348"/>
            <p:cNvSpPr>
              <a:spLocks noChangeArrowheads="1"/>
            </p:cNvSpPr>
            <p:nvPr/>
          </p:nvSpPr>
          <p:spPr bwMode="auto">
            <a:xfrm>
              <a:off x="3730626" y="3365501"/>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2" name="Rectangle 349"/>
            <p:cNvSpPr>
              <a:spLocks noChangeArrowheads="1"/>
            </p:cNvSpPr>
            <p:nvPr/>
          </p:nvSpPr>
          <p:spPr bwMode="auto">
            <a:xfrm>
              <a:off x="3730626" y="3365501"/>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3" name="Rectangle 350"/>
            <p:cNvSpPr>
              <a:spLocks noChangeArrowheads="1"/>
            </p:cNvSpPr>
            <p:nvPr/>
          </p:nvSpPr>
          <p:spPr bwMode="auto">
            <a:xfrm>
              <a:off x="3584576" y="3513138"/>
              <a:ext cx="96838"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4" name="Rectangle 351"/>
            <p:cNvSpPr>
              <a:spLocks noChangeArrowheads="1"/>
            </p:cNvSpPr>
            <p:nvPr/>
          </p:nvSpPr>
          <p:spPr bwMode="auto">
            <a:xfrm>
              <a:off x="3584576" y="3513138"/>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5" name="Rectangle 352"/>
            <p:cNvSpPr>
              <a:spLocks noChangeArrowheads="1"/>
            </p:cNvSpPr>
            <p:nvPr/>
          </p:nvSpPr>
          <p:spPr bwMode="auto">
            <a:xfrm>
              <a:off x="3730626" y="3513138"/>
              <a:ext cx="98425" cy="98425"/>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6" name="Rectangle 353"/>
            <p:cNvSpPr>
              <a:spLocks noChangeArrowheads="1"/>
            </p:cNvSpPr>
            <p:nvPr/>
          </p:nvSpPr>
          <p:spPr bwMode="auto">
            <a:xfrm>
              <a:off x="3730626" y="3513138"/>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27" name="Freeform 354"/>
            <p:cNvSpPr>
              <a:spLocks noEditPoints="1"/>
            </p:cNvSpPr>
            <p:nvPr/>
          </p:nvSpPr>
          <p:spPr bwMode="auto">
            <a:xfrm>
              <a:off x="3584576" y="2825751"/>
              <a:ext cx="265113" cy="196850"/>
            </a:xfrm>
            <a:custGeom>
              <a:avLst/>
              <a:gdLst>
                <a:gd name="T0" fmla="*/ 92 w 167"/>
                <a:gd name="T1" fmla="*/ 93 h 124"/>
                <a:gd name="T2" fmla="*/ 92 w 167"/>
                <a:gd name="T3" fmla="*/ 30 h 124"/>
                <a:gd name="T4" fmla="*/ 123 w 167"/>
                <a:gd name="T5" fmla="*/ 30 h 124"/>
                <a:gd name="T6" fmla="*/ 123 w 167"/>
                <a:gd name="T7" fmla="*/ 93 h 124"/>
                <a:gd name="T8" fmla="*/ 92 w 167"/>
                <a:gd name="T9" fmla="*/ 93 h 124"/>
                <a:gd name="T10" fmla="*/ 167 w 167"/>
                <a:gd name="T11" fmla="*/ 0 h 124"/>
                <a:gd name="T12" fmla="*/ 0 w 167"/>
                <a:gd name="T13" fmla="*/ 0 h 124"/>
                <a:gd name="T14" fmla="*/ 0 w 167"/>
                <a:gd name="T15" fmla="*/ 124 h 124"/>
                <a:gd name="T16" fmla="*/ 167 w 167"/>
                <a:gd name="T17" fmla="*/ 124 h 124"/>
                <a:gd name="T18" fmla="*/ 167 w 167"/>
                <a:gd name="T19" fmla="*/ 93 h 124"/>
                <a:gd name="T20" fmla="*/ 154 w 167"/>
                <a:gd name="T21" fmla="*/ 93 h 124"/>
                <a:gd name="T22" fmla="*/ 154 w 167"/>
                <a:gd name="T23" fmla="*/ 30 h 124"/>
                <a:gd name="T24" fmla="*/ 167 w 167"/>
                <a:gd name="T25" fmla="*/ 30 h 124"/>
                <a:gd name="T26" fmla="*/ 167 w 16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24">
                  <a:moveTo>
                    <a:pt x="92" y="93"/>
                  </a:moveTo>
                  <a:lnTo>
                    <a:pt x="92" y="30"/>
                  </a:lnTo>
                  <a:lnTo>
                    <a:pt x="123" y="30"/>
                  </a:lnTo>
                  <a:lnTo>
                    <a:pt x="123" y="93"/>
                  </a:lnTo>
                  <a:lnTo>
                    <a:pt x="92" y="93"/>
                  </a:lnTo>
                  <a:close/>
                  <a:moveTo>
                    <a:pt x="167" y="0"/>
                  </a:moveTo>
                  <a:lnTo>
                    <a:pt x="0" y="0"/>
                  </a:lnTo>
                  <a:lnTo>
                    <a:pt x="0" y="124"/>
                  </a:lnTo>
                  <a:lnTo>
                    <a:pt x="167" y="124"/>
                  </a:lnTo>
                  <a:lnTo>
                    <a:pt x="167" y="93"/>
                  </a:lnTo>
                  <a:lnTo>
                    <a:pt x="154" y="93"/>
                  </a:lnTo>
                  <a:lnTo>
                    <a:pt x="154" y="30"/>
                  </a:lnTo>
                  <a:lnTo>
                    <a:pt x="167" y="30"/>
                  </a:lnTo>
                  <a:lnTo>
                    <a:pt x="167"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8" name="Freeform 355"/>
            <p:cNvSpPr>
              <a:spLocks noEditPoints="1"/>
            </p:cNvSpPr>
            <p:nvPr/>
          </p:nvSpPr>
          <p:spPr bwMode="auto">
            <a:xfrm>
              <a:off x="3584576" y="2825751"/>
              <a:ext cx="265113" cy="196850"/>
            </a:xfrm>
            <a:custGeom>
              <a:avLst/>
              <a:gdLst>
                <a:gd name="T0" fmla="*/ 92 w 167"/>
                <a:gd name="T1" fmla="*/ 93 h 124"/>
                <a:gd name="T2" fmla="*/ 92 w 167"/>
                <a:gd name="T3" fmla="*/ 30 h 124"/>
                <a:gd name="T4" fmla="*/ 123 w 167"/>
                <a:gd name="T5" fmla="*/ 30 h 124"/>
                <a:gd name="T6" fmla="*/ 123 w 167"/>
                <a:gd name="T7" fmla="*/ 93 h 124"/>
                <a:gd name="T8" fmla="*/ 92 w 167"/>
                <a:gd name="T9" fmla="*/ 93 h 124"/>
                <a:gd name="T10" fmla="*/ 167 w 167"/>
                <a:gd name="T11" fmla="*/ 0 h 124"/>
                <a:gd name="T12" fmla="*/ 0 w 167"/>
                <a:gd name="T13" fmla="*/ 0 h 124"/>
                <a:gd name="T14" fmla="*/ 0 w 167"/>
                <a:gd name="T15" fmla="*/ 124 h 124"/>
                <a:gd name="T16" fmla="*/ 167 w 167"/>
                <a:gd name="T17" fmla="*/ 124 h 124"/>
                <a:gd name="T18" fmla="*/ 167 w 167"/>
                <a:gd name="T19" fmla="*/ 93 h 124"/>
                <a:gd name="T20" fmla="*/ 154 w 167"/>
                <a:gd name="T21" fmla="*/ 93 h 124"/>
                <a:gd name="T22" fmla="*/ 154 w 167"/>
                <a:gd name="T23" fmla="*/ 30 h 124"/>
                <a:gd name="T24" fmla="*/ 167 w 167"/>
                <a:gd name="T25" fmla="*/ 30 h 124"/>
                <a:gd name="T26" fmla="*/ 167 w 16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24">
                  <a:moveTo>
                    <a:pt x="92" y="93"/>
                  </a:moveTo>
                  <a:lnTo>
                    <a:pt x="92" y="30"/>
                  </a:lnTo>
                  <a:lnTo>
                    <a:pt x="123" y="30"/>
                  </a:lnTo>
                  <a:lnTo>
                    <a:pt x="123" y="93"/>
                  </a:lnTo>
                  <a:lnTo>
                    <a:pt x="92" y="93"/>
                  </a:lnTo>
                  <a:moveTo>
                    <a:pt x="167" y="0"/>
                  </a:moveTo>
                  <a:lnTo>
                    <a:pt x="0" y="0"/>
                  </a:lnTo>
                  <a:lnTo>
                    <a:pt x="0" y="124"/>
                  </a:lnTo>
                  <a:lnTo>
                    <a:pt x="167" y="124"/>
                  </a:lnTo>
                  <a:lnTo>
                    <a:pt x="167" y="93"/>
                  </a:lnTo>
                  <a:lnTo>
                    <a:pt x="154" y="93"/>
                  </a:lnTo>
                  <a:lnTo>
                    <a:pt x="154" y="30"/>
                  </a:lnTo>
                  <a:lnTo>
                    <a:pt x="167" y="30"/>
                  </a:lnTo>
                  <a:lnTo>
                    <a:pt x="1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9" name="Rectangle 356"/>
            <p:cNvSpPr>
              <a:spLocks noChangeArrowheads="1"/>
            </p:cNvSpPr>
            <p:nvPr/>
          </p:nvSpPr>
          <p:spPr bwMode="auto">
            <a:xfrm>
              <a:off x="3730626" y="2873376"/>
              <a:ext cx="49213" cy="100013"/>
            </a:xfrm>
            <a:prstGeom prst="rect">
              <a:avLst/>
            </a:prstGeom>
            <a:solidFill>
              <a:srgbClr val="87C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0" name="Rectangle 357"/>
            <p:cNvSpPr>
              <a:spLocks noChangeArrowheads="1"/>
            </p:cNvSpPr>
            <p:nvPr/>
          </p:nvSpPr>
          <p:spPr bwMode="auto">
            <a:xfrm>
              <a:off x="3730626" y="2873376"/>
              <a:ext cx="4921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1" name="Rectangle 358"/>
            <p:cNvSpPr>
              <a:spLocks noChangeArrowheads="1"/>
            </p:cNvSpPr>
            <p:nvPr/>
          </p:nvSpPr>
          <p:spPr bwMode="auto">
            <a:xfrm>
              <a:off x="3829051" y="2873376"/>
              <a:ext cx="20638" cy="100013"/>
            </a:xfrm>
            <a:prstGeom prst="rect">
              <a:avLst/>
            </a:prstGeom>
            <a:solidFill>
              <a:srgbClr val="87C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2" name="Rectangle 359"/>
            <p:cNvSpPr>
              <a:spLocks noChangeArrowheads="1"/>
            </p:cNvSpPr>
            <p:nvPr/>
          </p:nvSpPr>
          <p:spPr bwMode="auto">
            <a:xfrm>
              <a:off x="3829051" y="2873376"/>
              <a:ext cx="20638"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3" name="Freeform 360"/>
            <p:cNvSpPr>
              <a:spLocks noEditPoints="1"/>
            </p:cNvSpPr>
            <p:nvPr/>
          </p:nvSpPr>
          <p:spPr bwMode="auto">
            <a:xfrm>
              <a:off x="7951789" y="603251"/>
              <a:ext cx="323850" cy="1538288"/>
            </a:xfrm>
            <a:custGeom>
              <a:avLst/>
              <a:gdLst>
                <a:gd name="T0" fmla="*/ 0 w 152"/>
                <a:gd name="T1" fmla="*/ 0 h 722"/>
                <a:gd name="T2" fmla="*/ 0 w 152"/>
                <a:gd name="T3" fmla="*/ 722 h 722"/>
                <a:gd name="T4" fmla="*/ 152 w 152"/>
                <a:gd name="T5" fmla="*/ 722 h 722"/>
                <a:gd name="T6" fmla="*/ 152 w 152"/>
                <a:gd name="T7" fmla="*/ 0 h 722"/>
                <a:gd name="T8" fmla="*/ 0 w 152"/>
                <a:gd name="T9" fmla="*/ 0 h 722"/>
                <a:gd name="T10" fmla="*/ 76 w 152"/>
                <a:gd name="T11" fmla="*/ 682 h 722"/>
                <a:gd name="T12" fmla="*/ 59 w 152"/>
                <a:gd name="T13" fmla="*/ 665 h 722"/>
                <a:gd name="T14" fmla="*/ 76 w 152"/>
                <a:gd name="T15" fmla="*/ 647 h 722"/>
                <a:gd name="T16" fmla="*/ 94 w 152"/>
                <a:gd name="T17" fmla="*/ 665 h 722"/>
                <a:gd name="T18" fmla="*/ 76 w 152"/>
                <a:gd name="T19" fmla="*/ 68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722">
                  <a:moveTo>
                    <a:pt x="0" y="0"/>
                  </a:moveTo>
                  <a:cubicBezTo>
                    <a:pt x="0" y="722"/>
                    <a:pt x="0" y="722"/>
                    <a:pt x="0" y="722"/>
                  </a:cubicBezTo>
                  <a:cubicBezTo>
                    <a:pt x="152" y="722"/>
                    <a:pt x="152" y="722"/>
                    <a:pt x="152" y="722"/>
                  </a:cubicBezTo>
                  <a:cubicBezTo>
                    <a:pt x="152" y="0"/>
                    <a:pt x="152" y="0"/>
                    <a:pt x="152" y="0"/>
                  </a:cubicBezTo>
                  <a:lnTo>
                    <a:pt x="0" y="0"/>
                  </a:lnTo>
                  <a:close/>
                  <a:moveTo>
                    <a:pt x="76" y="682"/>
                  </a:moveTo>
                  <a:cubicBezTo>
                    <a:pt x="67" y="682"/>
                    <a:pt x="59" y="675"/>
                    <a:pt x="59" y="665"/>
                  </a:cubicBezTo>
                  <a:cubicBezTo>
                    <a:pt x="59" y="655"/>
                    <a:pt x="67" y="647"/>
                    <a:pt x="76" y="647"/>
                  </a:cubicBezTo>
                  <a:cubicBezTo>
                    <a:pt x="86" y="647"/>
                    <a:pt x="94" y="655"/>
                    <a:pt x="94" y="665"/>
                  </a:cubicBezTo>
                  <a:cubicBezTo>
                    <a:pt x="94" y="675"/>
                    <a:pt x="86" y="682"/>
                    <a:pt x="76" y="682"/>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34" name="Rectangle 361"/>
            <p:cNvSpPr>
              <a:spLocks noChangeArrowheads="1"/>
            </p:cNvSpPr>
            <p:nvPr/>
          </p:nvSpPr>
          <p:spPr bwMode="auto">
            <a:xfrm>
              <a:off x="8177214" y="1887538"/>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5" name="Rectangle 362"/>
            <p:cNvSpPr>
              <a:spLocks noChangeArrowheads="1"/>
            </p:cNvSpPr>
            <p:nvPr/>
          </p:nvSpPr>
          <p:spPr bwMode="auto">
            <a:xfrm>
              <a:off x="8177214" y="172561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6" name="Rectangle 363"/>
            <p:cNvSpPr>
              <a:spLocks noChangeArrowheads="1"/>
            </p:cNvSpPr>
            <p:nvPr/>
          </p:nvSpPr>
          <p:spPr bwMode="auto">
            <a:xfrm>
              <a:off x="8177214" y="1563688"/>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7" name="Rectangle 364"/>
            <p:cNvSpPr>
              <a:spLocks noChangeArrowheads="1"/>
            </p:cNvSpPr>
            <p:nvPr/>
          </p:nvSpPr>
          <p:spPr bwMode="auto">
            <a:xfrm>
              <a:off x="8177214" y="140176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8" name="Rectangle 365"/>
            <p:cNvSpPr>
              <a:spLocks noChangeArrowheads="1"/>
            </p:cNvSpPr>
            <p:nvPr/>
          </p:nvSpPr>
          <p:spPr bwMode="auto">
            <a:xfrm>
              <a:off x="8177214" y="1238251"/>
              <a:ext cx="98425" cy="20638"/>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39" name="Rectangle 366"/>
            <p:cNvSpPr>
              <a:spLocks noChangeArrowheads="1"/>
            </p:cNvSpPr>
            <p:nvPr/>
          </p:nvSpPr>
          <p:spPr bwMode="auto">
            <a:xfrm>
              <a:off x="8177214" y="107791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0" name="Rectangle 367"/>
            <p:cNvSpPr>
              <a:spLocks noChangeArrowheads="1"/>
            </p:cNvSpPr>
            <p:nvPr/>
          </p:nvSpPr>
          <p:spPr bwMode="auto">
            <a:xfrm>
              <a:off x="8177214" y="915988"/>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1" name="Rectangle 368"/>
            <p:cNvSpPr>
              <a:spLocks noChangeArrowheads="1"/>
            </p:cNvSpPr>
            <p:nvPr/>
          </p:nvSpPr>
          <p:spPr bwMode="auto">
            <a:xfrm>
              <a:off x="8177214" y="754063"/>
              <a:ext cx="98425"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2" name="Rectangle 369"/>
            <p:cNvSpPr>
              <a:spLocks noChangeArrowheads="1"/>
            </p:cNvSpPr>
            <p:nvPr/>
          </p:nvSpPr>
          <p:spPr bwMode="auto">
            <a:xfrm>
              <a:off x="8226426" y="180657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3" name="Rectangle 370"/>
            <p:cNvSpPr>
              <a:spLocks noChangeArrowheads="1"/>
            </p:cNvSpPr>
            <p:nvPr/>
          </p:nvSpPr>
          <p:spPr bwMode="auto">
            <a:xfrm>
              <a:off x="8226426" y="1644651"/>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4" name="Rectangle 371"/>
            <p:cNvSpPr>
              <a:spLocks noChangeArrowheads="1"/>
            </p:cNvSpPr>
            <p:nvPr/>
          </p:nvSpPr>
          <p:spPr bwMode="auto">
            <a:xfrm>
              <a:off x="8226426" y="148272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5" name="Rectangle 372"/>
            <p:cNvSpPr>
              <a:spLocks noChangeArrowheads="1"/>
            </p:cNvSpPr>
            <p:nvPr/>
          </p:nvSpPr>
          <p:spPr bwMode="auto">
            <a:xfrm>
              <a:off x="8226426" y="1319213"/>
              <a:ext cx="49213" cy="20638"/>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6" name="Rectangle 373"/>
            <p:cNvSpPr>
              <a:spLocks noChangeArrowheads="1"/>
            </p:cNvSpPr>
            <p:nvPr/>
          </p:nvSpPr>
          <p:spPr bwMode="auto">
            <a:xfrm>
              <a:off x="8226426" y="115887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7" name="Rectangle 374"/>
            <p:cNvSpPr>
              <a:spLocks noChangeArrowheads="1"/>
            </p:cNvSpPr>
            <p:nvPr/>
          </p:nvSpPr>
          <p:spPr bwMode="auto">
            <a:xfrm>
              <a:off x="8226426" y="996951"/>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8" name="Rectangle 375"/>
            <p:cNvSpPr>
              <a:spLocks noChangeArrowheads="1"/>
            </p:cNvSpPr>
            <p:nvPr/>
          </p:nvSpPr>
          <p:spPr bwMode="auto">
            <a:xfrm>
              <a:off x="8226426" y="835026"/>
              <a:ext cx="49213" cy="19050"/>
            </a:xfrm>
            <a:prstGeom prst="rect">
              <a:avLst/>
            </a:prstGeom>
            <a:solidFill>
              <a:srgbClr val="B7BF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49" name="Freeform 376"/>
            <p:cNvSpPr/>
            <p:nvPr/>
          </p:nvSpPr>
          <p:spPr bwMode="auto">
            <a:xfrm>
              <a:off x="7951789" y="603251"/>
              <a:ext cx="161925" cy="1538288"/>
            </a:xfrm>
            <a:custGeom>
              <a:avLst/>
              <a:gdLst>
                <a:gd name="T0" fmla="*/ 59 w 76"/>
                <a:gd name="T1" fmla="*/ 665 h 722"/>
                <a:gd name="T2" fmla="*/ 76 w 76"/>
                <a:gd name="T3" fmla="*/ 647 h 722"/>
                <a:gd name="T4" fmla="*/ 76 w 76"/>
                <a:gd name="T5" fmla="*/ 0 h 722"/>
                <a:gd name="T6" fmla="*/ 0 w 76"/>
                <a:gd name="T7" fmla="*/ 0 h 722"/>
                <a:gd name="T8" fmla="*/ 0 w 76"/>
                <a:gd name="T9" fmla="*/ 722 h 722"/>
                <a:gd name="T10" fmla="*/ 76 w 76"/>
                <a:gd name="T11" fmla="*/ 722 h 722"/>
                <a:gd name="T12" fmla="*/ 76 w 76"/>
                <a:gd name="T13" fmla="*/ 682 h 722"/>
                <a:gd name="T14" fmla="*/ 59 w 76"/>
                <a:gd name="T15" fmla="*/ 665 h 7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2">
                  <a:moveTo>
                    <a:pt x="59" y="665"/>
                  </a:moveTo>
                  <a:cubicBezTo>
                    <a:pt x="59" y="655"/>
                    <a:pt x="66" y="647"/>
                    <a:pt x="76" y="647"/>
                  </a:cubicBezTo>
                  <a:cubicBezTo>
                    <a:pt x="76" y="0"/>
                    <a:pt x="76" y="0"/>
                    <a:pt x="76" y="0"/>
                  </a:cubicBezTo>
                  <a:cubicBezTo>
                    <a:pt x="0" y="0"/>
                    <a:pt x="0" y="0"/>
                    <a:pt x="0" y="0"/>
                  </a:cubicBezTo>
                  <a:cubicBezTo>
                    <a:pt x="0" y="722"/>
                    <a:pt x="0" y="722"/>
                    <a:pt x="0" y="722"/>
                  </a:cubicBezTo>
                  <a:cubicBezTo>
                    <a:pt x="76" y="722"/>
                    <a:pt x="76" y="722"/>
                    <a:pt x="76" y="722"/>
                  </a:cubicBezTo>
                  <a:cubicBezTo>
                    <a:pt x="76" y="682"/>
                    <a:pt x="76" y="682"/>
                    <a:pt x="76" y="682"/>
                  </a:cubicBezTo>
                  <a:cubicBezTo>
                    <a:pt x="66" y="682"/>
                    <a:pt x="59" y="674"/>
                    <a:pt x="59" y="665"/>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0" name="Freeform 377"/>
            <p:cNvSpPr/>
            <p:nvPr/>
          </p:nvSpPr>
          <p:spPr bwMode="auto">
            <a:xfrm>
              <a:off x="8856664" y="1901826"/>
              <a:ext cx="111125" cy="239713"/>
            </a:xfrm>
            <a:custGeom>
              <a:avLst/>
              <a:gdLst>
                <a:gd name="T0" fmla="*/ 18 w 52"/>
                <a:gd name="T1" fmla="*/ 112 h 112"/>
                <a:gd name="T2" fmla="*/ 37 w 52"/>
                <a:gd name="T3" fmla="*/ 94 h 112"/>
                <a:gd name="T4" fmla="*/ 37 w 52"/>
                <a:gd name="T5" fmla="*/ 27 h 112"/>
                <a:gd name="T6" fmla="*/ 26 w 52"/>
                <a:gd name="T7" fmla="*/ 16 h 112"/>
                <a:gd name="T8" fmla="*/ 15 w 52"/>
                <a:gd name="T9" fmla="*/ 27 h 112"/>
                <a:gd name="T10" fmla="*/ 15 w 52"/>
                <a:gd name="T11" fmla="*/ 70 h 112"/>
                <a:gd name="T12" fmla="*/ 18 w 52"/>
                <a:gd name="T13" fmla="*/ 73 h 112"/>
                <a:gd name="T14" fmla="*/ 21 w 52"/>
                <a:gd name="T15" fmla="*/ 70 h 112"/>
                <a:gd name="T16" fmla="*/ 21 w 52"/>
                <a:gd name="T17" fmla="*/ 27 h 112"/>
                <a:gd name="T18" fmla="*/ 26 w 52"/>
                <a:gd name="T19" fmla="*/ 22 h 112"/>
                <a:gd name="T20" fmla="*/ 31 w 52"/>
                <a:gd name="T21" fmla="*/ 27 h 112"/>
                <a:gd name="T22" fmla="*/ 31 w 52"/>
                <a:gd name="T23" fmla="*/ 94 h 112"/>
                <a:gd name="T24" fmla="*/ 18 w 52"/>
                <a:gd name="T25" fmla="*/ 106 h 112"/>
                <a:gd name="T26" fmla="*/ 6 w 52"/>
                <a:gd name="T27" fmla="*/ 94 h 112"/>
                <a:gd name="T28" fmla="*/ 6 w 52"/>
                <a:gd name="T29" fmla="*/ 26 h 112"/>
                <a:gd name="T30" fmla="*/ 26 w 52"/>
                <a:gd name="T31" fmla="*/ 6 h 112"/>
                <a:gd name="T32" fmla="*/ 46 w 52"/>
                <a:gd name="T33" fmla="*/ 26 h 112"/>
                <a:gd name="T34" fmla="*/ 46 w 52"/>
                <a:gd name="T35" fmla="*/ 109 h 112"/>
                <a:gd name="T36" fmla="*/ 49 w 52"/>
                <a:gd name="T37" fmla="*/ 112 h 112"/>
                <a:gd name="T38" fmla="*/ 52 w 52"/>
                <a:gd name="T39" fmla="*/ 109 h 112"/>
                <a:gd name="T40" fmla="*/ 52 w 52"/>
                <a:gd name="T41" fmla="*/ 26 h 112"/>
                <a:gd name="T42" fmla="*/ 26 w 52"/>
                <a:gd name="T43" fmla="*/ 0 h 112"/>
                <a:gd name="T44" fmla="*/ 0 w 52"/>
                <a:gd name="T45" fmla="*/ 26 h 112"/>
                <a:gd name="T46" fmla="*/ 0 w 52"/>
                <a:gd name="T47" fmla="*/ 94 h 112"/>
                <a:gd name="T48" fmla="*/ 18 w 52"/>
                <a:gd name="T4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112">
                  <a:moveTo>
                    <a:pt x="18" y="112"/>
                  </a:moveTo>
                  <a:cubicBezTo>
                    <a:pt x="28" y="112"/>
                    <a:pt x="37" y="104"/>
                    <a:pt x="37" y="94"/>
                  </a:cubicBezTo>
                  <a:cubicBezTo>
                    <a:pt x="37" y="27"/>
                    <a:pt x="37" y="27"/>
                    <a:pt x="37" y="27"/>
                  </a:cubicBezTo>
                  <a:cubicBezTo>
                    <a:pt x="37" y="21"/>
                    <a:pt x="32" y="16"/>
                    <a:pt x="26" y="16"/>
                  </a:cubicBezTo>
                  <a:cubicBezTo>
                    <a:pt x="20" y="16"/>
                    <a:pt x="15" y="21"/>
                    <a:pt x="15" y="27"/>
                  </a:cubicBezTo>
                  <a:cubicBezTo>
                    <a:pt x="15" y="70"/>
                    <a:pt x="15" y="70"/>
                    <a:pt x="15" y="70"/>
                  </a:cubicBezTo>
                  <a:cubicBezTo>
                    <a:pt x="15" y="71"/>
                    <a:pt x="17" y="73"/>
                    <a:pt x="18" y="73"/>
                  </a:cubicBezTo>
                  <a:cubicBezTo>
                    <a:pt x="20" y="73"/>
                    <a:pt x="21" y="71"/>
                    <a:pt x="21" y="70"/>
                  </a:cubicBezTo>
                  <a:cubicBezTo>
                    <a:pt x="21" y="27"/>
                    <a:pt x="21" y="27"/>
                    <a:pt x="21" y="27"/>
                  </a:cubicBezTo>
                  <a:cubicBezTo>
                    <a:pt x="21" y="24"/>
                    <a:pt x="23" y="22"/>
                    <a:pt x="26" y="22"/>
                  </a:cubicBezTo>
                  <a:cubicBezTo>
                    <a:pt x="29" y="22"/>
                    <a:pt x="31" y="24"/>
                    <a:pt x="31" y="27"/>
                  </a:cubicBezTo>
                  <a:cubicBezTo>
                    <a:pt x="31" y="94"/>
                    <a:pt x="31" y="94"/>
                    <a:pt x="31" y="94"/>
                  </a:cubicBezTo>
                  <a:cubicBezTo>
                    <a:pt x="31" y="101"/>
                    <a:pt x="25" y="106"/>
                    <a:pt x="18" y="106"/>
                  </a:cubicBezTo>
                  <a:cubicBezTo>
                    <a:pt x="11" y="106"/>
                    <a:pt x="6" y="101"/>
                    <a:pt x="6" y="94"/>
                  </a:cubicBezTo>
                  <a:cubicBezTo>
                    <a:pt x="6" y="26"/>
                    <a:pt x="6" y="26"/>
                    <a:pt x="6" y="26"/>
                  </a:cubicBezTo>
                  <a:cubicBezTo>
                    <a:pt x="6" y="15"/>
                    <a:pt x="15" y="6"/>
                    <a:pt x="26" y="6"/>
                  </a:cubicBezTo>
                  <a:cubicBezTo>
                    <a:pt x="37" y="6"/>
                    <a:pt x="46" y="15"/>
                    <a:pt x="46" y="26"/>
                  </a:cubicBezTo>
                  <a:cubicBezTo>
                    <a:pt x="46" y="109"/>
                    <a:pt x="46" y="109"/>
                    <a:pt x="46" y="109"/>
                  </a:cubicBezTo>
                  <a:cubicBezTo>
                    <a:pt x="46" y="111"/>
                    <a:pt x="48" y="112"/>
                    <a:pt x="49" y="112"/>
                  </a:cubicBezTo>
                  <a:cubicBezTo>
                    <a:pt x="51" y="112"/>
                    <a:pt x="52" y="111"/>
                    <a:pt x="52" y="109"/>
                  </a:cubicBezTo>
                  <a:cubicBezTo>
                    <a:pt x="52" y="26"/>
                    <a:pt x="52" y="26"/>
                    <a:pt x="52" y="26"/>
                  </a:cubicBezTo>
                  <a:cubicBezTo>
                    <a:pt x="52" y="11"/>
                    <a:pt x="40" y="0"/>
                    <a:pt x="26" y="0"/>
                  </a:cubicBezTo>
                  <a:cubicBezTo>
                    <a:pt x="11" y="0"/>
                    <a:pt x="0" y="11"/>
                    <a:pt x="0" y="26"/>
                  </a:cubicBezTo>
                  <a:cubicBezTo>
                    <a:pt x="0" y="94"/>
                    <a:pt x="0" y="94"/>
                    <a:pt x="0" y="94"/>
                  </a:cubicBezTo>
                  <a:cubicBezTo>
                    <a:pt x="0" y="104"/>
                    <a:pt x="8" y="112"/>
                    <a:pt x="18" y="112"/>
                  </a:cubicBez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1" name="Rectangle 378"/>
            <p:cNvSpPr>
              <a:spLocks noChangeArrowheads="1"/>
            </p:cNvSpPr>
            <p:nvPr/>
          </p:nvSpPr>
          <p:spPr bwMode="auto">
            <a:xfrm>
              <a:off x="2927351" y="4260851"/>
              <a:ext cx="304800" cy="60325"/>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2" name="Rectangle 379"/>
            <p:cNvSpPr>
              <a:spLocks noChangeArrowheads="1"/>
            </p:cNvSpPr>
            <p:nvPr/>
          </p:nvSpPr>
          <p:spPr bwMode="auto">
            <a:xfrm>
              <a:off x="4346576" y="4260851"/>
              <a:ext cx="304800" cy="60325"/>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3" name="Rectangle 380"/>
            <p:cNvSpPr>
              <a:spLocks noChangeArrowheads="1"/>
            </p:cNvSpPr>
            <p:nvPr/>
          </p:nvSpPr>
          <p:spPr bwMode="auto">
            <a:xfrm>
              <a:off x="4346576" y="5729288"/>
              <a:ext cx="304800" cy="58738"/>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4" name="Rectangle 381"/>
            <p:cNvSpPr>
              <a:spLocks noChangeArrowheads="1"/>
            </p:cNvSpPr>
            <p:nvPr/>
          </p:nvSpPr>
          <p:spPr bwMode="auto">
            <a:xfrm>
              <a:off x="2927351" y="5729288"/>
              <a:ext cx="304800" cy="58738"/>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5" name="Rectangle 382"/>
            <p:cNvSpPr>
              <a:spLocks noChangeArrowheads="1"/>
            </p:cNvSpPr>
            <p:nvPr/>
          </p:nvSpPr>
          <p:spPr bwMode="auto">
            <a:xfrm>
              <a:off x="2995614" y="4260851"/>
              <a:ext cx="68263" cy="60325"/>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6" name="Rectangle 383"/>
            <p:cNvSpPr>
              <a:spLocks noChangeArrowheads="1"/>
            </p:cNvSpPr>
            <p:nvPr/>
          </p:nvSpPr>
          <p:spPr bwMode="auto">
            <a:xfrm>
              <a:off x="4513264" y="4260851"/>
              <a:ext cx="68263" cy="60325"/>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57" name="Freeform 384"/>
            <p:cNvSpPr>
              <a:spLocks noEditPoints="1"/>
            </p:cNvSpPr>
            <p:nvPr/>
          </p:nvSpPr>
          <p:spPr bwMode="auto">
            <a:xfrm>
              <a:off x="3386139" y="3932238"/>
              <a:ext cx="808038" cy="725488"/>
            </a:xfrm>
            <a:custGeom>
              <a:avLst/>
              <a:gdLst>
                <a:gd name="T0" fmla="*/ 308 w 379"/>
                <a:gd name="T1" fmla="*/ 340 h 340"/>
                <a:gd name="T2" fmla="*/ 71 w 379"/>
                <a:gd name="T3" fmla="*/ 340 h 340"/>
                <a:gd name="T4" fmla="*/ 0 w 379"/>
                <a:gd name="T5" fmla="*/ 269 h 340"/>
                <a:gd name="T6" fmla="*/ 0 w 379"/>
                <a:gd name="T7" fmla="*/ 71 h 340"/>
                <a:gd name="T8" fmla="*/ 71 w 379"/>
                <a:gd name="T9" fmla="*/ 0 h 340"/>
                <a:gd name="T10" fmla="*/ 308 w 379"/>
                <a:gd name="T11" fmla="*/ 0 h 340"/>
                <a:gd name="T12" fmla="*/ 379 w 379"/>
                <a:gd name="T13" fmla="*/ 71 h 340"/>
                <a:gd name="T14" fmla="*/ 379 w 379"/>
                <a:gd name="T15" fmla="*/ 269 h 340"/>
                <a:gd name="T16" fmla="*/ 308 w 379"/>
                <a:gd name="T17" fmla="*/ 340 h 340"/>
                <a:gd name="T18" fmla="*/ 71 w 379"/>
                <a:gd name="T19" fmla="*/ 48 h 340"/>
                <a:gd name="T20" fmla="*/ 47 w 379"/>
                <a:gd name="T21" fmla="*/ 71 h 340"/>
                <a:gd name="T22" fmla="*/ 47 w 379"/>
                <a:gd name="T23" fmla="*/ 269 h 340"/>
                <a:gd name="T24" fmla="*/ 71 w 379"/>
                <a:gd name="T25" fmla="*/ 293 h 340"/>
                <a:gd name="T26" fmla="*/ 308 w 379"/>
                <a:gd name="T27" fmla="*/ 293 h 340"/>
                <a:gd name="T28" fmla="*/ 332 w 379"/>
                <a:gd name="T29" fmla="*/ 269 h 340"/>
                <a:gd name="T30" fmla="*/ 332 w 379"/>
                <a:gd name="T31" fmla="*/ 71 h 340"/>
                <a:gd name="T32" fmla="*/ 308 w 379"/>
                <a:gd name="T33" fmla="*/ 48 h 340"/>
                <a:gd name="T34" fmla="*/ 71 w 379"/>
                <a:gd name="T3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9" h="340">
                  <a:moveTo>
                    <a:pt x="308" y="340"/>
                  </a:moveTo>
                  <a:cubicBezTo>
                    <a:pt x="71" y="340"/>
                    <a:pt x="71" y="340"/>
                    <a:pt x="71" y="340"/>
                  </a:cubicBezTo>
                  <a:cubicBezTo>
                    <a:pt x="32" y="340"/>
                    <a:pt x="0" y="308"/>
                    <a:pt x="0" y="269"/>
                  </a:cubicBezTo>
                  <a:cubicBezTo>
                    <a:pt x="0" y="71"/>
                    <a:pt x="0" y="71"/>
                    <a:pt x="0" y="71"/>
                  </a:cubicBezTo>
                  <a:cubicBezTo>
                    <a:pt x="0" y="32"/>
                    <a:pt x="32" y="0"/>
                    <a:pt x="71" y="0"/>
                  </a:cubicBezTo>
                  <a:cubicBezTo>
                    <a:pt x="308" y="0"/>
                    <a:pt x="308" y="0"/>
                    <a:pt x="308" y="0"/>
                  </a:cubicBezTo>
                  <a:cubicBezTo>
                    <a:pt x="347" y="0"/>
                    <a:pt x="379" y="32"/>
                    <a:pt x="379" y="71"/>
                  </a:cubicBezTo>
                  <a:cubicBezTo>
                    <a:pt x="379" y="269"/>
                    <a:pt x="379" y="269"/>
                    <a:pt x="379" y="269"/>
                  </a:cubicBezTo>
                  <a:cubicBezTo>
                    <a:pt x="379" y="308"/>
                    <a:pt x="347" y="340"/>
                    <a:pt x="308" y="340"/>
                  </a:cubicBezTo>
                  <a:close/>
                  <a:moveTo>
                    <a:pt x="71" y="48"/>
                  </a:moveTo>
                  <a:cubicBezTo>
                    <a:pt x="58" y="48"/>
                    <a:pt x="47" y="58"/>
                    <a:pt x="47" y="71"/>
                  </a:cubicBezTo>
                  <a:cubicBezTo>
                    <a:pt x="47" y="269"/>
                    <a:pt x="47" y="269"/>
                    <a:pt x="47" y="269"/>
                  </a:cubicBezTo>
                  <a:cubicBezTo>
                    <a:pt x="47" y="282"/>
                    <a:pt x="58" y="293"/>
                    <a:pt x="71" y="293"/>
                  </a:cubicBezTo>
                  <a:cubicBezTo>
                    <a:pt x="308" y="293"/>
                    <a:pt x="308" y="293"/>
                    <a:pt x="308" y="293"/>
                  </a:cubicBezTo>
                  <a:cubicBezTo>
                    <a:pt x="321" y="293"/>
                    <a:pt x="332" y="282"/>
                    <a:pt x="332" y="269"/>
                  </a:cubicBezTo>
                  <a:cubicBezTo>
                    <a:pt x="332" y="71"/>
                    <a:pt x="332" y="71"/>
                    <a:pt x="332" y="71"/>
                  </a:cubicBezTo>
                  <a:cubicBezTo>
                    <a:pt x="332" y="58"/>
                    <a:pt x="321" y="48"/>
                    <a:pt x="308" y="48"/>
                  </a:cubicBezTo>
                  <a:lnTo>
                    <a:pt x="71" y="48"/>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8" name="Freeform 385"/>
            <p:cNvSpPr/>
            <p:nvPr/>
          </p:nvSpPr>
          <p:spPr bwMode="auto">
            <a:xfrm>
              <a:off x="2727326" y="4295776"/>
              <a:ext cx="2127250" cy="1462088"/>
            </a:xfrm>
            <a:custGeom>
              <a:avLst/>
              <a:gdLst>
                <a:gd name="T0" fmla="*/ 998 w 998"/>
                <a:gd name="T1" fmla="*/ 639 h 687"/>
                <a:gd name="T2" fmla="*/ 950 w 998"/>
                <a:gd name="T3" fmla="*/ 687 h 687"/>
                <a:gd name="T4" fmla="*/ 47 w 998"/>
                <a:gd name="T5" fmla="*/ 687 h 687"/>
                <a:gd name="T6" fmla="*/ 0 w 998"/>
                <a:gd name="T7" fmla="*/ 639 h 687"/>
                <a:gd name="T8" fmla="*/ 0 w 998"/>
                <a:gd name="T9" fmla="*/ 48 h 687"/>
                <a:gd name="T10" fmla="*/ 47 w 998"/>
                <a:gd name="T11" fmla="*/ 0 h 687"/>
                <a:gd name="T12" fmla="*/ 950 w 998"/>
                <a:gd name="T13" fmla="*/ 0 h 687"/>
                <a:gd name="T14" fmla="*/ 998 w 998"/>
                <a:gd name="T15" fmla="*/ 48 h 687"/>
                <a:gd name="T16" fmla="*/ 998 w 998"/>
                <a:gd name="T17" fmla="*/ 63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687">
                  <a:moveTo>
                    <a:pt x="998" y="639"/>
                  </a:moveTo>
                  <a:cubicBezTo>
                    <a:pt x="998" y="665"/>
                    <a:pt x="977" y="687"/>
                    <a:pt x="950" y="687"/>
                  </a:cubicBezTo>
                  <a:cubicBezTo>
                    <a:pt x="47" y="687"/>
                    <a:pt x="47" y="687"/>
                    <a:pt x="47" y="687"/>
                  </a:cubicBezTo>
                  <a:cubicBezTo>
                    <a:pt x="21" y="687"/>
                    <a:pt x="0" y="665"/>
                    <a:pt x="0" y="639"/>
                  </a:cubicBezTo>
                  <a:cubicBezTo>
                    <a:pt x="0" y="48"/>
                    <a:pt x="0" y="48"/>
                    <a:pt x="0" y="48"/>
                  </a:cubicBezTo>
                  <a:cubicBezTo>
                    <a:pt x="0" y="21"/>
                    <a:pt x="21" y="0"/>
                    <a:pt x="47" y="0"/>
                  </a:cubicBezTo>
                  <a:cubicBezTo>
                    <a:pt x="950" y="0"/>
                    <a:pt x="950" y="0"/>
                    <a:pt x="950" y="0"/>
                  </a:cubicBezTo>
                  <a:cubicBezTo>
                    <a:pt x="977" y="0"/>
                    <a:pt x="998" y="21"/>
                    <a:pt x="998" y="48"/>
                  </a:cubicBezTo>
                  <a:lnTo>
                    <a:pt x="998" y="639"/>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9" name="Rectangle 386"/>
            <p:cNvSpPr>
              <a:spLocks noChangeArrowheads="1"/>
            </p:cNvSpPr>
            <p:nvPr/>
          </p:nvSpPr>
          <p:spPr bwMode="auto">
            <a:xfrm>
              <a:off x="2930526" y="4295776"/>
              <a:ext cx="301625" cy="14620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0" name="Rectangle 387"/>
            <p:cNvSpPr>
              <a:spLocks noChangeArrowheads="1"/>
            </p:cNvSpPr>
            <p:nvPr/>
          </p:nvSpPr>
          <p:spPr bwMode="auto">
            <a:xfrm>
              <a:off x="4346576" y="4295776"/>
              <a:ext cx="304800" cy="14620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1" name="Freeform 388"/>
            <p:cNvSpPr/>
            <p:nvPr/>
          </p:nvSpPr>
          <p:spPr bwMode="auto">
            <a:xfrm>
              <a:off x="4213226" y="381001"/>
              <a:ext cx="500063" cy="1401763"/>
            </a:xfrm>
            <a:custGeom>
              <a:avLst/>
              <a:gdLst>
                <a:gd name="T0" fmla="*/ 31 w 235"/>
                <a:gd name="T1" fmla="*/ 0 h 658"/>
                <a:gd name="T2" fmla="*/ 0 w 235"/>
                <a:gd name="T3" fmla="*/ 31 h 658"/>
                <a:gd name="T4" fmla="*/ 0 w 235"/>
                <a:gd name="T5" fmla="*/ 627 h 658"/>
                <a:gd name="T6" fmla="*/ 31 w 235"/>
                <a:gd name="T7" fmla="*/ 658 h 658"/>
                <a:gd name="T8" fmla="*/ 235 w 235"/>
                <a:gd name="T9" fmla="*/ 658 h 658"/>
                <a:gd name="T10" fmla="*/ 235 w 235"/>
                <a:gd name="T11" fmla="*/ 0 h 658"/>
                <a:gd name="T12" fmla="*/ 31 w 235"/>
                <a:gd name="T13" fmla="*/ 0 h 658"/>
              </a:gdLst>
              <a:ahLst/>
              <a:cxnLst>
                <a:cxn ang="0">
                  <a:pos x="T0" y="T1"/>
                </a:cxn>
                <a:cxn ang="0">
                  <a:pos x="T2" y="T3"/>
                </a:cxn>
                <a:cxn ang="0">
                  <a:pos x="T4" y="T5"/>
                </a:cxn>
                <a:cxn ang="0">
                  <a:pos x="T6" y="T7"/>
                </a:cxn>
                <a:cxn ang="0">
                  <a:pos x="T8" y="T9"/>
                </a:cxn>
                <a:cxn ang="0">
                  <a:pos x="T10" y="T11"/>
                </a:cxn>
                <a:cxn ang="0">
                  <a:pos x="T12" y="T13"/>
                </a:cxn>
              </a:cxnLst>
              <a:rect l="0" t="0" r="r" b="b"/>
              <a:pathLst>
                <a:path w="235" h="658">
                  <a:moveTo>
                    <a:pt x="31" y="0"/>
                  </a:moveTo>
                  <a:cubicBezTo>
                    <a:pt x="14" y="0"/>
                    <a:pt x="0" y="14"/>
                    <a:pt x="0" y="31"/>
                  </a:cubicBezTo>
                  <a:cubicBezTo>
                    <a:pt x="0" y="627"/>
                    <a:pt x="0" y="627"/>
                    <a:pt x="0" y="627"/>
                  </a:cubicBezTo>
                  <a:cubicBezTo>
                    <a:pt x="0" y="644"/>
                    <a:pt x="14" y="658"/>
                    <a:pt x="31" y="658"/>
                  </a:cubicBezTo>
                  <a:cubicBezTo>
                    <a:pt x="235" y="658"/>
                    <a:pt x="235" y="658"/>
                    <a:pt x="235" y="658"/>
                  </a:cubicBezTo>
                  <a:cubicBezTo>
                    <a:pt x="235" y="0"/>
                    <a:pt x="235" y="0"/>
                    <a:pt x="235" y="0"/>
                  </a:cubicBezTo>
                  <a:cubicBezTo>
                    <a:pt x="31" y="0"/>
                    <a:pt x="31" y="0"/>
                    <a:pt x="31" y="0"/>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2" name="Freeform 389"/>
            <p:cNvSpPr/>
            <p:nvPr/>
          </p:nvSpPr>
          <p:spPr bwMode="auto">
            <a:xfrm>
              <a:off x="4213226" y="381001"/>
              <a:ext cx="500063" cy="1401763"/>
            </a:xfrm>
            <a:custGeom>
              <a:avLst/>
              <a:gdLst>
                <a:gd name="T0" fmla="*/ 235 w 235"/>
                <a:gd name="T1" fmla="*/ 0 h 658"/>
                <a:gd name="T2" fmla="*/ 31 w 235"/>
                <a:gd name="T3" fmla="*/ 0 h 658"/>
                <a:gd name="T4" fmla="*/ 0 w 235"/>
                <a:gd name="T5" fmla="*/ 31 h 658"/>
                <a:gd name="T6" fmla="*/ 0 w 235"/>
                <a:gd name="T7" fmla="*/ 627 h 658"/>
                <a:gd name="T8" fmla="*/ 31 w 235"/>
                <a:gd name="T9" fmla="*/ 658 h 658"/>
                <a:gd name="T10" fmla="*/ 235 w 235"/>
                <a:gd name="T11" fmla="*/ 658 h 658"/>
                <a:gd name="T12" fmla="*/ 235 w 235"/>
                <a:gd name="T13" fmla="*/ 0 h 658"/>
              </a:gdLst>
              <a:ahLst/>
              <a:cxnLst>
                <a:cxn ang="0">
                  <a:pos x="T0" y="T1"/>
                </a:cxn>
                <a:cxn ang="0">
                  <a:pos x="T2" y="T3"/>
                </a:cxn>
                <a:cxn ang="0">
                  <a:pos x="T4" y="T5"/>
                </a:cxn>
                <a:cxn ang="0">
                  <a:pos x="T6" y="T7"/>
                </a:cxn>
                <a:cxn ang="0">
                  <a:pos x="T8" y="T9"/>
                </a:cxn>
                <a:cxn ang="0">
                  <a:pos x="T10" y="T11"/>
                </a:cxn>
                <a:cxn ang="0">
                  <a:pos x="T12" y="T13"/>
                </a:cxn>
              </a:cxnLst>
              <a:rect l="0" t="0" r="r" b="b"/>
              <a:pathLst>
                <a:path w="235" h="658">
                  <a:moveTo>
                    <a:pt x="235" y="0"/>
                  </a:moveTo>
                  <a:cubicBezTo>
                    <a:pt x="31" y="0"/>
                    <a:pt x="31" y="0"/>
                    <a:pt x="31" y="0"/>
                  </a:cubicBezTo>
                  <a:cubicBezTo>
                    <a:pt x="14" y="0"/>
                    <a:pt x="0" y="14"/>
                    <a:pt x="0" y="31"/>
                  </a:cubicBezTo>
                  <a:cubicBezTo>
                    <a:pt x="0" y="627"/>
                    <a:pt x="0" y="627"/>
                    <a:pt x="0" y="627"/>
                  </a:cubicBezTo>
                  <a:cubicBezTo>
                    <a:pt x="0" y="644"/>
                    <a:pt x="14" y="658"/>
                    <a:pt x="31" y="658"/>
                  </a:cubicBezTo>
                  <a:cubicBezTo>
                    <a:pt x="235" y="658"/>
                    <a:pt x="235" y="658"/>
                    <a:pt x="235" y="658"/>
                  </a:cubicBezTo>
                  <a:cubicBezTo>
                    <a:pt x="235" y="0"/>
                    <a:pt x="235" y="0"/>
                    <a:pt x="235"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3" name="Freeform 390"/>
            <p:cNvSpPr/>
            <p:nvPr/>
          </p:nvSpPr>
          <p:spPr bwMode="auto">
            <a:xfrm>
              <a:off x="4713289" y="381001"/>
              <a:ext cx="500063" cy="1401763"/>
            </a:xfrm>
            <a:custGeom>
              <a:avLst/>
              <a:gdLst>
                <a:gd name="T0" fmla="*/ 203 w 235"/>
                <a:gd name="T1" fmla="*/ 0 h 658"/>
                <a:gd name="T2" fmla="*/ 0 w 235"/>
                <a:gd name="T3" fmla="*/ 0 h 658"/>
                <a:gd name="T4" fmla="*/ 0 w 235"/>
                <a:gd name="T5" fmla="*/ 658 h 658"/>
                <a:gd name="T6" fmla="*/ 203 w 235"/>
                <a:gd name="T7" fmla="*/ 658 h 658"/>
                <a:gd name="T8" fmla="*/ 235 w 235"/>
                <a:gd name="T9" fmla="*/ 627 h 658"/>
                <a:gd name="T10" fmla="*/ 235 w 235"/>
                <a:gd name="T11" fmla="*/ 31 h 658"/>
                <a:gd name="T12" fmla="*/ 203 w 235"/>
                <a:gd name="T13" fmla="*/ 0 h 658"/>
              </a:gdLst>
              <a:ahLst/>
              <a:cxnLst>
                <a:cxn ang="0">
                  <a:pos x="T0" y="T1"/>
                </a:cxn>
                <a:cxn ang="0">
                  <a:pos x="T2" y="T3"/>
                </a:cxn>
                <a:cxn ang="0">
                  <a:pos x="T4" y="T5"/>
                </a:cxn>
                <a:cxn ang="0">
                  <a:pos x="T6" y="T7"/>
                </a:cxn>
                <a:cxn ang="0">
                  <a:pos x="T8" y="T9"/>
                </a:cxn>
                <a:cxn ang="0">
                  <a:pos x="T10" y="T11"/>
                </a:cxn>
                <a:cxn ang="0">
                  <a:pos x="T12" y="T13"/>
                </a:cxn>
              </a:cxnLst>
              <a:rect l="0" t="0" r="r" b="b"/>
              <a:pathLst>
                <a:path w="235" h="658">
                  <a:moveTo>
                    <a:pt x="203" y="0"/>
                  </a:moveTo>
                  <a:cubicBezTo>
                    <a:pt x="0" y="0"/>
                    <a:pt x="0" y="0"/>
                    <a:pt x="0" y="0"/>
                  </a:cubicBezTo>
                  <a:cubicBezTo>
                    <a:pt x="0" y="658"/>
                    <a:pt x="0" y="658"/>
                    <a:pt x="0" y="658"/>
                  </a:cubicBezTo>
                  <a:cubicBezTo>
                    <a:pt x="203" y="658"/>
                    <a:pt x="203" y="658"/>
                    <a:pt x="203" y="658"/>
                  </a:cubicBezTo>
                  <a:cubicBezTo>
                    <a:pt x="221" y="658"/>
                    <a:pt x="235" y="644"/>
                    <a:pt x="235" y="627"/>
                  </a:cubicBezTo>
                  <a:cubicBezTo>
                    <a:pt x="235" y="31"/>
                    <a:pt x="235" y="31"/>
                    <a:pt x="235" y="31"/>
                  </a:cubicBezTo>
                  <a:cubicBezTo>
                    <a:pt x="235" y="14"/>
                    <a:pt x="221" y="0"/>
                    <a:pt x="203" y="0"/>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4" name="Freeform 391"/>
            <p:cNvSpPr/>
            <p:nvPr/>
          </p:nvSpPr>
          <p:spPr bwMode="auto">
            <a:xfrm>
              <a:off x="4313239" y="481013"/>
              <a:ext cx="800100" cy="1201738"/>
            </a:xfrm>
            <a:custGeom>
              <a:avLst/>
              <a:gdLst>
                <a:gd name="T0" fmla="*/ 0 w 504"/>
                <a:gd name="T1" fmla="*/ 757 h 757"/>
                <a:gd name="T2" fmla="*/ 0 w 504"/>
                <a:gd name="T3" fmla="*/ 757 h 757"/>
                <a:gd name="T4" fmla="*/ 504 w 504"/>
                <a:gd name="T5" fmla="*/ 757 h 757"/>
                <a:gd name="T6" fmla="*/ 504 w 504"/>
                <a:gd name="T7" fmla="*/ 757 h 757"/>
                <a:gd name="T8" fmla="*/ 504 w 504"/>
                <a:gd name="T9" fmla="*/ 0 h 757"/>
                <a:gd name="T10" fmla="*/ 504 w 504"/>
                <a:gd name="T11" fmla="*/ 0 h 757"/>
                <a:gd name="T12" fmla="*/ 0 w 504"/>
                <a:gd name="T13" fmla="*/ 0 h 757"/>
                <a:gd name="T14" fmla="*/ 0 w 504"/>
                <a:gd name="T15" fmla="*/ 0 h 757"/>
                <a:gd name="T16" fmla="*/ 0 w 504"/>
                <a:gd name="T17"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757">
                  <a:moveTo>
                    <a:pt x="0" y="757"/>
                  </a:moveTo>
                  <a:lnTo>
                    <a:pt x="0" y="757"/>
                  </a:lnTo>
                  <a:lnTo>
                    <a:pt x="504" y="757"/>
                  </a:lnTo>
                  <a:lnTo>
                    <a:pt x="504" y="757"/>
                  </a:lnTo>
                  <a:lnTo>
                    <a:pt x="504" y="0"/>
                  </a:lnTo>
                  <a:lnTo>
                    <a:pt x="504" y="0"/>
                  </a:lnTo>
                  <a:lnTo>
                    <a:pt x="0" y="0"/>
                  </a:lnTo>
                  <a:lnTo>
                    <a:pt x="0" y="0"/>
                  </a:lnTo>
                  <a:lnTo>
                    <a:pt x="0" y="757"/>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5" name="Freeform 392"/>
            <p:cNvSpPr>
              <a:spLocks noEditPoints="1"/>
            </p:cNvSpPr>
            <p:nvPr/>
          </p:nvSpPr>
          <p:spPr bwMode="auto">
            <a:xfrm>
              <a:off x="4613276" y="255588"/>
              <a:ext cx="200025" cy="2000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71 h 94"/>
                <a:gd name="T12" fmla="*/ 23 w 94"/>
                <a:gd name="T13" fmla="*/ 47 h 94"/>
                <a:gd name="T14" fmla="*/ 47 w 94"/>
                <a:gd name="T15" fmla="*/ 24 h 94"/>
                <a:gd name="T16" fmla="*/ 70 w 94"/>
                <a:gd name="T17" fmla="*/ 47 h 94"/>
                <a:gd name="T18" fmla="*/ 47 w 94"/>
                <a:gd name="T19" fmla="*/ 7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71"/>
                  </a:moveTo>
                  <a:cubicBezTo>
                    <a:pt x="34" y="71"/>
                    <a:pt x="23" y="60"/>
                    <a:pt x="23" y="47"/>
                  </a:cubicBezTo>
                  <a:cubicBezTo>
                    <a:pt x="23" y="34"/>
                    <a:pt x="34" y="24"/>
                    <a:pt x="47" y="24"/>
                  </a:cubicBezTo>
                  <a:cubicBezTo>
                    <a:pt x="60" y="24"/>
                    <a:pt x="70" y="34"/>
                    <a:pt x="70" y="47"/>
                  </a:cubicBezTo>
                  <a:cubicBezTo>
                    <a:pt x="70" y="60"/>
                    <a:pt x="60" y="71"/>
                    <a:pt x="47" y="71"/>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6" name="Rectangle 393"/>
            <p:cNvSpPr>
              <a:spLocks noChangeArrowheads="1"/>
            </p:cNvSpPr>
            <p:nvPr/>
          </p:nvSpPr>
          <p:spPr bwMode="auto">
            <a:xfrm>
              <a:off x="4387851" y="1565276"/>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7" name="Rectangle 394"/>
            <p:cNvSpPr>
              <a:spLocks noChangeArrowheads="1"/>
            </p:cNvSpPr>
            <p:nvPr/>
          </p:nvSpPr>
          <p:spPr bwMode="auto">
            <a:xfrm>
              <a:off x="4387851" y="1465263"/>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8" name="Rectangle 395"/>
            <p:cNvSpPr>
              <a:spLocks noChangeArrowheads="1"/>
            </p:cNvSpPr>
            <p:nvPr/>
          </p:nvSpPr>
          <p:spPr bwMode="auto">
            <a:xfrm>
              <a:off x="4387851" y="1365251"/>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69" name="Rectangle 396"/>
            <p:cNvSpPr>
              <a:spLocks noChangeArrowheads="1"/>
            </p:cNvSpPr>
            <p:nvPr/>
          </p:nvSpPr>
          <p:spPr bwMode="auto">
            <a:xfrm>
              <a:off x="4387851" y="1265238"/>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0" name="Rectangle 397"/>
            <p:cNvSpPr>
              <a:spLocks noChangeArrowheads="1"/>
            </p:cNvSpPr>
            <p:nvPr/>
          </p:nvSpPr>
          <p:spPr bwMode="auto">
            <a:xfrm>
              <a:off x="4387851" y="1165226"/>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1" name="Rectangle 398"/>
            <p:cNvSpPr>
              <a:spLocks noChangeArrowheads="1"/>
            </p:cNvSpPr>
            <p:nvPr/>
          </p:nvSpPr>
          <p:spPr bwMode="auto">
            <a:xfrm>
              <a:off x="4387851" y="1065213"/>
              <a:ext cx="650875" cy="349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2" name="Rectangle 399"/>
            <p:cNvSpPr>
              <a:spLocks noChangeArrowheads="1"/>
            </p:cNvSpPr>
            <p:nvPr/>
          </p:nvSpPr>
          <p:spPr bwMode="auto">
            <a:xfrm>
              <a:off x="4387851" y="965201"/>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3" name="Rectangle 400"/>
            <p:cNvSpPr>
              <a:spLocks noChangeArrowheads="1"/>
            </p:cNvSpPr>
            <p:nvPr/>
          </p:nvSpPr>
          <p:spPr bwMode="auto">
            <a:xfrm>
              <a:off x="4387851" y="865188"/>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4" name="Rectangle 401"/>
            <p:cNvSpPr>
              <a:spLocks noChangeArrowheads="1"/>
            </p:cNvSpPr>
            <p:nvPr/>
          </p:nvSpPr>
          <p:spPr bwMode="auto">
            <a:xfrm>
              <a:off x="4387851" y="765176"/>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5" name="Rectangle 402"/>
            <p:cNvSpPr>
              <a:spLocks noChangeArrowheads="1"/>
            </p:cNvSpPr>
            <p:nvPr/>
          </p:nvSpPr>
          <p:spPr bwMode="auto">
            <a:xfrm>
              <a:off x="4387851" y="665163"/>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6" name="Rectangle 403"/>
            <p:cNvSpPr>
              <a:spLocks noChangeArrowheads="1"/>
            </p:cNvSpPr>
            <p:nvPr/>
          </p:nvSpPr>
          <p:spPr bwMode="auto">
            <a:xfrm>
              <a:off x="4387851" y="565151"/>
              <a:ext cx="650875" cy="333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477" name="Freeform 404"/>
            <p:cNvSpPr/>
            <p:nvPr/>
          </p:nvSpPr>
          <p:spPr bwMode="auto">
            <a:xfrm>
              <a:off x="4462464" y="355601"/>
              <a:ext cx="500063" cy="150813"/>
            </a:xfrm>
            <a:custGeom>
              <a:avLst/>
              <a:gdLst>
                <a:gd name="T0" fmla="*/ 235 w 235"/>
                <a:gd name="T1" fmla="*/ 39 h 71"/>
                <a:gd name="T2" fmla="*/ 204 w 235"/>
                <a:gd name="T3" fmla="*/ 71 h 71"/>
                <a:gd name="T4" fmla="*/ 32 w 235"/>
                <a:gd name="T5" fmla="*/ 71 h 71"/>
                <a:gd name="T6" fmla="*/ 0 w 235"/>
                <a:gd name="T7" fmla="*/ 39 h 71"/>
                <a:gd name="T8" fmla="*/ 0 w 235"/>
                <a:gd name="T9" fmla="*/ 32 h 71"/>
                <a:gd name="T10" fmla="*/ 32 w 235"/>
                <a:gd name="T11" fmla="*/ 0 h 71"/>
                <a:gd name="T12" fmla="*/ 204 w 235"/>
                <a:gd name="T13" fmla="*/ 0 h 71"/>
                <a:gd name="T14" fmla="*/ 235 w 235"/>
                <a:gd name="T15" fmla="*/ 32 h 71"/>
                <a:gd name="T16" fmla="*/ 235 w 235"/>
                <a:gd name="T17"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71">
                  <a:moveTo>
                    <a:pt x="235" y="39"/>
                  </a:moveTo>
                  <a:cubicBezTo>
                    <a:pt x="235" y="57"/>
                    <a:pt x="221" y="71"/>
                    <a:pt x="204" y="71"/>
                  </a:cubicBezTo>
                  <a:cubicBezTo>
                    <a:pt x="32" y="71"/>
                    <a:pt x="32" y="71"/>
                    <a:pt x="32" y="71"/>
                  </a:cubicBezTo>
                  <a:cubicBezTo>
                    <a:pt x="14" y="71"/>
                    <a:pt x="0" y="57"/>
                    <a:pt x="0" y="39"/>
                  </a:cubicBezTo>
                  <a:cubicBezTo>
                    <a:pt x="0" y="32"/>
                    <a:pt x="0" y="32"/>
                    <a:pt x="0" y="32"/>
                  </a:cubicBezTo>
                  <a:cubicBezTo>
                    <a:pt x="0" y="14"/>
                    <a:pt x="14" y="0"/>
                    <a:pt x="32" y="0"/>
                  </a:cubicBezTo>
                  <a:cubicBezTo>
                    <a:pt x="204" y="0"/>
                    <a:pt x="204" y="0"/>
                    <a:pt x="204" y="0"/>
                  </a:cubicBezTo>
                  <a:cubicBezTo>
                    <a:pt x="221" y="0"/>
                    <a:pt x="235" y="14"/>
                    <a:pt x="235" y="32"/>
                  </a:cubicBezTo>
                  <a:lnTo>
                    <a:pt x="235" y="39"/>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8" name="Freeform 405"/>
            <p:cNvSpPr/>
            <p:nvPr/>
          </p:nvSpPr>
          <p:spPr bwMode="auto">
            <a:xfrm>
              <a:off x="3436939" y="6069013"/>
              <a:ext cx="481013" cy="688975"/>
            </a:xfrm>
            <a:custGeom>
              <a:avLst/>
              <a:gdLst>
                <a:gd name="T0" fmla="*/ 0 w 303"/>
                <a:gd name="T1" fmla="*/ 0 h 434"/>
                <a:gd name="T2" fmla="*/ 0 w 303"/>
                <a:gd name="T3" fmla="*/ 434 h 434"/>
                <a:gd name="T4" fmla="*/ 303 w 303"/>
                <a:gd name="T5" fmla="*/ 216 h 434"/>
                <a:gd name="T6" fmla="*/ 0 w 303"/>
                <a:gd name="T7" fmla="*/ 0 h 434"/>
              </a:gdLst>
              <a:ahLst/>
              <a:cxnLst>
                <a:cxn ang="0">
                  <a:pos x="T0" y="T1"/>
                </a:cxn>
                <a:cxn ang="0">
                  <a:pos x="T2" y="T3"/>
                </a:cxn>
                <a:cxn ang="0">
                  <a:pos x="T4" y="T5"/>
                </a:cxn>
                <a:cxn ang="0">
                  <a:pos x="T6" y="T7"/>
                </a:cxn>
              </a:cxnLst>
              <a:rect l="0" t="0" r="r" b="b"/>
              <a:pathLst>
                <a:path w="303" h="434">
                  <a:moveTo>
                    <a:pt x="0" y="0"/>
                  </a:moveTo>
                  <a:lnTo>
                    <a:pt x="0" y="434"/>
                  </a:lnTo>
                  <a:lnTo>
                    <a:pt x="303" y="216"/>
                  </a:lnTo>
                  <a:lnTo>
                    <a:pt x="0" y="0"/>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9" name="Freeform 407"/>
            <p:cNvSpPr/>
            <p:nvPr/>
          </p:nvSpPr>
          <p:spPr bwMode="auto">
            <a:xfrm>
              <a:off x="3436939" y="6411913"/>
              <a:ext cx="963613" cy="346075"/>
            </a:xfrm>
            <a:custGeom>
              <a:avLst/>
              <a:gdLst>
                <a:gd name="T0" fmla="*/ 0 w 607"/>
                <a:gd name="T1" fmla="*/ 218 h 218"/>
                <a:gd name="T2" fmla="*/ 607 w 607"/>
                <a:gd name="T3" fmla="*/ 218 h 218"/>
                <a:gd name="T4" fmla="*/ 303 w 607"/>
                <a:gd name="T5" fmla="*/ 0 h 218"/>
                <a:gd name="T6" fmla="*/ 0 w 607"/>
                <a:gd name="T7" fmla="*/ 218 h 218"/>
              </a:gdLst>
              <a:ahLst/>
              <a:cxnLst>
                <a:cxn ang="0">
                  <a:pos x="T0" y="T1"/>
                </a:cxn>
                <a:cxn ang="0">
                  <a:pos x="T2" y="T3"/>
                </a:cxn>
                <a:cxn ang="0">
                  <a:pos x="T4" y="T5"/>
                </a:cxn>
                <a:cxn ang="0">
                  <a:pos x="T6" y="T7"/>
                </a:cxn>
              </a:cxnLst>
              <a:rect l="0" t="0" r="r" b="b"/>
              <a:pathLst>
                <a:path w="607" h="218">
                  <a:moveTo>
                    <a:pt x="0" y="218"/>
                  </a:moveTo>
                  <a:lnTo>
                    <a:pt x="607" y="218"/>
                  </a:lnTo>
                  <a:lnTo>
                    <a:pt x="303" y="0"/>
                  </a:lnTo>
                  <a:lnTo>
                    <a:pt x="0" y="218"/>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0" name="Freeform 408"/>
            <p:cNvSpPr/>
            <p:nvPr/>
          </p:nvSpPr>
          <p:spPr bwMode="auto">
            <a:xfrm>
              <a:off x="3917951" y="6069013"/>
              <a:ext cx="482600" cy="688975"/>
            </a:xfrm>
            <a:custGeom>
              <a:avLst/>
              <a:gdLst>
                <a:gd name="T0" fmla="*/ 0 w 304"/>
                <a:gd name="T1" fmla="*/ 216 h 434"/>
                <a:gd name="T2" fmla="*/ 304 w 304"/>
                <a:gd name="T3" fmla="*/ 434 h 434"/>
                <a:gd name="T4" fmla="*/ 304 w 304"/>
                <a:gd name="T5" fmla="*/ 0 h 434"/>
                <a:gd name="T6" fmla="*/ 0 w 304"/>
                <a:gd name="T7" fmla="*/ 216 h 434"/>
              </a:gdLst>
              <a:ahLst/>
              <a:cxnLst>
                <a:cxn ang="0">
                  <a:pos x="T0" y="T1"/>
                </a:cxn>
                <a:cxn ang="0">
                  <a:pos x="T2" y="T3"/>
                </a:cxn>
                <a:cxn ang="0">
                  <a:pos x="T4" y="T5"/>
                </a:cxn>
                <a:cxn ang="0">
                  <a:pos x="T6" y="T7"/>
                </a:cxn>
              </a:cxnLst>
              <a:rect l="0" t="0" r="r" b="b"/>
              <a:pathLst>
                <a:path w="304" h="434">
                  <a:moveTo>
                    <a:pt x="0" y="216"/>
                  </a:moveTo>
                  <a:lnTo>
                    <a:pt x="304" y="434"/>
                  </a:lnTo>
                  <a:lnTo>
                    <a:pt x="304" y="0"/>
                  </a:lnTo>
                  <a:lnTo>
                    <a:pt x="0" y="216"/>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1" name="Freeform 409"/>
            <p:cNvSpPr/>
            <p:nvPr/>
          </p:nvSpPr>
          <p:spPr bwMode="auto">
            <a:xfrm>
              <a:off x="3436939" y="6069013"/>
              <a:ext cx="963613" cy="438150"/>
            </a:xfrm>
            <a:custGeom>
              <a:avLst/>
              <a:gdLst>
                <a:gd name="T0" fmla="*/ 607 w 607"/>
                <a:gd name="T1" fmla="*/ 0 h 276"/>
                <a:gd name="T2" fmla="*/ 0 w 607"/>
                <a:gd name="T3" fmla="*/ 0 h 276"/>
                <a:gd name="T4" fmla="*/ 303 w 607"/>
                <a:gd name="T5" fmla="*/ 276 h 276"/>
                <a:gd name="T6" fmla="*/ 607 w 607"/>
                <a:gd name="T7" fmla="*/ 0 h 276"/>
              </a:gdLst>
              <a:ahLst/>
              <a:cxnLst>
                <a:cxn ang="0">
                  <a:pos x="T0" y="T1"/>
                </a:cxn>
                <a:cxn ang="0">
                  <a:pos x="T2" y="T3"/>
                </a:cxn>
                <a:cxn ang="0">
                  <a:pos x="T4" y="T5"/>
                </a:cxn>
                <a:cxn ang="0">
                  <a:pos x="T6" y="T7"/>
                </a:cxn>
              </a:cxnLst>
              <a:rect l="0" t="0" r="r" b="b"/>
              <a:pathLst>
                <a:path w="607" h="276">
                  <a:moveTo>
                    <a:pt x="607" y="0"/>
                  </a:moveTo>
                  <a:lnTo>
                    <a:pt x="0" y="0"/>
                  </a:lnTo>
                  <a:lnTo>
                    <a:pt x="303" y="276"/>
                  </a:lnTo>
                  <a:lnTo>
                    <a:pt x="607" y="0"/>
                  </a:lnTo>
                  <a:close/>
                </a:path>
              </a:pathLst>
            </a:custGeom>
            <a:solidFill>
              <a:srgbClr val="B7BFC7"/>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2" name="Freeform 410"/>
            <p:cNvSpPr/>
            <p:nvPr/>
          </p:nvSpPr>
          <p:spPr bwMode="auto">
            <a:xfrm>
              <a:off x="3436939" y="6069013"/>
              <a:ext cx="963613" cy="404813"/>
            </a:xfrm>
            <a:custGeom>
              <a:avLst/>
              <a:gdLst>
                <a:gd name="T0" fmla="*/ 607 w 607"/>
                <a:gd name="T1" fmla="*/ 0 h 255"/>
                <a:gd name="T2" fmla="*/ 0 w 607"/>
                <a:gd name="T3" fmla="*/ 0 h 255"/>
                <a:gd name="T4" fmla="*/ 303 w 607"/>
                <a:gd name="T5" fmla="*/ 255 h 255"/>
                <a:gd name="T6" fmla="*/ 607 w 607"/>
                <a:gd name="T7" fmla="*/ 0 h 255"/>
              </a:gdLst>
              <a:ahLst/>
              <a:cxnLst>
                <a:cxn ang="0">
                  <a:pos x="T0" y="T1"/>
                </a:cxn>
                <a:cxn ang="0">
                  <a:pos x="T2" y="T3"/>
                </a:cxn>
                <a:cxn ang="0">
                  <a:pos x="T4" y="T5"/>
                </a:cxn>
                <a:cxn ang="0">
                  <a:pos x="T6" y="T7"/>
                </a:cxn>
              </a:cxnLst>
              <a:rect l="0" t="0" r="r" b="b"/>
              <a:pathLst>
                <a:path w="607" h="255">
                  <a:moveTo>
                    <a:pt x="607" y="0"/>
                  </a:moveTo>
                  <a:lnTo>
                    <a:pt x="0" y="0"/>
                  </a:lnTo>
                  <a:lnTo>
                    <a:pt x="303" y="255"/>
                  </a:lnTo>
                  <a:lnTo>
                    <a:pt x="607" y="0"/>
                  </a:lnTo>
                  <a:close/>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3" name="Oval 411"/>
            <p:cNvSpPr>
              <a:spLocks noChangeArrowheads="1"/>
            </p:cNvSpPr>
            <p:nvPr/>
          </p:nvSpPr>
          <p:spPr bwMode="auto">
            <a:xfrm>
              <a:off x="8799514" y="328613"/>
              <a:ext cx="1154113" cy="1154113"/>
            </a:xfrm>
            <a:prstGeom prst="ellipse">
              <a:avLst/>
            </a:pr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4" name="Freeform 412"/>
            <p:cNvSpPr>
              <a:spLocks noEditPoints="1"/>
            </p:cNvSpPr>
            <p:nvPr/>
          </p:nvSpPr>
          <p:spPr bwMode="auto">
            <a:xfrm>
              <a:off x="8748714" y="277813"/>
              <a:ext cx="1257300" cy="1255713"/>
            </a:xfrm>
            <a:custGeom>
              <a:avLst/>
              <a:gdLst>
                <a:gd name="T0" fmla="*/ 295 w 590"/>
                <a:gd name="T1" fmla="*/ 29 h 590"/>
                <a:gd name="T2" fmla="*/ 483 w 590"/>
                <a:gd name="T3" fmla="*/ 107 h 590"/>
                <a:gd name="T4" fmla="*/ 561 w 590"/>
                <a:gd name="T5" fmla="*/ 295 h 590"/>
                <a:gd name="T6" fmla="*/ 483 w 590"/>
                <a:gd name="T7" fmla="*/ 483 h 590"/>
                <a:gd name="T8" fmla="*/ 295 w 590"/>
                <a:gd name="T9" fmla="*/ 560 h 590"/>
                <a:gd name="T10" fmla="*/ 107 w 590"/>
                <a:gd name="T11" fmla="*/ 483 h 590"/>
                <a:gd name="T12" fmla="*/ 30 w 590"/>
                <a:gd name="T13" fmla="*/ 295 h 590"/>
                <a:gd name="T14" fmla="*/ 107 w 590"/>
                <a:gd name="T15" fmla="*/ 107 h 590"/>
                <a:gd name="T16" fmla="*/ 295 w 590"/>
                <a:gd name="T17" fmla="*/ 29 h 590"/>
                <a:gd name="T18" fmla="*/ 295 w 590"/>
                <a:gd name="T19" fmla="*/ 0 h 590"/>
                <a:gd name="T20" fmla="*/ 0 w 590"/>
                <a:gd name="T21" fmla="*/ 295 h 590"/>
                <a:gd name="T22" fmla="*/ 295 w 590"/>
                <a:gd name="T23" fmla="*/ 590 h 590"/>
                <a:gd name="T24" fmla="*/ 590 w 590"/>
                <a:gd name="T25" fmla="*/ 295 h 590"/>
                <a:gd name="T26" fmla="*/ 295 w 590"/>
                <a:gd name="T27"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590">
                  <a:moveTo>
                    <a:pt x="295" y="29"/>
                  </a:moveTo>
                  <a:cubicBezTo>
                    <a:pt x="366" y="29"/>
                    <a:pt x="433" y="57"/>
                    <a:pt x="483" y="107"/>
                  </a:cubicBezTo>
                  <a:cubicBezTo>
                    <a:pt x="533" y="157"/>
                    <a:pt x="561" y="224"/>
                    <a:pt x="561" y="295"/>
                  </a:cubicBezTo>
                  <a:cubicBezTo>
                    <a:pt x="561" y="366"/>
                    <a:pt x="533" y="432"/>
                    <a:pt x="483" y="483"/>
                  </a:cubicBezTo>
                  <a:cubicBezTo>
                    <a:pt x="433" y="533"/>
                    <a:pt x="366" y="560"/>
                    <a:pt x="295" y="560"/>
                  </a:cubicBezTo>
                  <a:cubicBezTo>
                    <a:pt x="224" y="560"/>
                    <a:pt x="158" y="533"/>
                    <a:pt x="107" y="483"/>
                  </a:cubicBezTo>
                  <a:cubicBezTo>
                    <a:pt x="57" y="432"/>
                    <a:pt x="30" y="366"/>
                    <a:pt x="30" y="295"/>
                  </a:cubicBezTo>
                  <a:cubicBezTo>
                    <a:pt x="30" y="224"/>
                    <a:pt x="57" y="157"/>
                    <a:pt x="107" y="107"/>
                  </a:cubicBezTo>
                  <a:cubicBezTo>
                    <a:pt x="158" y="57"/>
                    <a:pt x="224" y="29"/>
                    <a:pt x="295" y="29"/>
                  </a:cubicBezTo>
                  <a:moveTo>
                    <a:pt x="295" y="0"/>
                  </a:moveTo>
                  <a:cubicBezTo>
                    <a:pt x="132" y="0"/>
                    <a:pt x="0" y="132"/>
                    <a:pt x="0" y="295"/>
                  </a:cubicBezTo>
                  <a:cubicBezTo>
                    <a:pt x="0" y="458"/>
                    <a:pt x="132" y="590"/>
                    <a:pt x="295" y="590"/>
                  </a:cubicBezTo>
                  <a:cubicBezTo>
                    <a:pt x="458" y="590"/>
                    <a:pt x="590" y="458"/>
                    <a:pt x="590" y="295"/>
                  </a:cubicBezTo>
                  <a:cubicBezTo>
                    <a:pt x="590" y="132"/>
                    <a:pt x="458" y="0"/>
                    <a:pt x="295" y="0"/>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5" name="Freeform 413"/>
            <p:cNvSpPr/>
            <p:nvPr/>
          </p:nvSpPr>
          <p:spPr bwMode="auto">
            <a:xfrm>
              <a:off x="9236076" y="415926"/>
              <a:ext cx="155575" cy="493713"/>
            </a:xfrm>
            <a:custGeom>
              <a:avLst/>
              <a:gdLst>
                <a:gd name="T0" fmla="*/ 79 w 98"/>
                <a:gd name="T1" fmla="*/ 311 h 311"/>
                <a:gd name="T2" fmla="*/ 0 w 98"/>
                <a:gd name="T3" fmla="*/ 4 h 311"/>
                <a:gd name="T4" fmla="*/ 19 w 98"/>
                <a:gd name="T5" fmla="*/ 0 h 311"/>
                <a:gd name="T6" fmla="*/ 98 w 98"/>
                <a:gd name="T7" fmla="*/ 306 h 311"/>
                <a:gd name="T8" fmla="*/ 79 w 98"/>
                <a:gd name="T9" fmla="*/ 311 h 311"/>
              </a:gdLst>
              <a:ahLst/>
              <a:cxnLst>
                <a:cxn ang="0">
                  <a:pos x="T0" y="T1"/>
                </a:cxn>
                <a:cxn ang="0">
                  <a:pos x="T2" y="T3"/>
                </a:cxn>
                <a:cxn ang="0">
                  <a:pos x="T4" y="T5"/>
                </a:cxn>
                <a:cxn ang="0">
                  <a:pos x="T6" y="T7"/>
                </a:cxn>
                <a:cxn ang="0">
                  <a:pos x="T8" y="T9"/>
                </a:cxn>
              </a:cxnLst>
              <a:rect l="0" t="0" r="r" b="b"/>
              <a:pathLst>
                <a:path w="98" h="311">
                  <a:moveTo>
                    <a:pt x="79" y="311"/>
                  </a:moveTo>
                  <a:lnTo>
                    <a:pt x="0" y="4"/>
                  </a:lnTo>
                  <a:lnTo>
                    <a:pt x="19" y="0"/>
                  </a:lnTo>
                  <a:lnTo>
                    <a:pt x="98" y="306"/>
                  </a:lnTo>
                  <a:lnTo>
                    <a:pt x="79" y="311"/>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6" name="Freeform 414"/>
            <p:cNvSpPr/>
            <p:nvPr/>
          </p:nvSpPr>
          <p:spPr bwMode="auto">
            <a:xfrm>
              <a:off x="9236076" y="415926"/>
              <a:ext cx="155575" cy="493713"/>
            </a:xfrm>
            <a:custGeom>
              <a:avLst/>
              <a:gdLst>
                <a:gd name="T0" fmla="*/ 79 w 98"/>
                <a:gd name="T1" fmla="*/ 311 h 311"/>
                <a:gd name="T2" fmla="*/ 0 w 98"/>
                <a:gd name="T3" fmla="*/ 4 h 311"/>
                <a:gd name="T4" fmla="*/ 19 w 98"/>
                <a:gd name="T5" fmla="*/ 0 h 311"/>
                <a:gd name="T6" fmla="*/ 98 w 98"/>
                <a:gd name="T7" fmla="*/ 306 h 311"/>
                <a:gd name="T8" fmla="*/ 79 w 98"/>
                <a:gd name="T9" fmla="*/ 311 h 311"/>
              </a:gdLst>
              <a:ahLst/>
              <a:cxnLst>
                <a:cxn ang="0">
                  <a:pos x="T0" y="T1"/>
                </a:cxn>
                <a:cxn ang="0">
                  <a:pos x="T2" y="T3"/>
                </a:cxn>
                <a:cxn ang="0">
                  <a:pos x="T4" y="T5"/>
                </a:cxn>
                <a:cxn ang="0">
                  <a:pos x="T6" y="T7"/>
                </a:cxn>
                <a:cxn ang="0">
                  <a:pos x="T8" y="T9"/>
                </a:cxn>
              </a:cxnLst>
              <a:rect l="0" t="0" r="r" b="b"/>
              <a:pathLst>
                <a:path w="98" h="311">
                  <a:moveTo>
                    <a:pt x="79" y="311"/>
                  </a:moveTo>
                  <a:lnTo>
                    <a:pt x="0" y="4"/>
                  </a:lnTo>
                  <a:lnTo>
                    <a:pt x="19" y="0"/>
                  </a:lnTo>
                  <a:lnTo>
                    <a:pt x="98" y="306"/>
                  </a:lnTo>
                  <a:lnTo>
                    <a:pt x="79"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7" name="Freeform 415"/>
            <p:cNvSpPr/>
            <p:nvPr/>
          </p:nvSpPr>
          <p:spPr bwMode="auto">
            <a:xfrm>
              <a:off x="9253539" y="882651"/>
              <a:ext cx="622300" cy="101600"/>
            </a:xfrm>
            <a:custGeom>
              <a:avLst/>
              <a:gdLst>
                <a:gd name="T0" fmla="*/ 390 w 392"/>
                <a:gd name="T1" fmla="*/ 64 h 64"/>
                <a:gd name="T2" fmla="*/ 0 w 392"/>
                <a:gd name="T3" fmla="*/ 5 h 64"/>
                <a:gd name="T4" fmla="*/ 0 w 392"/>
                <a:gd name="T5" fmla="*/ 0 h 64"/>
                <a:gd name="T6" fmla="*/ 392 w 392"/>
                <a:gd name="T7" fmla="*/ 59 h 64"/>
                <a:gd name="T8" fmla="*/ 390 w 392"/>
                <a:gd name="T9" fmla="*/ 64 h 64"/>
              </a:gdLst>
              <a:ahLst/>
              <a:cxnLst>
                <a:cxn ang="0">
                  <a:pos x="T0" y="T1"/>
                </a:cxn>
                <a:cxn ang="0">
                  <a:pos x="T2" y="T3"/>
                </a:cxn>
                <a:cxn ang="0">
                  <a:pos x="T4" y="T5"/>
                </a:cxn>
                <a:cxn ang="0">
                  <a:pos x="T6" y="T7"/>
                </a:cxn>
                <a:cxn ang="0">
                  <a:pos x="T8" y="T9"/>
                </a:cxn>
              </a:cxnLst>
              <a:rect l="0" t="0" r="r" b="b"/>
              <a:pathLst>
                <a:path w="392" h="64">
                  <a:moveTo>
                    <a:pt x="390" y="64"/>
                  </a:moveTo>
                  <a:lnTo>
                    <a:pt x="0" y="5"/>
                  </a:lnTo>
                  <a:lnTo>
                    <a:pt x="0" y="0"/>
                  </a:lnTo>
                  <a:lnTo>
                    <a:pt x="392" y="59"/>
                  </a:lnTo>
                  <a:lnTo>
                    <a:pt x="390" y="64"/>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8" name="Freeform 416"/>
            <p:cNvSpPr/>
            <p:nvPr/>
          </p:nvSpPr>
          <p:spPr bwMode="auto">
            <a:xfrm>
              <a:off x="9253539" y="882651"/>
              <a:ext cx="622300" cy="101600"/>
            </a:xfrm>
            <a:custGeom>
              <a:avLst/>
              <a:gdLst>
                <a:gd name="T0" fmla="*/ 390 w 392"/>
                <a:gd name="T1" fmla="*/ 64 h 64"/>
                <a:gd name="T2" fmla="*/ 0 w 392"/>
                <a:gd name="T3" fmla="*/ 5 h 64"/>
                <a:gd name="T4" fmla="*/ 0 w 392"/>
                <a:gd name="T5" fmla="*/ 0 h 64"/>
                <a:gd name="T6" fmla="*/ 392 w 392"/>
                <a:gd name="T7" fmla="*/ 59 h 64"/>
                <a:gd name="T8" fmla="*/ 390 w 392"/>
                <a:gd name="T9" fmla="*/ 64 h 64"/>
              </a:gdLst>
              <a:ahLst/>
              <a:cxnLst>
                <a:cxn ang="0">
                  <a:pos x="T0" y="T1"/>
                </a:cxn>
                <a:cxn ang="0">
                  <a:pos x="T2" y="T3"/>
                </a:cxn>
                <a:cxn ang="0">
                  <a:pos x="T4" y="T5"/>
                </a:cxn>
                <a:cxn ang="0">
                  <a:pos x="T6" y="T7"/>
                </a:cxn>
                <a:cxn ang="0">
                  <a:pos x="T8" y="T9"/>
                </a:cxn>
              </a:cxnLst>
              <a:rect l="0" t="0" r="r" b="b"/>
              <a:pathLst>
                <a:path w="392" h="64">
                  <a:moveTo>
                    <a:pt x="390" y="64"/>
                  </a:moveTo>
                  <a:lnTo>
                    <a:pt x="0" y="5"/>
                  </a:lnTo>
                  <a:lnTo>
                    <a:pt x="0" y="0"/>
                  </a:lnTo>
                  <a:lnTo>
                    <a:pt x="392" y="59"/>
                  </a:lnTo>
                  <a:lnTo>
                    <a:pt x="39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9" name="Freeform 417"/>
            <p:cNvSpPr/>
            <p:nvPr/>
          </p:nvSpPr>
          <p:spPr bwMode="auto">
            <a:xfrm>
              <a:off x="9085264" y="892176"/>
              <a:ext cx="301625" cy="242888"/>
            </a:xfrm>
            <a:custGeom>
              <a:avLst/>
              <a:gdLst>
                <a:gd name="T0" fmla="*/ 12 w 190"/>
                <a:gd name="T1" fmla="*/ 153 h 153"/>
                <a:gd name="T2" fmla="*/ 0 w 190"/>
                <a:gd name="T3" fmla="*/ 137 h 153"/>
                <a:gd name="T4" fmla="*/ 178 w 190"/>
                <a:gd name="T5" fmla="*/ 0 h 153"/>
                <a:gd name="T6" fmla="*/ 190 w 190"/>
                <a:gd name="T7" fmla="*/ 16 h 153"/>
                <a:gd name="T8" fmla="*/ 12 w 190"/>
                <a:gd name="T9" fmla="*/ 153 h 153"/>
              </a:gdLst>
              <a:ahLst/>
              <a:cxnLst>
                <a:cxn ang="0">
                  <a:pos x="T0" y="T1"/>
                </a:cxn>
                <a:cxn ang="0">
                  <a:pos x="T2" y="T3"/>
                </a:cxn>
                <a:cxn ang="0">
                  <a:pos x="T4" y="T5"/>
                </a:cxn>
                <a:cxn ang="0">
                  <a:pos x="T6" y="T7"/>
                </a:cxn>
                <a:cxn ang="0">
                  <a:pos x="T8" y="T9"/>
                </a:cxn>
              </a:cxnLst>
              <a:rect l="0" t="0" r="r" b="b"/>
              <a:pathLst>
                <a:path w="190" h="153">
                  <a:moveTo>
                    <a:pt x="12" y="153"/>
                  </a:moveTo>
                  <a:lnTo>
                    <a:pt x="0" y="137"/>
                  </a:lnTo>
                  <a:lnTo>
                    <a:pt x="178" y="0"/>
                  </a:lnTo>
                  <a:lnTo>
                    <a:pt x="190" y="16"/>
                  </a:lnTo>
                  <a:lnTo>
                    <a:pt x="12" y="153"/>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0" name="Freeform 418"/>
            <p:cNvSpPr/>
            <p:nvPr/>
          </p:nvSpPr>
          <p:spPr bwMode="auto">
            <a:xfrm>
              <a:off x="9085264" y="892176"/>
              <a:ext cx="301625" cy="242888"/>
            </a:xfrm>
            <a:custGeom>
              <a:avLst/>
              <a:gdLst>
                <a:gd name="T0" fmla="*/ 12 w 190"/>
                <a:gd name="T1" fmla="*/ 153 h 153"/>
                <a:gd name="T2" fmla="*/ 0 w 190"/>
                <a:gd name="T3" fmla="*/ 137 h 153"/>
                <a:gd name="T4" fmla="*/ 178 w 190"/>
                <a:gd name="T5" fmla="*/ 0 h 153"/>
                <a:gd name="T6" fmla="*/ 190 w 190"/>
                <a:gd name="T7" fmla="*/ 16 h 153"/>
                <a:gd name="T8" fmla="*/ 12 w 190"/>
                <a:gd name="T9" fmla="*/ 153 h 153"/>
              </a:gdLst>
              <a:ahLst/>
              <a:cxnLst>
                <a:cxn ang="0">
                  <a:pos x="T0" y="T1"/>
                </a:cxn>
                <a:cxn ang="0">
                  <a:pos x="T2" y="T3"/>
                </a:cxn>
                <a:cxn ang="0">
                  <a:pos x="T4" y="T5"/>
                </a:cxn>
                <a:cxn ang="0">
                  <a:pos x="T6" y="T7"/>
                </a:cxn>
                <a:cxn ang="0">
                  <a:pos x="T8" y="T9"/>
                </a:cxn>
              </a:cxnLst>
              <a:rect l="0" t="0" r="r" b="b"/>
              <a:pathLst>
                <a:path w="190" h="153">
                  <a:moveTo>
                    <a:pt x="12" y="153"/>
                  </a:moveTo>
                  <a:lnTo>
                    <a:pt x="0" y="137"/>
                  </a:lnTo>
                  <a:lnTo>
                    <a:pt x="178" y="0"/>
                  </a:lnTo>
                  <a:lnTo>
                    <a:pt x="190" y="16"/>
                  </a:lnTo>
                  <a:lnTo>
                    <a:pt x="12" y="1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1" name="Oval 419"/>
            <p:cNvSpPr>
              <a:spLocks noChangeArrowheads="1"/>
            </p:cNvSpPr>
            <p:nvPr/>
          </p:nvSpPr>
          <p:spPr bwMode="auto">
            <a:xfrm>
              <a:off x="9782176" y="877888"/>
              <a:ext cx="52388" cy="53975"/>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2" name="Oval 420"/>
            <p:cNvSpPr>
              <a:spLocks noChangeArrowheads="1"/>
            </p:cNvSpPr>
            <p:nvPr/>
          </p:nvSpPr>
          <p:spPr bwMode="auto">
            <a:xfrm>
              <a:off x="8921751" y="877888"/>
              <a:ext cx="52388" cy="53975"/>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3" name="Oval 421"/>
            <p:cNvSpPr>
              <a:spLocks noChangeArrowheads="1"/>
            </p:cNvSpPr>
            <p:nvPr/>
          </p:nvSpPr>
          <p:spPr bwMode="auto">
            <a:xfrm>
              <a:off x="9351964" y="447676"/>
              <a:ext cx="52388" cy="52388"/>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4" name="Oval 422"/>
            <p:cNvSpPr>
              <a:spLocks noChangeArrowheads="1"/>
            </p:cNvSpPr>
            <p:nvPr/>
          </p:nvSpPr>
          <p:spPr bwMode="auto">
            <a:xfrm>
              <a:off x="9351964" y="1309688"/>
              <a:ext cx="52388" cy="53975"/>
            </a:xfrm>
            <a:prstGeom prst="ellipse">
              <a:avLst/>
            </a:pr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5" name="Freeform 423"/>
            <p:cNvSpPr/>
            <p:nvPr/>
          </p:nvSpPr>
          <p:spPr bwMode="auto">
            <a:xfrm>
              <a:off x="9734551" y="1106488"/>
              <a:ext cx="31750" cy="28575"/>
            </a:xfrm>
            <a:custGeom>
              <a:avLst/>
              <a:gdLst>
                <a:gd name="T0" fmla="*/ 13 w 15"/>
                <a:gd name="T1" fmla="*/ 10 h 14"/>
                <a:gd name="T2" fmla="*/ 4 w 15"/>
                <a:gd name="T3" fmla="*/ 12 h 14"/>
                <a:gd name="T4" fmla="*/ 2 w 15"/>
                <a:gd name="T5" fmla="*/ 4 h 14"/>
                <a:gd name="T6" fmla="*/ 11 w 15"/>
                <a:gd name="T7" fmla="*/ 1 h 14"/>
                <a:gd name="T8" fmla="*/ 13 w 15"/>
                <a:gd name="T9" fmla="*/ 10 h 14"/>
              </a:gdLst>
              <a:ahLst/>
              <a:cxnLst>
                <a:cxn ang="0">
                  <a:pos x="T0" y="T1"/>
                </a:cxn>
                <a:cxn ang="0">
                  <a:pos x="T2" y="T3"/>
                </a:cxn>
                <a:cxn ang="0">
                  <a:pos x="T4" y="T5"/>
                </a:cxn>
                <a:cxn ang="0">
                  <a:pos x="T6" y="T7"/>
                </a:cxn>
                <a:cxn ang="0">
                  <a:pos x="T8" y="T9"/>
                </a:cxn>
              </a:cxnLst>
              <a:rect l="0" t="0" r="r" b="b"/>
              <a:pathLst>
                <a:path w="15" h="14">
                  <a:moveTo>
                    <a:pt x="13" y="10"/>
                  </a:moveTo>
                  <a:cubicBezTo>
                    <a:pt x="11" y="13"/>
                    <a:pt x="7" y="14"/>
                    <a:pt x="4" y="12"/>
                  </a:cubicBezTo>
                  <a:cubicBezTo>
                    <a:pt x="1" y="11"/>
                    <a:pt x="0" y="7"/>
                    <a:pt x="2" y="4"/>
                  </a:cubicBezTo>
                  <a:cubicBezTo>
                    <a:pt x="4" y="1"/>
                    <a:pt x="8" y="0"/>
                    <a:pt x="11" y="1"/>
                  </a:cubicBezTo>
                  <a:cubicBezTo>
                    <a:pt x="14" y="3"/>
                    <a:pt x="15" y="7"/>
                    <a:pt x="13" y="10"/>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6" name="Freeform 424"/>
            <p:cNvSpPr/>
            <p:nvPr/>
          </p:nvSpPr>
          <p:spPr bwMode="auto">
            <a:xfrm>
              <a:off x="8988426" y="674688"/>
              <a:ext cx="33338" cy="30163"/>
            </a:xfrm>
            <a:custGeom>
              <a:avLst/>
              <a:gdLst>
                <a:gd name="T0" fmla="*/ 13 w 15"/>
                <a:gd name="T1" fmla="*/ 10 h 14"/>
                <a:gd name="T2" fmla="*/ 4 w 15"/>
                <a:gd name="T3" fmla="*/ 12 h 14"/>
                <a:gd name="T4" fmla="*/ 2 w 15"/>
                <a:gd name="T5" fmla="*/ 4 h 14"/>
                <a:gd name="T6" fmla="*/ 10 w 15"/>
                <a:gd name="T7" fmla="*/ 1 h 14"/>
                <a:gd name="T8" fmla="*/ 13 w 15"/>
                <a:gd name="T9" fmla="*/ 10 h 14"/>
              </a:gdLst>
              <a:ahLst/>
              <a:cxnLst>
                <a:cxn ang="0">
                  <a:pos x="T0" y="T1"/>
                </a:cxn>
                <a:cxn ang="0">
                  <a:pos x="T2" y="T3"/>
                </a:cxn>
                <a:cxn ang="0">
                  <a:pos x="T4" y="T5"/>
                </a:cxn>
                <a:cxn ang="0">
                  <a:pos x="T6" y="T7"/>
                </a:cxn>
                <a:cxn ang="0">
                  <a:pos x="T8" y="T9"/>
                </a:cxn>
              </a:cxnLst>
              <a:rect l="0" t="0" r="r" b="b"/>
              <a:pathLst>
                <a:path w="15" h="14">
                  <a:moveTo>
                    <a:pt x="13" y="10"/>
                  </a:moveTo>
                  <a:cubicBezTo>
                    <a:pt x="11" y="13"/>
                    <a:pt x="7" y="14"/>
                    <a:pt x="4" y="12"/>
                  </a:cubicBezTo>
                  <a:cubicBezTo>
                    <a:pt x="1" y="10"/>
                    <a:pt x="0" y="7"/>
                    <a:pt x="2" y="4"/>
                  </a:cubicBezTo>
                  <a:cubicBezTo>
                    <a:pt x="4" y="1"/>
                    <a:pt x="7" y="0"/>
                    <a:pt x="10" y="1"/>
                  </a:cubicBezTo>
                  <a:cubicBezTo>
                    <a:pt x="14" y="3"/>
                    <a:pt x="15" y="7"/>
                    <a:pt x="13" y="1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7" name="Freeform 425"/>
            <p:cNvSpPr/>
            <p:nvPr/>
          </p:nvSpPr>
          <p:spPr bwMode="auto">
            <a:xfrm>
              <a:off x="9578976" y="515938"/>
              <a:ext cx="30163" cy="31750"/>
            </a:xfrm>
            <a:custGeom>
              <a:avLst/>
              <a:gdLst>
                <a:gd name="T0" fmla="*/ 12 w 14"/>
                <a:gd name="T1" fmla="*/ 11 h 15"/>
                <a:gd name="T2" fmla="*/ 4 w 14"/>
                <a:gd name="T3" fmla="*/ 13 h 15"/>
                <a:gd name="T4" fmla="*/ 1 w 14"/>
                <a:gd name="T5" fmla="*/ 4 h 15"/>
                <a:gd name="T6" fmla="*/ 10 w 14"/>
                <a:gd name="T7" fmla="*/ 2 h 15"/>
                <a:gd name="T8" fmla="*/ 12 w 14"/>
                <a:gd name="T9" fmla="*/ 11 h 15"/>
              </a:gdLst>
              <a:ahLst/>
              <a:cxnLst>
                <a:cxn ang="0">
                  <a:pos x="T0" y="T1"/>
                </a:cxn>
                <a:cxn ang="0">
                  <a:pos x="T2" y="T3"/>
                </a:cxn>
                <a:cxn ang="0">
                  <a:pos x="T4" y="T5"/>
                </a:cxn>
                <a:cxn ang="0">
                  <a:pos x="T6" y="T7"/>
                </a:cxn>
                <a:cxn ang="0">
                  <a:pos x="T8" y="T9"/>
                </a:cxn>
              </a:cxnLst>
              <a:rect l="0" t="0" r="r" b="b"/>
              <a:pathLst>
                <a:path w="14" h="15">
                  <a:moveTo>
                    <a:pt x="12" y="11"/>
                  </a:moveTo>
                  <a:cubicBezTo>
                    <a:pt x="11" y="14"/>
                    <a:pt x="7" y="15"/>
                    <a:pt x="4" y="13"/>
                  </a:cubicBezTo>
                  <a:cubicBezTo>
                    <a:pt x="1" y="11"/>
                    <a:pt x="0" y="7"/>
                    <a:pt x="1" y="4"/>
                  </a:cubicBezTo>
                  <a:cubicBezTo>
                    <a:pt x="3" y="1"/>
                    <a:pt x="7" y="0"/>
                    <a:pt x="10" y="2"/>
                  </a:cubicBezTo>
                  <a:cubicBezTo>
                    <a:pt x="13" y="4"/>
                    <a:pt x="14" y="8"/>
                    <a:pt x="12" y="11"/>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8" name="Freeform 426"/>
            <p:cNvSpPr/>
            <p:nvPr/>
          </p:nvSpPr>
          <p:spPr bwMode="auto">
            <a:xfrm>
              <a:off x="9147176" y="1263651"/>
              <a:ext cx="31750" cy="31750"/>
            </a:xfrm>
            <a:custGeom>
              <a:avLst/>
              <a:gdLst>
                <a:gd name="T0" fmla="*/ 13 w 15"/>
                <a:gd name="T1" fmla="*/ 10 h 15"/>
                <a:gd name="T2" fmla="*/ 4 w 15"/>
                <a:gd name="T3" fmla="*/ 13 h 15"/>
                <a:gd name="T4" fmla="*/ 2 w 15"/>
                <a:gd name="T5" fmla="*/ 4 h 15"/>
                <a:gd name="T6" fmla="*/ 11 w 15"/>
                <a:gd name="T7" fmla="*/ 2 h 15"/>
                <a:gd name="T8" fmla="*/ 13 w 15"/>
                <a:gd name="T9" fmla="*/ 10 h 15"/>
              </a:gdLst>
              <a:ahLst/>
              <a:cxnLst>
                <a:cxn ang="0">
                  <a:pos x="T0" y="T1"/>
                </a:cxn>
                <a:cxn ang="0">
                  <a:pos x="T2" y="T3"/>
                </a:cxn>
                <a:cxn ang="0">
                  <a:pos x="T4" y="T5"/>
                </a:cxn>
                <a:cxn ang="0">
                  <a:pos x="T6" y="T7"/>
                </a:cxn>
                <a:cxn ang="0">
                  <a:pos x="T8" y="T9"/>
                </a:cxn>
              </a:cxnLst>
              <a:rect l="0" t="0" r="r" b="b"/>
              <a:pathLst>
                <a:path w="15" h="15">
                  <a:moveTo>
                    <a:pt x="13" y="10"/>
                  </a:moveTo>
                  <a:cubicBezTo>
                    <a:pt x="11" y="13"/>
                    <a:pt x="7" y="15"/>
                    <a:pt x="4" y="13"/>
                  </a:cubicBezTo>
                  <a:cubicBezTo>
                    <a:pt x="1" y="11"/>
                    <a:pt x="0" y="7"/>
                    <a:pt x="2" y="4"/>
                  </a:cubicBezTo>
                  <a:cubicBezTo>
                    <a:pt x="4" y="1"/>
                    <a:pt x="8" y="0"/>
                    <a:pt x="11" y="2"/>
                  </a:cubicBezTo>
                  <a:cubicBezTo>
                    <a:pt x="14" y="4"/>
                    <a:pt x="15" y="7"/>
                    <a:pt x="13" y="1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9" name="Freeform 427"/>
            <p:cNvSpPr/>
            <p:nvPr/>
          </p:nvSpPr>
          <p:spPr bwMode="auto">
            <a:xfrm>
              <a:off x="9577389" y="1263651"/>
              <a:ext cx="31750" cy="30163"/>
            </a:xfrm>
            <a:custGeom>
              <a:avLst/>
              <a:gdLst>
                <a:gd name="T0" fmla="*/ 11 w 15"/>
                <a:gd name="T1" fmla="*/ 12 h 14"/>
                <a:gd name="T2" fmla="*/ 2 w 15"/>
                <a:gd name="T3" fmla="*/ 10 h 14"/>
                <a:gd name="T4" fmla="*/ 4 w 15"/>
                <a:gd name="T5" fmla="*/ 1 h 14"/>
                <a:gd name="T6" fmla="*/ 13 w 15"/>
                <a:gd name="T7" fmla="*/ 4 h 14"/>
                <a:gd name="T8" fmla="*/ 11 w 15"/>
                <a:gd name="T9" fmla="*/ 12 h 14"/>
              </a:gdLst>
              <a:ahLst/>
              <a:cxnLst>
                <a:cxn ang="0">
                  <a:pos x="T0" y="T1"/>
                </a:cxn>
                <a:cxn ang="0">
                  <a:pos x="T2" y="T3"/>
                </a:cxn>
                <a:cxn ang="0">
                  <a:pos x="T4" y="T5"/>
                </a:cxn>
                <a:cxn ang="0">
                  <a:pos x="T6" y="T7"/>
                </a:cxn>
                <a:cxn ang="0">
                  <a:pos x="T8" y="T9"/>
                </a:cxn>
              </a:cxnLst>
              <a:rect l="0" t="0" r="r" b="b"/>
              <a:pathLst>
                <a:path w="15" h="14">
                  <a:moveTo>
                    <a:pt x="11" y="12"/>
                  </a:moveTo>
                  <a:cubicBezTo>
                    <a:pt x="8" y="14"/>
                    <a:pt x="4" y="13"/>
                    <a:pt x="2" y="10"/>
                  </a:cubicBezTo>
                  <a:cubicBezTo>
                    <a:pt x="0" y="7"/>
                    <a:pt x="1" y="3"/>
                    <a:pt x="4" y="1"/>
                  </a:cubicBezTo>
                  <a:cubicBezTo>
                    <a:pt x="7" y="0"/>
                    <a:pt x="11" y="1"/>
                    <a:pt x="13" y="4"/>
                  </a:cubicBezTo>
                  <a:cubicBezTo>
                    <a:pt x="15" y="7"/>
                    <a:pt x="14" y="11"/>
                    <a:pt x="11" y="12"/>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0" name="Freeform 428"/>
            <p:cNvSpPr/>
            <p:nvPr/>
          </p:nvSpPr>
          <p:spPr bwMode="auto">
            <a:xfrm>
              <a:off x="9147176" y="517526"/>
              <a:ext cx="31750" cy="30163"/>
            </a:xfrm>
            <a:custGeom>
              <a:avLst/>
              <a:gdLst>
                <a:gd name="T0" fmla="*/ 11 w 15"/>
                <a:gd name="T1" fmla="*/ 12 h 14"/>
                <a:gd name="T2" fmla="*/ 2 w 15"/>
                <a:gd name="T3" fmla="*/ 10 h 14"/>
                <a:gd name="T4" fmla="*/ 4 w 15"/>
                <a:gd name="T5" fmla="*/ 1 h 14"/>
                <a:gd name="T6" fmla="*/ 13 w 15"/>
                <a:gd name="T7" fmla="*/ 4 h 14"/>
                <a:gd name="T8" fmla="*/ 11 w 15"/>
                <a:gd name="T9" fmla="*/ 12 h 14"/>
              </a:gdLst>
              <a:ahLst/>
              <a:cxnLst>
                <a:cxn ang="0">
                  <a:pos x="T0" y="T1"/>
                </a:cxn>
                <a:cxn ang="0">
                  <a:pos x="T2" y="T3"/>
                </a:cxn>
                <a:cxn ang="0">
                  <a:pos x="T4" y="T5"/>
                </a:cxn>
                <a:cxn ang="0">
                  <a:pos x="T6" y="T7"/>
                </a:cxn>
                <a:cxn ang="0">
                  <a:pos x="T8" y="T9"/>
                </a:cxn>
              </a:cxnLst>
              <a:rect l="0" t="0" r="r" b="b"/>
              <a:pathLst>
                <a:path w="15" h="14">
                  <a:moveTo>
                    <a:pt x="11" y="12"/>
                  </a:moveTo>
                  <a:cubicBezTo>
                    <a:pt x="8" y="14"/>
                    <a:pt x="4" y="13"/>
                    <a:pt x="2" y="10"/>
                  </a:cubicBezTo>
                  <a:cubicBezTo>
                    <a:pt x="0" y="7"/>
                    <a:pt x="1" y="3"/>
                    <a:pt x="4" y="1"/>
                  </a:cubicBezTo>
                  <a:cubicBezTo>
                    <a:pt x="7" y="0"/>
                    <a:pt x="11" y="1"/>
                    <a:pt x="13" y="4"/>
                  </a:cubicBezTo>
                  <a:cubicBezTo>
                    <a:pt x="15" y="7"/>
                    <a:pt x="14" y="11"/>
                    <a:pt x="11" y="12"/>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1" name="Freeform 429"/>
            <p:cNvSpPr/>
            <p:nvPr/>
          </p:nvSpPr>
          <p:spPr bwMode="auto">
            <a:xfrm>
              <a:off x="9737726" y="674688"/>
              <a:ext cx="28575" cy="30163"/>
            </a:xfrm>
            <a:custGeom>
              <a:avLst/>
              <a:gdLst>
                <a:gd name="T0" fmla="*/ 10 w 14"/>
                <a:gd name="T1" fmla="*/ 12 h 14"/>
                <a:gd name="T2" fmla="*/ 1 w 14"/>
                <a:gd name="T3" fmla="*/ 10 h 14"/>
                <a:gd name="T4" fmla="*/ 4 w 14"/>
                <a:gd name="T5" fmla="*/ 1 h 14"/>
                <a:gd name="T6" fmla="*/ 12 w 14"/>
                <a:gd name="T7" fmla="*/ 4 h 14"/>
                <a:gd name="T8" fmla="*/ 10 w 14"/>
                <a:gd name="T9" fmla="*/ 12 h 14"/>
              </a:gdLst>
              <a:ahLst/>
              <a:cxnLst>
                <a:cxn ang="0">
                  <a:pos x="T0" y="T1"/>
                </a:cxn>
                <a:cxn ang="0">
                  <a:pos x="T2" y="T3"/>
                </a:cxn>
                <a:cxn ang="0">
                  <a:pos x="T4" y="T5"/>
                </a:cxn>
                <a:cxn ang="0">
                  <a:pos x="T6" y="T7"/>
                </a:cxn>
                <a:cxn ang="0">
                  <a:pos x="T8" y="T9"/>
                </a:cxn>
              </a:cxnLst>
              <a:rect l="0" t="0" r="r" b="b"/>
              <a:pathLst>
                <a:path w="14" h="14">
                  <a:moveTo>
                    <a:pt x="10" y="12"/>
                  </a:moveTo>
                  <a:cubicBezTo>
                    <a:pt x="7" y="14"/>
                    <a:pt x="3" y="13"/>
                    <a:pt x="1" y="10"/>
                  </a:cubicBezTo>
                  <a:cubicBezTo>
                    <a:pt x="0" y="7"/>
                    <a:pt x="1" y="3"/>
                    <a:pt x="4" y="1"/>
                  </a:cubicBezTo>
                  <a:cubicBezTo>
                    <a:pt x="7" y="0"/>
                    <a:pt x="11" y="1"/>
                    <a:pt x="12" y="4"/>
                  </a:cubicBezTo>
                  <a:cubicBezTo>
                    <a:pt x="14" y="7"/>
                    <a:pt x="13" y="11"/>
                    <a:pt x="10" y="12"/>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2" name="Freeform 430"/>
            <p:cNvSpPr/>
            <p:nvPr/>
          </p:nvSpPr>
          <p:spPr bwMode="auto">
            <a:xfrm>
              <a:off x="8988426" y="1106488"/>
              <a:ext cx="33338" cy="31750"/>
            </a:xfrm>
            <a:custGeom>
              <a:avLst/>
              <a:gdLst>
                <a:gd name="T0" fmla="*/ 10 w 15"/>
                <a:gd name="T1" fmla="*/ 13 h 15"/>
                <a:gd name="T2" fmla="*/ 2 w 15"/>
                <a:gd name="T3" fmla="*/ 10 h 15"/>
                <a:gd name="T4" fmla="*/ 4 w 15"/>
                <a:gd name="T5" fmla="*/ 2 h 15"/>
                <a:gd name="T6" fmla="*/ 13 w 15"/>
                <a:gd name="T7" fmla="*/ 4 h 15"/>
                <a:gd name="T8" fmla="*/ 10 w 15"/>
                <a:gd name="T9" fmla="*/ 13 h 15"/>
              </a:gdLst>
              <a:ahLst/>
              <a:cxnLst>
                <a:cxn ang="0">
                  <a:pos x="T0" y="T1"/>
                </a:cxn>
                <a:cxn ang="0">
                  <a:pos x="T2" y="T3"/>
                </a:cxn>
                <a:cxn ang="0">
                  <a:pos x="T4" y="T5"/>
                </a:cxn>
                <a:cxn ang="0">
                  <a:pos x="T6" y="T7"/>
                </a:cxn>
                <a:cxn ang="0">
                  <a:pos x="T8" y="T9"/>
                </a:cxn>
              </a:cxnLst>
              <a:rect l="0" t="0" r="r" b="b"/>
              <a:pathLst>
                <a:path w="15" h="15">
                  <a:moveTo>
                    <a:pt x="10" y="13"/>
                  </a:moveTo>
                  <a:cubicBezTo>
                    <a:pt x="7" y="15"/>
                    <a:pt x="4" y="14"/>
                    <a:pt x="2" y="10"/>
                  </a:cubicBezTo>
                  <a:cubicBezTo>
                    <a:pt x="0" y="7"/>
                    <a:pt x="1" y="4"/>
                    <a:pt x="4" y="2"/>
                  </a:cubicBezTo>
                  <a:cubicBezTo>
                    <a:pt x="7" y="0"/>
                    <a:pt x="11" y="1"/>
                    <a:pt x="13" y="4"/>
                  </a:cubicBezTo>
                  <a:cubicBezTo>
                    <a:pt x="15" y="7"/>
                    <a:pt x="13" y="11"/>
                    <a:pt x="10" y="13"/>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3" name="Oval 431"/>
            <p:cNvSpPr>
              <a:spLocks noChangeArrowheads="1"/>
            </p:cNvSpPr>
            <p:nvPr/>
          </p:nvSpPr>
          <p:spPr bwMode="auto">
            <a:xfrm>
              <a:off x="9347201" y="873126"/>
              <a:ext cx="61913" cy="65088"/>
            </a:xfrm>
            <a:prstGeom prst="ellipse">
              <a:avLst/>
            </a:pr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4" name="Freeform 432"/>
            <p:cNvSpPr>
              <a:spLocks noEditPoints="1"/>
            </p:cNvSpPr>
            <p:nvPr/>
          </p:nvSpPr>
          <p:spPr bwMode="auto">
            <a:xfrm>
              <a:off x="8812214" y="338138"/>
              <a:ext cx="565150" cy="1131888"/>
            </a:xfrm>
            <a:custGeom>
              <a:avLst/>
              <a:gdLst>
                <a:gd name="T0" fmla="*/ 164 w 265"/>
                <a:gd name="T1" fmla="*/ 448 h 531"/>
                <a:gd name="T2" fmla="*/ 161 w 265"/>
                <a:gd name="T3" fmla="*/ 447 h 531"/>
                <a:gd name="T4" fmla="*/ 159 w 265"/>
                <a:gd name="T5" fmla="*/ 438 h 531"/>
                <a:gd name="T6" fmla="*/ 164 w 265"/>
                <a:gd name="T7" fmla="*/ 435 h 531"/>
                <a:gd name="T8" fmla="*/ 168 w 265"/>
                <a:gd name="T9" fmla="*/ 436 h 531"/>
                <a:gd name="T10" fmla="*/ 170 w 265"/>
                <a:gd name="T11" fmla="*/ 444 h 531"/>
                <a:gd name="T12" fmla="*/ 164 w 265"/>
                <a:gd name="T13" fmla="*/ 448 h 531"/>
                <a:gd name="T14" fmla="*/ 90 w 265"/>
                <a:gd name="T15" fmla="*/ 374 h 531"/>
                <a:gd name="T16" fmla="*/ 85 w 265"/>
                <a:gd name="T17" fmla="*/ 370 h 531"/>
                <a:gd name="T18" fmla="*/ 87 w 265"/>
                <a:gd name="T19" fmla="*/ 362 h 531"/>
                <a:gd name="T20" fmla="*/ 90 w 265"/>
                <a:gd name="T21" fmla="*/ 361 h 531"/>
                <a:gd name="T22" fmla="*/ 96 w 265"/>
                <a:gd name="T23" fmla="*/ 364 h 531"/>
                <a:gd name="T24" fmla="*/ 93 w 265"/>
                <a:gd name="T25" fmla="*/ 373 h 531"/>
                <a:gd name="T26" fmla="*/ 90 w 265"/>
                <a:gd name="T27" fmla="*/ 374 h 531"/>
                <a:gd name="T28" fmla="*/ 63 w 265"/>
                <a:gd name="T29" fmla="*/ 278 h 531"/>
                <a:gd name="T30" fmla="*/ 51 w 265"/>
                <a:gd name="T31" fmla="*/ 266 h 531"/>
                <a:gd name="T32" fmla="*/ 63 w 265"/>
                <a:gd name="T33" fmla="*/ 253 h 531"/>
                <a:gd name="T34" fmla="*/ 76 w 265"/>
                <a:gd name="T35" fmla="*/ 266 h 531"/>
                <a:gd name="T36" fmla="*/ 63 w 265"/>
                <a:gd name="T37" fmla="*/ 278 h 531"/>
                <a:gd name="T38" fmla="*/ 90 w 265"/>
                <a:gd name="T39" fmla="*/ 171 h 531"/>
                <a:gd name="T40" fmla="*/ 87 w 265"/>
                <a:gd name="T41" fmla="*/ 170 h 531"/>
                <a:gd name="T42" fmla="*/ 85 w 265"/>
                <a:gd name="T43" fmla="*/ 162 h 531"/>
                <a:gd name="T44" fmla="*/ 90 w 265"/>
                <a:gd name="T45" fmla="*/ 158 h 531"/>
                <a:gd name="T46" fmla="*/ 93 w 265"/>
                <a:gd name="T47" fmla="*/ 159 h 531"/>
                <a:gd name="T48" fmla="*/ 96 w 265"/>
                <a:gd name="T49" fmla="*/ 168 h 531"/>
                <a:gd name="T50" fmla="*/ 90 w 265"/>
                <a:gd name="T51" fmla="*/ 171 h 531"/>
                <a:gd name="T52" fmla="*/ 164 w 265"/>
                <a:gd name="T53" fmla="*/ 97 h 531"/>
                <a:gd name="T54" fmla="*/ 159 w 265"/>
                <a:gd name="T55" fmla="*/ 94 h 531"/>
                <a:gd name="T56" fmla="*/ 161 w 265"/>
                <a:gd name="T57" fmla="*/ 85 h 531"/>
                <a:gd name="T58" fmla="*/ 164 w 265"/>
                <a:gd name="T59" fmla="*/ 84 h 531"/>
                <a:gd name="T60" fmla="*/ 170 w 265"/>
                <a:gd name="T61" fmla="*/ 88 h 531"/>
                <a:gd name="T62" fmla="*/ 168 w 265"/>
                <a:gd name="T63" fmla="*/ 96 h 531"/>
                <a:gd name="T64" fmla="*/ 164 w 265"/>
                <a:gd name="T65" fmla="*/ 97 h 531"/>
                <a:gd name="T66" fmla="*/ 265 w 265"/>
                <a:gd name="T67" fmla="*/ 0 h 531"/>
                <a:gd name="T68" fmla="*/ 77 w 265"/>
                <a:gd name="T69" fmla="*/ 78 h 531"/>
                <a:gd name="T70" fmla="*/ 0 w 265"/>
                <a:gd name="T71" fmla="*/ 266 h 531"/>
                <a:gd name="T72" fmla="*/ 77 w 265"/>
                <a:gd name="T73" fmla="*/ 454 h 531"/>
                <a:gd name="T74" fmla="*/ 265 w 265"/>
                <a:gd name="T75" fmla="*/ 531 h 531"/>
                <a:gd name="T76" fmla="*/ 265 w 265"/>
                <a:gd name="T77" fmla="*/ 531 h 531"/>
                <a:gd name="T78" fmla="*/ 265 w 265"/>
                <a:gd name="T79" fmla="*/ 481 h 531"/>
                <a:gd name="T80" fmla="*/ 253 w 265"/>
                <a:gd name="T81" fmla="*/ 468 h 531"/>
                <a:gd name="T82" fmla="*/ 265 w 265"/>
                <a:gd name="T83" fmla="*/ 456 h 531"/>
                <a:gd name="T84" fmla="*/ 265 w 265"/>
                <a:gd name="T85" fmla="*/ 281 h 531"/>
                <a:gd name="T86" fmla="*/ 265 w 265"/>
                <a:gd name="T87" fmla="*/ 281 h 531"/>
                <a:gd name="T88" fmla="*/ 260 w 265"/>
                <a:gd name="T89" fmla="*/ 279 h 531"/>
                <a:gd name="T90" fmla="*/ 137 w 265"/>
                <a:gd name="T91" fmla="*/ 374 h 531"/>
                <a:gd name="T92" fmla="*/ 128 w 265"/>
                <a:gd name="T93" fmla="*/ 362 h 531"/>
                <a:gd name="T94" fmla="*/ 251 w 265"/>
                <a:gd name="T95" fmla="*/ 268 h 531"/>
                <a:gd name="T96" fmla="*/ 251 w 265"/>
                <a:gd name="T97" fmla="*/ 266 h 531"/>
                <a:gd name="T98" fmla="*/ 251 w 265"/>
                <a:gd name="T99" fmla="*/ 265 h 531"/>
                <a:gd name="T100" fmla="*/ 207 w 265"/>
                <a:gd name="T101" fmla="*/ 259 h 531"/>
                <a:gd name="T102" fmla="*/ 207 w 265"/>
                <a:gd name="T103" fmla="*/ 255 h 531"/>
                <a:gd name="T104" fmla="*/ 251 w 265"/>
                <a:gd name="T105" fmla="*/ 262 h 531"/>
                <a:gd name="T106" fmla="*/ 255 w 265"/>
                <a:gd name="T107" fmla="*/ 255 h 531"/>
                <a:gd name="T108" fmla="*/ 199 w 265"/>
                <a:gd name="T109" fmla="*/ 39 h 531"/>
                <a:gd name="T110" fmla="*/ 213 w 265"/>
                <a:gd name="T111" fmla="*/ 36 h 531"/>
                <a:gd name="T112" fmla="*/ 265 w 265"/>
                <a:gd name="T113" fmla="*/ 236 h 531"/>
                <a:gd name="T114" fmla="*/ 265 w 265"/>
                <a:gd name="T115" fmla="*/ 76 h 531"/>
                <a:gd name="T116" fmla="*/ 253 w 265"/>
                <a:gd name="T117" fmla="*/ 63 h 531"/>
                <a:gd name="T118" fmla="*/ 265 w 265"/>
                <a:gd name="T119" fmla="*/ 51 h 531"/>
                <a:gd name="T120" fmla="*/ 265 w 265"/>
                <a:gd name="T121" fmla="*/ 0 h 531"/>
                <a:gd name="T122" fmla="*/ 265 w 265"/>
                <a:gd name="T123"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531">
                  <a:moveTo>
                    <a:pt x="164" y="448"/>
                  </a:moveTo>
                  <a:cubicBezTo>
                    <a:pt x="163" y="448"/>
                    <a:pt x="162" y="447"/>
                    <a:pt x="161" y="447"/>
                  </a:cubicBezTo>
                  <a:cubicBezTo>
                    <a:pt x="158" y="445"/>
                    <a:pt x="157" y="441"/>
                    <a:pt x="159" y="438"/>
                  </a:cubicBezTo>
                  <a:cubicBezTo>
                    <a:pt x="160" y="436"/>
                    <a:pt x="162" y="435"/>
                    <a:pt x="164" y="435"/>
                  </a:cubicBezTo>
                  <a:cubicBezTo>
                    <a:pt x="166" y="435"/>
                    <a:pt x="167" y="435"/>
                    <a:pt x="168" y="436"/>
                  </a:cubicBezTo>
                  <a:cubicBezTo>
                    <a:pt x="171" y="438"/>
                    <a:pt x="172" y="441"/>
                    <a:pt x="170" y="444"/>
                  </a:cubicBezTo>
                  <a:cubicBezTo>
                    <a:pt x="169" y="446"/>
                    <a:pt x="167" y="448"/>
                    <a:pt x="164" y="448"/>
                  </a:cubicBezTo>
                  <a:moveTo>
                    <a:pt x="90" y="374"/>
                  </a:moveTo>
                  <a:cubicBezTo>
                    <a:pt x="88" y="374"/>
                    <a:pt x="86" y="373"/>
                    <a:pt x="85" y="370"/>
                  </a:cubicBezTo>
                  <a:cubicBezTo>
                    <a:pt x="83" y="367"/>
                    <a:pt x="84" y="364"/>
                    <a:pt x="87" y="362"/>
                  </a:cubicBezTo>
                  <a:cubicBezTo>
                    <a:pt x="88" y="361"/>
                    <a:pt x="89" y="361"/>
                    <a:pt x="90" y="361"/>
                  </a:cubicBezTo>
                  <a:cubicBezTo>
                    <a:pt x="92" y="361"/>
                    <a:pt x="95" y="362"/>
                    <a:pt x="96" y="364"/>
                  </a:cubicBezTo>
                  <a:cubicBezTo>
                    <a:pt x="98" y="367"/>
                    <a:pt x="96" y="371"/>
                    <a:pt x="93" y="373"/>
                  </a:cubicBezTo>
                  <a:cubicBezTo>
                    <a:pt x="92" y="373"/>
                    <a:pt x="91" y="374"/>
                    <a:pt x="90" y="374"/>
                  </a:cubicBezTo>
                  <a:moveTo>
                    <a:pt x="63" y="278"/>
                  </a:moveTo>
                  <a:cubicBezTo>
                    <a:pt x="56" y="278"/>
                    <a:pt x="51" y="273"/>
                    <a:pt x="51" y="266"/>
                  </a:cubicBezTo>
                  <a:cubicBezTo>
                    <a:pt x="51" y="259"/>
                    <a:pt x="56" y="253"/>
                    <a:pt x="63" y="253"/>
                  </a:cubicBezTo>
                  <a:cubicBezTo>
                    <a:pt x="70" y="253"/>
                    <a:pt x="76" y="259"/>
                    <a:pt x="76" y="266"/>
                  </a:cubicBezTo>
                  <a:cubicBezTo>
                    <a:pt x="76" y="273"/>
                    <a:pt x="70" y="278"/>
                    <a:pt x="63" y="278"/>
                  </a:cubicBezTo>
                  <a:moveTo>
                    <a:pt x="90" y="171"/>
                  </a:moveTo>
                  <a:cubicBezTo>
                    <a:pt x="89" y="171"/>
                    <a:pt x="88" y="171"/>
                    <a:pt x="87" y="170"/>
                  </a:cubicBezTo>
                  <a:cubicBezTo>
                    <a:pt x="84" y="168"/>
                    <a:pt x="83" y="165"/>
                    <a:pt x="85" y="162"/>
                  </a:cubicBezTo>
                  <a:cubicBezTo>
                    <a:pt x="86" y="160"/>
                    <a:pt x="88" y="158"/>
                    <a:pt x="90" y="158"/>
                  </a:cubicBezTo>
                  <a:cubicBezTo>
                    <a:pt x="91" y="158"/>
                    <a:pt x="92" y="159"/>
                    <a:pt x="93" y="159"/>
                  </a:cubicBezTo>
                  <a:cubicBezTo>
                    <a:pt x="97" y="161"/>
                    <a:pt x="98" y="165"/>
                    <a:pt x="96" y="168"/>
                  </a:cubicBezTo>
                  <a:cubicBezTo>
                    <a:pt x="95" y="170"/>
                    <a:pt x="93" y="171"/>
                    <a:pt x="90" y="171"/>
                  </a:cubicBezTo>
                  <a:moveTo>
                    <a:pt x="164" y="97"/>
                  </a:moveTo>
                  <a:cubicBezTo>
                    <a:pt x="162" y="97"/>
                    <a:pt x="160" y="96"/>
                    <a:pt x="159" y="94"/>
                  </a:cubicBezTo>
                  <a:cubicBezTo>
                    <a:pt x="157" y="91"/>
                    <a:pt x="158" y="87"/>
                    <a:pt x="161" y="85"/>
                  </a:cubicBezTo>
                  <a:cubicBezTo>
                    <a:pt x="162" y="85"/>
                    <a:pt x="163" y="84"/>
                    <a:pt x="164" y="84"/>
                  </a:cubicBezTo>
                  <a:cubicBezTo>
                    <a:pt x="167" y="84"/>
                    <a:pt x="169" y="86"/>
                    <a:pt x="170" y="88"/>
                  </a:cubicBezTo>
                  <a:cubicBezTo>
                    <a:pt x="172" y="91"/>
                    <a:pt x="171" y="95"/>
                    <a:pt x="168" y="96"/>
                  </a:cubicBezTo>
                  <a:cubicBezTo>
                    <a:pt x="167" y="97"/>
                    <a:pt x="165" y="97"/>
                    <a:pt x="164" y="97"/>
                  </a:cubicBezTo>
                  <a:moveTo>
                    <a:pt x="265" y="0"/>
                  </a:moveTo>
                  <a:cubicBezTo>
                    <a:pt x="194" y="0"/>
                    <a:pt x="128" y="28"/>
                    <a:pt x="77" y="78"/>
                  </a:cubicBezTo>
                  <a:cubicBezTo>
                    <a:pt x="27" y="128"/>
                    <a:pt x="0" y="195"/>
                    <a:pt x="0" y="266"/>
                  </a:cubicBezTo>
                  <a:cubicBezTo>
                    <a:pt x="0" y="337"/>
                    <a:pt x="27" y="403"/>
                    <a:pt x="77" y="454"/>
                  </a:cubicBezTo>
                  <a:cubicBezTo>
                    <a:pt x="128" y="504"/>
                    <a:pt x="194" y="531"/>
                    <a:pt x="265" y="531"/>
                  </a:cubicBezTo>
                  <a:cubicBezTo>
                    <a:pt x="265" y="531"/>
                    <a:pt x="265" y="531"/>
                    <a:pt x="265" y="531"/>
                  </a:cubicBezTo>
                  <a:cubicBezTo>
                    <a:pt x="265" y="481"/>
                    <a:pt x="265" y="481"/>
                    <a:pt x="265" y="481"/>
                  </a:cubicBezTo>
                  <a:cubicBezTo>
                    <a:pt x="258" y="481"/>
                    <a:pt x="253" y="475"/>
                    <a:pt x="253" y="468"/>
                  </a:cubicBezTo>
                  <a:cubicBezTo>
                    <a:pt x="253" y="461"/>
                    <a:pt x="258" y="456"/>
                    <a:pt x="265" y="456"/>
                  </a:cubicBezTo>
                  <a:cubicBezTo>
                    <a:pt x="265" y="281"/>
                    <a:pt x="265" y="281"/>
                    <a:pt x="265" y="281"/>
                  </a:cubicBezTo>
                  <a:cubicBezTo>
                    <a:pt x="265" y="281"/>
                    <a:pt x="265" y="281"/>
                    <a:pt x="265" y="281"/>
                  </a:cubicBezTo>
                  <a:cubicBezTo>
                    <a:pt x="263" y="281"/>
                    <a:pt x="261" y="280"/>
                    <a:pt x="260" y="279"/>
                  </a:cubicBezTo>
                  <a:cubicBezTo>
                    <a:pt x="137" y="374"/>
                    <a:pt x="137" y="374"/>
                    <a:pt x="137" y="374"/>
                  </a:cubicBezTo>
                  <a:cubicBezTo>
                    <a:pt x="128" y="362"/>
                    <a:pt x="128" y="362"/>
                    <a:pt x="128" y="362"/>
                  </a:cubicBezTo>
                  <a:cubicBezTo>
                    <a:pt x="251" y="268"/>
                    <a:pt x="251" y="268"/>
                    <a:pt x="251" y="268"/>
                  </a:cubicBezTo>
                  <a:cubicBezTo>
                    <a:pt x="251" y="267"/>
                    <a:pt x="251" y="266"/>
                    <a:pt x="251" y="266"/>
                  </a:cubicBezTo>
                  <a:cubicBezTo>
                    <a:pt x="251" y="266"/>
                    <a:pt x="251" y="265"/>
                    <a:pt x="251" y="265"/>
                  </a:cubicBezTo>
                  <a:cubicBezTo>
                    <a:pt x="207" y="259"/>
                    <a:pt x="207" y="259"/>
                    <a:pt x="207" y="259"/>
                  </a:cubicBezTo>
                  <a:cubicBezTo>
                    <a:pt x="207" y="255"/>
                    <a:pt x="207" y="255"/>
                    <a:pt x="207" y="255"/>
                  </a:cubicBezTo>
                  <a:cubicBezTo>
                    <a:pt x="251" y="262"/>
                    <a:pt x="251" y="262"/>
                    <a:pt x="251" y="262"/>
                  </a:cubicBezTo>
                  <a:cubicBezTo>
                    <a:pt x="252" y="259"/>
                    <a:pt x="253" y="257"/>
                    <a:pt x="255" y="255"/>
                  </a:cubicBezTo>
                  <a:cubicBezTo>
                    <a:pt x="199" y="39"/>
                    <a:pt x="199" y="39"/>
                    <a:pt x="199" y="39"/>
                  </a:cubicBezTo>
                  <a:cubicBezTo>
                    <a:pt x="213" y="36"/>
                    <a:pt x="213" y="36"/>
                    <a:pt x="213" y="36"/>
                  </a:cubicBezTo>
                  <a:cubicBezTo>
                    <a:pt x="265" y="236"/>
                    <a:pt x="265" y="236"/>
                    <a:pt x="265" y="236"/>
                  </a:cubicBezTo>
                  <a:cubicBezTo>
                    <a:pt x="265" y="76"/>
                    <a:pt x="265" y="76"/>
                    <a:pt x="265" y="76"/>
                  </a:cubicBezTo>
                  <a:cubicBezTo>
                    <a:pt x="258" y="76"/>
                    <a:pt x="253" y="70"/>
                    <a:pt x="253" y="63"/>
                  </a:cubicBezTo>
                  <a:cubicBezTo>
                    <a:pt x="253" y="57"/>
                    <a:pt x="258" y="51"/>
                    <a:pt x="265" y="51"/>
                  </a:cubicBezTo>
                  <a:cubicBezTo>
                    <a:pt x="265" y="0"/>
                    <a:pt x="265" y="0"/>
                    <a:pt x="265" y="0"/>
                  </a:cubicBezTo>
                  <a:cubicBezTo>
                    <a:pt x="265" y="0"/>
                    <a:pt x="265" y="0"/>
                    <a:pt x="265"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5" name="Freeform 433"/>
            <p:cNvSpPr/>
            <p:nvPr/>
          </p:nvSpPr>
          <p:spPr bwMode="auto">
            <a:xfrm>
              <a:off x="8748714" y="277813"/>
              <a:ext cx="628650" cy="1255713"/>
            </a:xfrm>
            <a:custGeom>
              <a:avLst/>
              <a:gdLst>
                <a:gd name="T0" fmla="*/ 295 w 295"/>
                <a:gd name="T1" fmla="*/ 0 h 590"/>
                <a:gd name="T2" fmla="*/ 0 w 295"/>
                <a:gd name="T3" fmla="*/ 295 h 590"/>
                <a:gd name="T4" fmla="*/ 295 w 295"/>
                <a:gd name="T5" fmla="*/ 590 h 590"/>
                <a:gd name="T6" fmla="*/ 295 w 295"/>
                <a:gd name="T7" fmla="*/ 560 h 590"/>
                <a:gd name="T8" fmla="*/ 295 w 295"/>
                <a:gd name="T9" fmla="*/ 560 h 590"/>
                <a:gd name="T10" fmla="*/ 107 w 295"/>
                <a:gd name="T11" fmla="*/ 483 h 590"/>
                <a:gd name="T12" fmla="*/ 30 w 295"/>
                <a:gd name="T13" fmla="*/ 295 h 590"/>
                <a:gd name="T14" fmla="*/ 107 w 295"/>
                <a:gd name="T15" fmla="*/ 107 h 590"/>
                <a:gd name="T16" fmla="*/ 295 w 295"/>
                <a:gd name="T17" fmla="*/ 29 h 590"/>
                <a:gd name="T18" fmla="*/ 295 w 295"/>
                <a:gd name="T19" fmla="*/ 29 h 590"/>
                <a:gd name="T20" fmla="*/ 295 w 295"/>
                <a:gd name="T21" fmla="*/ 0 h 590"/>
                <a:gd name="T22" fmla="*/ 295 w 295"/>
                <a:gd name="T23"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590">
                  <a:moveTo>
                    <a:pt x="295" y="0"/>
                  </a:moveTo>
                  <a:cubicBezTo>
                    <a:pt x="132" y="0"/>
                    <a:pt x="0" y="132"/>
                    <a:pt x="0" y="295"/>
                  </a:cubicBezTo>
                  <a:cubicBezTo>
                    <a:pt x="0" y="458"/>
                    <a:pt x="132" y="590"/>
                    <a:pt x="295" y="590"/>
                  </a:cubicBezTo>
                  <a:cubicBezTo>
                    <a:pt x="295" y="560"/>
                    <a:pt x="295" y="560"/>
                    <a:pt x="295" y="560"/>
                  </a:cubicBezTo>
                  <a:cubicBezTo>
                    <a:pt x="295" y="560"/>
                    <a:pt x="295" y="560"/>
                    <a:pt x="295" y="560"/>
                  </a:cubicBezTo>
                  <a:cubicBezTo>
                    <a:pt x="224" y="560"/>
                    <a:pt x="158" y="533"/>
                    <a:pt x="107" y="483"/>
                  </a:cubicBezTo>
                  <a:cubicBezTo>
                    <a:pt x="57" y="432"/>
                    <a:pt x="30" y="366"/>
                    <a:pt x="30" y="295"/>
                  </a:cubicBezTo>
                  <a:cubicBezTo>
                    <a:pt x="30" y="224"/>
                    <a:pt x="57" y="157"/>
                    <a:pt x="107" y="107"/>
                  </a:cubicBezTo>
                  <a:cubicBezTo>
                    <a:pt x="158" y="57"/>
                    <a:pt x="224" y="29"/>
                    <a:pt x="295" y="29"/>
                  </a:cubicBezTo>
                  <a:cubicBezTo>
                    <a:pt x="295" y="29"/>
                    <a:pt x="295" y="29"/>
                    <a:pt x="295" y="29"/>
                  </a:cubicBezTo>
                  <a:cubicBezTo>
                    <a:pt x="295" y="0"/>
                    <a:pt x="295" y="0"/>
                    <a:pt x="295" y="0"/>
                  </a:cubicBezTo>
                  <a:cubicBezTo>
                    <a:pt x="295" y="0"/>
                    <a:pt x="295" y="0"/>
                    <a:pt x="295" y="0"/>
                  </a:cubicBezTo>
                </a:path>
              </a:pathLst>
            </a:custGeom>
            <a:solidFill>
              <a:srgbClr val="727C8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6" name="Freeform 434"/>
            <p:cNvSpPr/>
            <p:nvPr/>
          </p:nvSpPr>
          <p:spPr bwMode="auto">
            <a:xfrm>
              <a:off x="9236076" y="415926"/>
              <a:ext cx="141288" cy="466725"/>
            </a:xfrm>
            <a:custGeom>
              <a:avLst/>
              <a:gdLst>
                <a:gd name="T0" fmla="*/ 14 w 66"/>
                <a:gd name="T1" fmla="*/ 0 h 219"/>
                <a:gd name="T2" fmla="*/ 0 w 66"/>
                <a:gd name="T3" fmla="*/ 3 h 219"/>
                <a:gd name="T4" fmla="*/ 56 w 66"/>
                <a:gd name="T5" fmla="*/ 219 h 219"/>
                <a:gd name="T6" fmla="*/ 66 w 66"/>
                <a:gd name="T7" fmla="*/ 215 h 219"/>
                <a:gd name="T8" fmla="*/ 66 w 66"/>
                <a:gd name="T9" fmla="*/ 215 h 219"/>
                <a:gd name="T10" fmla="*/ 66 w 66"/>
                <a:gd name="T11" fmla="*/ 200 h 219"/>
                <a:gd name="T12" fmla="*/ 14 w 6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66" h="219">
                  <a:moveTo>
                    <a:pt x="14" y="0"/>
                  </a:moveTo>
                  <a:cubicBezTo>
                    <a:pt x="0" y="3"/>
                    <a:pt x="0" y="3"/>
                    <a:pt x="0" y="3"/>
                  </a:cubicBezTo>
                  <a:cubicBezTo>
                    <a:pt x="56" y="219"/>
                    <a:pt x="56" y="219"/>
                    <a:pt x="56" y="219"/>
                  </a:cubicBezTo>
                  <a:cubicBezTo>
                    <a:pt x="59" y="217"/>
                    <a:pt x="62" y="215"/>
                    <a:pt x="66" y="215"/>
                  </a:cubicBezTo>
                  <a:cubicBezTo>
                    <a:pt x="66" y="215"/>
                    <a:pt x="66" y="215"/>
                    <a:pt x="66" y="215"/>
                  </a:cubicBezTo>
                  <a:cubicBezTo>
                    <a:pt x="66" y="200"/>
                    <a:pt x="66" y="200"/>
                    <a:pt x="66" y="200"/>
                  </a:cubicBezTo>
                  <a:cubicBezTo>
                    <a:pt x="14" y="0"/>
                    <a:pt x="14" y="0"/>
                    <a:pt x="14"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7" name="Freeform 435"/>
            <p:cNvSpPr/>
            <p:nvPr/>
          </p:nvSpPr>
          <p:spPr bwMode="auto">
            <a:xfrm>
              <a:off x="9253539" y="882651"/>
              <a:ext cx="93663" cy="20638"/>
            </a:xfrm>
            <a:custGeom>
              <a:avLst/>
              <a:gdLst>
                <a:gd name="T0" fmla="*/ 0 w 44"/>
                <a:gd name="T1" fmla="*/ 0 h 10"/>
                <a:gd name="T2" fmla="*/ 0 w 44"/>
                <a:gd name="T3" fmla="*/ 4 h 10"/>
                <a:gd name="T4" fmla="*/ 44 w 44"/>
                <a:gd name="T5" fmla="*/ 10 h 10"/>
                <a:gd name="T6" fmla="*/ 44 w 44"/>
                <a:gd name="T7" fmla="*/ 7 h 10"/>
                <a:gd name="T8" fmla="*/ 0 w 44"/>
                <a:gd name="T9" fmla="*/ 0 h 10"/>
              </a:gdLst>
              <a:ahLst/>
              <a:cxnLst>
                <a:cxn ang="0">
                  <a:pos x="T0" y="T1"/>
                </a:cxn>
                <a:cxn ang="0">
                  <a:pos x="T2" y="T3"/>
                </a:cxn>
                <a:cxn ang="0">
                  <a:pos x="T4" y="T5"/>
                </a:cxn>
                <a:cxn ang="0">
                  <a:pos x="T6" y="T7"/>
                </a:cxn>
                <a:cxn ang="0">
                  <a:pos x="T8" y="T9"/>
                </a:cxn>
              </a:cxnLst>
              <a:rect l="0" t="0" r="r" b="b"/>
              <a:pathLst>
                <a:path w="44" h="10">
                  <a:moveTo>
                    <a:pt x="0" y="0"/>
                  </a:moveTo>
                  <a:cubicBezTo>
                    <a:pt x="0" y="4"/>
                    <a:pt x="0" y="4"/>
                    <a:pt x="0" y="4"/>
                  </a:cubicBezTo>
                  <a:cubicBezTo>
                    <a:pt x="44" y="10"/>
                    <a:pt x="44" y="10"/>
                    <a:pt x="44" y="10"/>
                  </a:cubicBezTo>
                  <a:cubicBezTo>
                    <a:pt x="44" y="9"/>
                    <a:pt x="44" y="8"/>
                    <a:pt x="44" y="7"/>
                  </a:cubicBezTo>
                  <a:cubicBezTo>
                    <a:pt x="0" y="0"/>
                    <a:pt x="0" y="0"/>
                    <a:pt x="0"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8" name="Freeform 436"/>
            <p:cNvSpPr/>
            <p:nvPr/>
          </p:nvSpPr>
          <p:spPr bwMode="auto">
            <a:xfrm>
              <a:off x="9085264" y="909638"/>
              <a:ext cx="280988" cy="225425"/>
            </a:xfrm>
            <a:custGeom>
              <a:avLst/>
              <a:gdLst>
                <a:gd name="T0" fmla="*/ 123 w 132"/>
                <a:gd name="T1" fmla="*/ 0 h 106"/>
                <a:gd name="T2" fmla="*/ 0 w 132"/>
                <a:gd name="T3" fmla="*/ 94 h 106"/>
                <a:gd name="T4" fmla="*/ 9 w 132"/>
                <a:gd name="T5" fmla="*/ 106 h 106"/>
                <a:gd name="T6" fmla="*/ 132 w 132"/>
                <a:gd name="T7" fmla="*/ 11 h 106"/>
                <a:gd name="T8" fmla="*/ 123 w 132"/>
                <a:gd name="T9" fmla="*/ 0 h 106"/>
              </a:gdLst>
              <a:ahLst/>
              <a:cxnLst>
                <a:cxn ang="0">
                  <a:pos x="T0" y="T1"/>
                </a:cxn>
                <a:cxn ang="0">
                  <a:pos x="T2" y="T3"/>
                </a:cxn>
                <a:cxn ang="0">
                  <a:pos x="T4" y="T5"/>
                </a:cxn>
                <a:cxn ang="0">
                  <a:pos x="T6" y="T7"/>
                </a:cxn>
                <a:cxn ang="0">
                  <a:pos x="T8" y="T9"/>
                </a:cxn>
              </a:cxnLst>
              <a:rect l="0" t="0" r="r" b="b"/>
              <a:pathLst>
                <a:path w="132" h="106">
                  <a:moveTo>
                    <a:pt x="123" y="0"/>
                  </a:moveTo>
                  <a:cubicBezTo>
                    <a:pt x="0" y="94"/>
                    <a:pt x="0" y="94"/>
                    <a:pt x="0" y="94"/>
                  </a:cubicBezTo>
                  <a:cubicBezTo>
                    <a:pt x="9" y="106"/>
                    <a:pt x="9" y="106"/>
                    <a:pt x="9" y="106"/>
                  </a:cubicBezTo>
                  <a:cubicBezTo>
                    <a:pt x="132" y="11"/>
                    <a:pt x="132" y="11"/>
                    <a:pt x="132" y="11"/>
                  </a:cubicBezTo>
                  <a:cubicBezTo>
                    <a:pt x="127" y="10"/>
                    <a:pt x="123" y="5"/>
                    <a:pt x="123"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9" name="Oval 437"/>
            <p:cNvSpPr>
              <a:spLocks noChangeArrowheads="1"/>
            </p:cNvSpPr>
            <p:nvPr/>
          </p:nvSpPr>
          <p:spPr bwMode="auto">
            <a:xfrm>
              <a:off x="8921751" y="877888"/>
              <a:ext cx="52388" cy="53975"/>
            </a:xfrm>
            <a:prstGeom prst="ellipse">
              <a:avLst/>
            </a:pr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0" name="Freeform 438"/>
            <p:cNvSpPr/>
            <p:nvPr/>
          </p:nvSpPr>
          <p:spPr bwMode="auto">
            <a:xfrm>
              <a:off x="9351964" y="447676"/>
              <a:ext cx="25400" cy="52388"/>
            </a:xfrm>
            <a:custGeom>
              <a:avLst/>
              <a:gdLst>
                <a:gd name="T0" fmla="*/ 12 w 12"/>
                <a:gd name="T1" fmla="*/ 0 h 25"/>
                <a:gd name="T2" fmla="*/ 0 w 12"/>
                <a:gd name="T3" fmla="*/ 12 h 25"/>
                <a:gd name="T4" fmla="*/ 12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5" y="0"/>
                    <a:pt x="0" y="6"/>
                    <a:pt x="0" y="12"/>
                  </a:cubicBezTo>
                  <a:cubicBezTo>
                    <a:pt x="0" y="19"/>
                    <a:pt x="5" y="25"/>
                    <a:pt x="12" y="25"/>
                  </a:cubicBezTo>
                  <a:cubicBezTo>
                    <a:pt x="12" y="0"/>
                    <a:pt x="12" y="0"/>
                    <a:pt x="1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1" name="Freeform 439"/>
            <p:cNvSpPr/>
            <p:nvPr/>
          </p:nvSpPr>
          <p:spPr bwMode="auto">
            <a:xfrm>
              <a:off x="9351964" y="1309688"/>
              <a:ext cx="25400" cy="53975"/>
            </a:xfrm>
            <a:custGeom>
              <a:avLst/>
              <a:gdLst>
                <a:gd name="T0" fmla="*/ 12 w 12"/>
                <a:gd name="T1" fmla="*/ 0 h 25"/>
                <a:gd name="T2" fmla="*/ 0 w 12"/>
                <a:gd name="T3" fmla="*/ 12 h 25"/>
                <a:gd name="T4" fmla="*/ 12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5" y="0"/>
                    <a:pt x="0" y="5"/>
                    <a:pt x="0" y="12"/>
                  </a:cubicBezTo>
                  <a:cubicBezTo>
                    <a:pt x="0" y="19"/>
                    <a:pt x="5" y="25"/>
                    <a:pt x="12" y="25"/>
                  </a:cubicBezTo>
                  <a:cubicBezTo>
                    <a:pt x="12" y="0"/>
                    <a:pt x="12" y="0"/>
                    <a:pt x="12" y="0"/>
                  </a:cubicBezTo>
                </a:path>
              </a:pathLst>
            </a:custGeom>
            <a:solidFill>
              <a:srgbClr val="7ACA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2" name="Freeform 440"/>
            <p:cNvSpPr/>
            <p:nvPr/>
          </p:nvSpPr>
          <p:spPr bwMode="auto">
            <a:xfrm>
              <a:off x="8988426" y="674688"/>
              <a:ext cx="33338" cy="28575"/>
            </a:xfrm>
            <a:custGeom>
              <a:avLst/>
              <a:gdLst>
                <a:gd name="T0" fmla="*/ 7 w 15"/>
                <a:gd name="T1" fmla="*/ 0 h 13"/>
                <a:gd name="T2" fmla="*/ 2 w 15"/>
                <a:gd name="T3" fmla="*/ 4 h 13"/>
                <a:gd name="T4" fmla="*/ 4 w 15"/>
                <a:gd name="T5" fmla="*/ 12 h 13"/>
                <a:gd name="T6" fmla="*/ 7 w 15"/>
                <a:gd name="T7" fmla="*/ 13 h 13"/>
                <a:gd name="T8" fmla="*/ 13 w 15"/>
                <a:gd name="T9" fmla="*/ 10 h 13"/>
                <a:gd name="T10" fmla="*/ 10 w 15"/>
                <a:gd name="T11" fmla="*/ 1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5" y="0"/>
                    <a:pt x="3" y="2"/>
                    <a:pt x="2" y="4"/>
                  </a:cubicBezTo>
                  <a:cubicBezTo>
                    <a:pt x="0" y="7"/>
                    <a:pt x="1" y="10"/>
                    <a:pt x="4" y="12"/>
                  </a:cubicBezTo>
                  <a:cubicBezTo>
                    <a:pt x="5" y="13"/>
                    <a:pt x="6" y="13"/>
                    <a:pt x="7" y="13"/>
                  </a:cubicBezTo>
                  <a:cubicBezTo>
                    <a:pt x="10" y="13"/>
                    <a:pt x="12" y="12"/>
                    <a:pt x="13" y="10"/>
                  </a:cubicBezTo>
                  <a:cubicBezTo>
                    <a:pt x="15" y="7"/>
                    <a:pt x="14" y="3"/>
                    <a:pt x="10" y="1"/>
                  </a:cubicBezTo>
                  <a:cubicBezTo>
                    <a:pt x="9" y="1"/>
                    <a:pt x="8"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3" name="Freeform 441"/>
            <p:cNvSpPr/>
            <p:nvPr/>
          </p:nvSpPr>
          <p:spPr bwMode="auto">
            <a:xfrm>
              <a:off x="9147176" y="1265238"/>
              <a:ext cx="31750" cy="28575"/>
            </a:xfrm>
            <a:custGeom>
              <a:avLst/>
              <a:gdLst>
                <a:gd name="T0" fmla="*/ 7 w 15"/>
                <a:gd name="T1" fmla="*/ 0 h 13"/>
                <a:gd name="T2" fmla="*/ 2 w 15"/>
                <a:gd name="T3" fmla="*/ 3 h 13"/>
                <a:gd name="T4" fmla="*/ 4 w 15"/>
                <a:gd name="T5" fmla="*/ 12 h 13"/>
                <a:gd name="T6" fmla="*/ 7 w 15"/>
                <a:gd name="T7" fmla="*/ 13 h 13"/>
                <a:gd name="T8" fmla="*/ 13 w 15"/>
                <a:gd name="T9" fmla="*/ 9 h 13"/>
                <a:gd name="T10" fmla="*/ 11 w 15"/>
                <a:gd name="T11" fmla="*/ 1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5" y="0"/>
                    <a:pt x="3" y="1"/>
                    <a:pt x="2" y="3"/>
                  </a:cubicBezTo>
                  <a:cubicBezTo>
                    <a:pt x="0" y="6"/>
                    <a:pt x="1" y="10"/>
                    <a:pt x="4" y="12"/>
                  </a:cubicBezTo>
                  <a:cubicBezTo>
                    <a:pt x="5" y="12"/>
                    <a:pt x="6" y="13"/>
                    <a:pt x="7" y="13"/>
                  </a:cubicBezTo>
                  <a:cubicBezTo>
                    <a:pt x="10" y="13"/>
                    <a:pt x="12" y="11"/>
                    <a:pt x="13" y="9"/>
                  </a:cubicBezTo>
                  <a:cubicBezTo>
                    <a:pt x="15" y="6"/>
                    <a:pt x="14" y="3"/>
                    <a:pt x="11" y="1"/>
                  </a:cubicBezTo>
                  <a:cubicBezTo>
                    <a:pt x="10" y="0"/>
                    <a:pt x="9"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4" name="Freeform 442"/>
            <p:cNvSpPr/>
            <p:nvPr/>
          </p:nvSpPr>
          <p:spPr bwMode="auto">
            <a:xfrm>
              <a:off x="9147176" y="517526"/>
              <a:ext cx="31750" cy="28575"/>
            </a:xfrm>
            <a:custGeom>
              <a:avLst/>
              <a:gdLst>
                <a:gd name="T0" fmla="*/ 7 w 15"/>
                <a:gd name="T1" fmla="*/ 0 h 13"/>
                <a:gd name="T2" fmla="*/ 4 w 15"/>
                <a:gd name="T3" fmla="*/ 1 h 13"/>
                <a:gd name="T4" fmla="*/ 2 w 15"/>
                <a:gd name="T5" fmla="*/ 10 h 13"/>
                <a:gd name="T6" fmla="*/ 7 w 15"/>
                <a:gd name="T7" fmla="*/ 13 h 13"/>
                <a:gd name="T8" fmla="*/ 11 w 15"/>
                <a:gd name="T9" fmla="*/ 12 h 13"/>
                <a:gd name="T10" fmla="*/ 13 w 15"/>
                <a:gd name="T11" fmla="*/ 4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6" y="0"/>
                    <a:pt x="5" y="1"/>
                    <a:pt x="4" y="1"/>
                  </a:cubicBezTo>
                  <a:cubicBezTo>
                    <a:pt x="1" y="3"/>
                    <a:pt x="0" y="7"/>
                    <a:pt x="2" y="10"/>
                  </a:cubicBezTo>
                  <a:cubicBezTo>
                    <a:pt x="3" y="12"/>
                    <a:pt x="5" y="13"/>
                    <a:pt x="7" y="13"/>
                  </a:cubicBezTo>
                  <a:cubicBezTo>
                    <a:pt x="8" y="13"/>
                    <a:pt x="10" y="13"/>
                    <a:pt x="11" y="12"/>
                  </a:cubicBezTo>
                  <a:cubicBezTo>
                    <a:pt x="14" y="11"/>
                    <a:pt x="15" y="7"/>
                    <a:pt x="13" y="4"/>
                  </a:cubicBezTo>
                  <a:cubicBezTo>
                    <a:pt x="12" y="2"/>
                    <a:pt x="10"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5" name="Freeform 443"/>
            <p:cNvSpPr/>
            <p:nvPr/>
          </p:nvSpPr>
          <p:spPr bwMode="auto">
            <a:xfrm>
              <a:off x="8988426" y="1108076"/>
              <a:ext cx="33338" cy="26988"/>
            </a:xfrm>
            <a:custGeom>
              <a:avLst/>
              <a:gdLst>
                <a:gd name="T0" fmla="*/ 7 w 15"/>
                <a:gd name="T1" fmla="*/ 0 h 13"/>
                <a:gd name="T2" fmla="*/ 4 w 15"/>
                <a:gd name="T3" fmla="*/ 1 h 13"/>
                <a:gd name="T4" fmla="*/ 2 w 15"/>
                <a:gd name="T5" fmla="*/ 9 h 13"/>
                <a:gd name="T6" fmla="*/ 7 w 15"/>
                <a:gd name="T7" fmla="*/ 13 h 13"/>
                <a:gd name="T8" fmla="*/ 10 w 15"/>
                <a:gd name="T9" fmla="*/ 12 h 13"/>
                <a:gd name="T10" fmla="*/ 13 w 15"/>
                <a:gd name="T11" fmla="*/ 3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6" y="0"/>
                    <a:pt x="5" y="0"/>
                    <a:pt x="4" y="1"/>
                  </a:cubicBezTo>
                  <a:cubicBezTo>
                    <a:pt x="1" y="3"/>
                    <a:pt x="0" y="6"/>
                    <a:pt x="2" y="9"/>
                  </a:cubicBezTo>
                  <a:cubicBezTo>
                    <a:pt x="3" y="12"/>
                    <a:pt x="5" y="13"/>
                    <a:pt x="7" y="13"/>
                  </a:cubicBezTo>
                  <a:cubicBezTo>
                    <a:pt x="8" y="13"/>
                    <a:pt x="9" y="12"/>
                    <a:pt x="10" y="12"/>
                  </a:cubicBezTo>
                  <a:cubicBezTo>
                    <a:pt x="13" y="10"/>
                    <a:pt x="15" y="6"/>
                    <a:pt x="13" y="3"/>
                  </a:cubicBezTo>
                  <a:cubicBezTo>
                    <a:pt x="12" y="1"/>
                    <a:pt x="9" y="0"/>
                    <a:pt x="7"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6" name="Freeform 444"/>
            <p:cNvSpPr/>
            <p:nvPr/>
          </p:nvSpPr>
          <p:spPr bwMode="auto">
            <a:xfrm>
              <a:off x="9347201" y="873126"/>
              <a:ext cx="30163" cy="65088"/>
            </a:xfrm>
            <a:custGeom>
              <a:avLst/>
              <a:gdLst>
                <a:gd name="T0" fmla="*/ 14 w 14"/>
                <a:gd name="T1" fmla="*/ 0 h 30"/>
                <a:gd name="T2" fmla="*/ 4 w 14"/>
                <a:gd name="T3" fmla="*/ 4 h 30"/>
                <a:gd name="T4" fmla="*/ 0 w 14"/>
                <a:gd name="T5" fmla="*/ 11 h 30"/>
                <a:gd name="T6" fmla="*/ 0 w 14"/>
                <a:gd name="T7" fmla="*/ 14 h 30"/>
                <a:gd name="T8" fmla="*/ 0 w 14"/>
                <a:gd name="T9" fmla="*/ 15 h 30"/>
                <a:gd name="T10" fmla="*/ 0 w 14"/>
                <a:gd name="T11" fmla="*/ 17 h 30"/>
                <a:gd name="T12" fmla="*/ 9 w 14"/>
                <a:gd name="T13" fmla="*/ 28 h 30"/>
                <a:gd name="T14" fmla="*/ 14 w 14"/>
                <a:gd name="T15" fmla="*/ 30 h 30"/>
                <a:gd name="T16" fmla="*/ 14 w 14"/>
                <a:gd name="T17" fmla="*/ 30 h 30"/>
                <a:gd name="T18" fmla="*/ 14 w 14"/>
                <a:gd name="T19" fmla="*/ 0 h 30"/>
                <a:gd name="T20" fmla="*/ 14 w 1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14" y="0"/>
                  </a:moveTo>
                  <a:cubicBezTo>
                    <a:pt x="10" y="0"/>
                    <a:pt x="7" y="2"/>
                    <a:pt x="4" y="4"/>
                  </a:cubicBezTo>
                  <a:cubicBezTo>
                    <a:pt x="2" y="6"/>
                    <a:pt x="1" y="8"/>
                    <a:pt x="0" y="11"/>
                  </a:cubicBezTo>
                  <a:cubicBezTo>
                    <a:pt x="0" y="12"/>
                    <a:pt x="0" y="13"/>
                    <a:pt x="0" y="14"/>
                  </a:cubicBezTo>
                  <a:cubicBezTo>
                    <a:pt x="0" y="14"/>
                    <a:pt x="0" y="15"/>
                    <a:pt x="0" y="15"/>
                  </a:cubicBezTo>
                  <a:cubicBezTo>
                    <a:pt x="0" y="15"/>
                    <a:pt x="0" y="16"/>
                    <a:pt x="0" y="17"/>
                  </a:cubicBezTo>
                  <a:cubicBezTo>
                    <a:pt x="0" y="22"/>
                    <a:pt x="4" y="27"/>
                    <a:pt x="9" y="28"/>
                  </a:cubicBezTo>
                  <a:cubicBezTo>
                    <a:pt x="10" y="29"/>
                    <a:pt x="12" y="30"/>
                    <a:pt x="14" y="30"/>
                  </a:cubicBezTo>
                  <a:cubicBezTo>
                    <a:pt x="14" y="30"/>
                    <a:pt x="14" y="30"/>
                    <a:pt x="14" y="30"/>
                  </a:cubicBezTo>
                  <a:cubicBezTo>
                    <a:pt x="14" y="0"/>
                    <a:pt x="14" y="0"/>
                    <a:pt x="14" y="0"/>
                  </a:cubicBezTo>
                  <a:cubicBezTo>
                    <a:pt x="14" y="0"/>
                    <a:pt x="14" y="0"/>
                    <a:pt x="14" y="0"/>
                  </a:cubicBezTo>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7" name="Freeform 445"/>
            <p:cNvSpPr>
              <a:spLocks noEditPoints="1"/>
            </p:cNvSpPr>
            <p:nvPr/>
          </p:nvSpPr>
          <p:spPr bwMode="auto">
            <a:xfrm>
              <a:off x="7110414" y="487363"/>
              <a:ext cx="544513" cy="546100"/>
            </a:xfrm>
            <a:custGeom>
              <a:avLst/>
              <a:gdLst>
                <a:gd name="T0" fmla="*/ 48 w 256"/>
                <a:gd name="T1" fmla="*/ 88 h 256"/>
                <a:gd name="T2" fmla="*/ 48 w 256"/>
                <a:gd name="T3" fmla="*/ 88 h 256"/>
                <a:gd name="T4" fmla="*/ 88 w 256"/>
                <a:gd name="T5" fmla="*/ 48 h 256"/>
                <a:gd name="T6" fmla="*/ 128 w 256"/>
                <a:gd name="T7" fmla="*/ 88 h 256"/>
                <a:gd name="T8" fmla="*/ 128 w 256"/>
                <a:gd name="T9" fmla="*/ 88 h 256"/>
                <a:gd name="T10" fmla="*/ 128 w 256"/>
                <a:gd name="T11" fmla="*/ 88 h 256"/>
                <a:gd name="T12" fmla="*/ 88 w 256"/>
                <a:gd name="T13" fmla="*/ 128 h 256"/>
                <a:gd name="T14" fmla="*/ 48 w 256"/>
                <a:gd name="T15" fmla="*/ 88 h 256"/>
                <a:gd name="T16" fmla="*/ 48 w 256"/>
                <a:gd name="T17" fmla="*/ 88 h 256"/>
                <a:gd name="T18" fmla="*/ 112 w 256"/>
                <a:gd name="T19" fmla="*/ 32 h 256"/>
                <a:gd name="T20" fmla="*/ 112 w 256"/>
                <a:gd name="T21" fmla="*/ 32 h 256"/>
                <a:gd name="T22" fmla="*/ 128 w 256"/>
                <a:gd name="T23" fmla="*/ 16 h 256"/>
                <a:gd name="T24" fmla="*/ 144 w 256"/>
                <a:gd name="T25" fmla="*/ 32 h 256"/>
                <a:gd name="T26" fmla="*/ 144 w 256"/>
                <a:gd name="T27" fmla="*/ 32 h 256"/>
                <a:gd name="T28" fmla="*/ 144 w 256"/>
                <a:gd name="T29" fmla="*/ 32 h 256"/>
                <a:gd name="T30" fmla="*/ 128 w 256"/>
                <a:gd name="T31" fmla="*/ 48 h 256"/>
                <a:gd name="T32" fmla="*/ 112 w 256"/>
                <a:gd name="T33" fmla="*/ 32 h 256"/>
                <a:gd name="T34" fmla="*/ 112 w 256"/>
                <a:gd name="T35" fmla="*/ 32 h 256"/>
                <a:gd name="T36" fmla="*/ 128 w 256"/>
                <a:gd name="T37" fmla="*/ 0 h 256"/>
                <a:gd name="T38" fmla="*/ 0 w 256"/>
                <a:gd name="T39" fmla="*/ 128 h 256"/>
                <a:gd name="T40" fmla="*/ 128 w 256"/>
                <a:gd name="T41" fmla="*/ 256 h 256"/>
                <a:gd name="T42" fmla="*/ 256 w 256"/>
                <a:gd name="T43" fmla="*/ 128 h 256"/>
                <a:gd name="T44" fmla="*/ 128 w 256"/>
                <a:gd name="T4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 h="256">
                  <a:moveTo>
                    <a:pt x="48" y="88"/>
                  </a:moveTo>
                  <a:cubicBezTo>
                    <a:pt x="48" y="88"/>
                    <a:pt x="48" y="88"/>
                    <a:pt x="48" y="88"/>
                  </a:cubicBezTo>
                  <a:cubicBezTo>
                    <a:pt x="48" y="66"/>
                    <a:pt x="66" y="48"/>
                    <a:pt x="88" y="48"/>
                  </a:cubicBezTo>
                  <a:cubicBezTo>
                    <a:pt x="110" y="48"/>
                    <a:pt x="128" y="66"/>
                    <a:pt x="128" y="88"/>
                  </a:cubicBezTo>
                  <a:cubicBezTo>
                    <a:pt x="128" y="88"/>
                    <a:pt x="128" y="88"/>
                    <a:pt x="128" y="88"/>
                  </a:cubicBezTo>
                  <a:cubicBezTo>
                    <a:pt x="128" y="88"/>
                    <a:pt x="128" y="88"/>
                    <a:pt x="128" y="88"/>
                  </a:cubicBezTo>
                  <a:cubicBezTo>
                    <a:pt x="128" y="110"/>
                    <a:pt x="110" y="128"/>
                    <a:pt x="88" y="128"/>
                  </a:cubicBezTo>
                  <a:cubicBezTo>
                    <a:pt x="66" y="128"/>
                    <a:pt x="48" y="110"/>
                    <a:pt x="48" y="88"/>
                  </a:cubicBezTo>
                  <a:cubicBezTo>
                    <a:pt x="48" y="88"/>
                    <a:pt x="48" y="88"/>
                    <a:pt x="48" y="88"/>
                  </a:cubicBezTo>
                  <a:moveTo>
                    <a:pt x="112" y="32"/>
                  </a:moveTo>
                  <a:cubicBezTo>
                    <a:pt x="112" y="32"/>
                    <a:pt x="112" y="32"/>
                    <a:pt x="112" y="32"/>
                  </a:cubicBezTo>
                  <a:cubicBezTo>
                    <a:pt x="112" y="23"/>
                    <a:pt x="119" y="16"/>
                    <a:pt x="128" y="16"/>
                  </a:cubicBezTo>
                  <a:cubicBezTo>
                    <a:pt x="137" y="16"/>
                    <a:pt x="144" y="23"/>
                    <a:pt x="144" y="32"/>
                  </a:cubicBezTo>
                  <a:cubicBezTo>
                    <a:pt x="144" y="32"/>
                    <a:pt x="144" y="32"/>
                    <a:pt x="144" y="32"/>
                  </a:cubicBezTo>
                  <a:cubicBezTo>
                    <a:pt x="144" y="32"/>
                    <a:pt x="144" y="32"/>
                    <a:pt x="144" y="32"/>
                  </a:cubicBezTo>
                  <a:cubicBezTo>
                    <a:pt x="144" y="41"/>
                    <a:pt x="137" y="48"/>
                    <a:pt x="128" y="48"/>
                  </a:cubicBezTo>
                  <a:cubicBezTo>
                    <a:pt x="119" y="48"/>
                    <a:pt x="112" y="41"/>
                    <a:pt x="112" y="32"/>
                  </a:cubicBezTo>
                  <a:cubicBezTo>
                    <a:pt x="112" y="32"/>
                    <a:pt x="112" y="32"/>
                    <a:pt x="112" y="32"/>
                  </a:cubicBezTo>
                  <a:moveTo>
                    <a:pt x="128" y="0"/>
                  </a:moveTo>
                  <a:cubicBezTo>
                    <a:pt x="57" y="0"/>
                    <a:pt x="0" y="58"/>
                    <a:pt x="0" y="128"/>
                  </a:cubicBezTo>
                  <a:cubicBezTo>
                    <a:pt x="0" y="199"/>
                    <a:pt x="57" y="256"/>
                    <a:pt x="128" y="256"/>
                  </a:cubicBezTo>
                  <a:cubicBezTo>
                    <a:pt x="199" y="256"/>
                    <a:pt x="256" y="199"/>
                    <a:pt x="256" y="128"/>
                  </a:cubicBezTo>
                  <a:cubicBezTo>
                    <a:pt x="256" y="58"/>
                    <a:pt x="199" y="0"/>
                    <a:pt x="128"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8" name="Freeform 446"/>
            <p:cNvSpPr>
              <a:spLocks noEditPoints="1"/>
            </p:cNvSpPr>
            <p:nvPr/>
          </p:nvSpPr>
          <p:spPr bwMode="auto">
            <a:xfrm>
              <a:off x="7042151" y="419101"/>
              <a:ext cx="681038" cy="1363663"/>
            </a:xfrm>
            <a:custGeom>
              <a:avLst/>
              <a:gdLst>
                <a:gd name="T0" fmla="*/ 320 w 320"/>
                <a:gd name="T1" fmla="*/ 160 h 640"/>
                <a:gd name="T2" fmla="*/ 160 w 320"/>
                <a:gd name="T3" fmla="*/ 0 h 640"/>
                <a:gd name="T4" fmla="*/ 0 w 320"/>
                <a:gd name="T5" fmla="*/ 160 h 640"/>
                <a:gd name="T6" fmla="*/ 144 w 320"/>
                <a:gd name="T7" fmla="*/ 320 h 640"/>
                <a:gd name="T8" fmla="*/ 144 w 320"/>
                <a:gd name="T9" fmla="*/ 384 h 640"/>
                <a:gd name="T10" fmla="*/ 128 w 320"/>
                <a:gd name="T11" fmla="*/ 384 h 640"/>
                <a:gd name="T12" fmla="*/ 128 w 320"/>
                <a:gd name="T13" fmla="*/ 640 h 640"/>
                <a:gd name="T14" fmla="*/ 144 w 320"/>
                <a:gd name="T15" fmla="*/ 640 h 640"/>
                <a:gd name="T16" fmla="*/ 176 w 320"/>
                <a:gd name="T17" fmla="*/ 640 h 640"/>
                <a:gd name="T18" fmla="*/ 192 w 320"/>
                <a:gd name="T19" fmla="*/ 640 h 640"/>
                <a:gd name="T20" fmla="*/ 192 w 320"/>
                <a:gd name="T21" fmla="*/ 384 h 640"/>
                <a:gd name="T22" fmla="*/ 176 w 320"/>
                <a:gd name="T23" fmla="*/ 384 h 640"/>
                <a:gd name="T24" fmla="*/ 176 w 320"/>
                <a:gd name="T25" fmla="*/ 320 h 640"/>
                <a:gd name="T26" fmla="*/ 320 w 320"/>
                <a:gd name="T27" fmla="*/ 160 h 640"/>
                <a:gd name="T28" fmla="*/ 32 w 320"/>
                <a:gd name="T29" fmla="*/ 160 h 640"/>
                <a:gd name="T30" fmla="*/ 160 w 320"/>
                <a:gd name="T31" fmla="*/ 32 h 640"/>
                <a:gd name="T32" fmla="*/ 288 w 320"/>
                <a:gd name="T33" fmla="*/ 160 h 640"/>
                <a:gd name="T34" fmla="*/ 160 w 320"/>
                <a:gd name="T35" fmla="*/ 288 h 640"/>
                <a:gd name="T36" fmla="*/ 32 w 320"/>
                <a:gd name="T37" fmla="*/ 16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640">
                  <a:moveTo>
                    <a:pt x="320" y="160"/>
                  </a:moveTo>
                  <a:cubicBezTo>
                    <a:pt x="320" y="72"/>
                    <a:pt x="248" y="0"/>
                    <a:pt x="160" y="0"/>
                  </a:cubicBezTo>
                  <a:cubicBezTo>
                    <a:pt x="72" y="0"/>
                    <a:pt x="0" y="72"/>
                    <a:pt x="0" y="160"/>
                  </a:cubicBezTo>
                  <a:cubicBezTo>
                    <a:pt x="0" y="243"/>
                    <a:pt x="64" y="311"/>
                    <a:pt x="144" y="320"/>
                  </a:cubicBezTo>
                  <a:cubicBezTo>
                    <a:pt x="144" y="384"/>
                    <a:pt x="144" y="384"/>
                    <a:pt x="144" y="384"/>
                  </a:cubicBezTo>
                  <a:cubicBezTo>
                    <a:pt x="128" y="384"/>
                    <a:pt x="128" y="384"/>
                    <a:pt x="128" y="384"/>
                  </a:cubicBezTo>
                  <a:cubicBezTo>
                    <a:pt x="128" y="640"/>
                    <a:pt x="128" y="640"/>
                    <a:pt x="128" y="640"/>
                  </a:cubicBezTo>
                  <a:cubicBezTo>
                    <a:pt x="144" y="640"/>
                    <a:pt x="144" y="640"/>
                    <a:pt x="144" y="640"/>
                  </a:cubicBezTo>
                  <a:cubicBezTo>
                    <a:pt x="176" y="640"/>
                    <a:pt x="176" y="640"/>
                    <a:pt x="176" y="640"/>
                  </a:cubicBezTo>
                  <a:cubicBezTo>
                    <a:pt x="192" y="640"/>
                    <a:pt x="192" y="640"/>
                    <a:pt x="192" y="640"/>
                  </a:cubicBezTo>
                  <a:cubicBezTo>
                    <a:pt x="192" y="384"/>
                    <a:pt x="192" y="384"/>
                    <a:pt x="192" y="384"/>
                  </a:cubicBezTo>
                  <a:cubicBezTo>
                    <a:pt x="176" y="384"/>
                    <a:pt x="176" y="384"/>
                    <a:pt x="176" y="384"/>
                  </a:cubicBezTo>
                  <a:cubicBezTo>
                    <a:pt x="176" y="320"/>
                    <a:pt x="176" y="320"/>
                    <a:pt x="176" y="320"/>
                  </a:cubicBezTo>
                  <a:cubicBezTo>
                    <a:pt x="256" y="311"/>
                    <a:pt x="320" y="243"/>
                    <a:pt x="320" y="160"/>
                  </a:cubicBezTo>
                  <a:moveTo>
                    <a:pt x="32" y="160"/>
                  </a:moveTo>
                  <a:cubicBezTo>
                    <a:pt x="32" y="90"/>
                    <a:pt x="89" y="32"/>
                    <a:pt x="160" y="32"/>
                  </a:cubicBezTo>
                  <a:cubicBezTo>
                    <a:pt x="231" y="32"/>
                    <a:pt x="288" y="90"/>
                    <a:pt x="288" y="160"/>
                  </a:cubicBezTo>
                  <a:cubicBezTo>
                    <a:pt x="288" y="231"/>
                    <a:pt x="231" y="288"/>
                    <a:pt x="160" y="288"/>
                  </a:cubicBezTo>
                  <a:cubicBezTo>
                    <a:pt x="89" y="288"/>
                    <a:pt x="32" y="231"/>
                    <a:pt x="32" y="16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9" name="Oval 447"/>
            <p:cNvSpPr>
              <a:spLocks noChangeArrowheads="1"/>
            </p:cNvSpPr>
            <p:nvPr/>
          </p:nvSpPr>
          <p:spPr bwMode="auto">
            <a:xfrm>
              <a:off x="7212014" y="590551"/>
              <a:ext cx="171450" cy="169863"/>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0" name="Oval 448"/>
            <p:cNvSpPr>
              <a:spLocks noChangeArrowheads="1"/>
            </p:cNvSpPr>
            <p:nvPr/>
          </p:nvSpPr>
          <p:spPr bwMode="auto">
            <a:xfrm>
              <a:off x="7348539" y="522288"/>
              <a:ext cx="68263" cy="68263"/>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1" name="Freeform 449"/>
            <p:cNvSpPr/>
            <p:nvPr/>
          </p:nvSpPr>
          <p:spPr bwMode="auto">
            <a:xfrm>
              <a:off x="7042151" y="419101"/>
              <a:ext cx="341313" cy="1363663"/>
            </a:xfrm>
            <a:custGeom>
              <a:avLst/>
              <a:gdLst>
                <a:gd name="T0" fmla="*/ 160 w 160"/>
                <a:gd name="T1" fmla="*/ 288 h 640"/>
                <a:gd name="T2" fmla="*/ 32 w 160"/>
                <a:gd name="T3" fmla="*/ 160 h 640"/>
                <a:gd name="T4" fmla="*/ 160 w 160"/>
                <a:gd name="T5" fmla="*/ 32 h 640"/>
                <a:gd name="T6" fmla="*/ 160 w 160"/>
                <a:gd name="T7" fmla="*/ 0 h 640"/>
                <a:gd name="T8" fmla="*/ 0 w 160"/>
                <a:gd name="T9" fmla="*/ 160 h 640"/>
                <a:gd name="T10" fmla="*/ 144 w 160"/>
                <a:gd name="T11" fmla="*/ 320 h 640"/>
                <a:gd name="T12" fmla="*/ 144 w 160"/>
                <a:gd name="T13" fmla="*/ 384 h 640"/>
                <a:gd name="T14" fmla="*/ 128 w 160"/>
                <a:gd name="T15" fmla="*/ 384 h 640"/>
                <a:gd name="T16" fmla="*/ 128 w 160"/>
                <a:gd name="T17" fmla="*/ 640 h 640"/>
                <a:gd name="T18" fmla="*/ 144 w 160"/>
                <a:gd name="T19" fmla="*/ 640 h 640"/>
                <a:gd name="T20" fmla="*/ 160 w 160"/>
                <a:gd name="T21" fmla="*/ 640 h 640"/>
                <a:gd name="T22" fmla="*/ 160 w 160"/>
                <a:gd name="T23" fmla="*/ 28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640">
                  <a:moveTo>
                    <a:pt x="160" y="288"/>
                  </a:moveTo>
                  <a:cubicBezTo>
                    <a:pt x="89" y="288"/>
                    <a:pt x="32" y="231"/>
                    <a:pt x="32" y="160"/>
                  </a:cubicBezTo>
                  <a:cubicBezTo>
                    <a:pt x="32" y="90"/>
                    <a:pt x="89" y="32"/>
                    <a:pt x="160" y="32"/>
                  </a:cubicBezTo>
                  <a:cubicBezTo>
                    <a:pt x="160" y="0"/>
                    <a:pt x="160" y="0"/>
                    <a:pt x="160" y="0"/>
                  </a:cubicBezTo>
                  <a:cubicBezTo>
                    <a:pt x="72" y="0"/>
                    <a:pt x="0" y="72"/>
                    <a:pt x="0" y="160"/>
                  </a:cubicBezTo>
                  <a:cubicBezTo>
                    <a:pt x="0" y="243"/>
                    <a:pt x="64" y="311"/>
                    <a:pt x="144" y="320"/>
                  </a:cubicBezTo>
                  <a:cubicBezTo>
                    <a:pt x="144" y="384"/>
                    <a:pt x="144" y="384"/>
                    <a:pt x="144" y="384"/>
                  </a:cubicBezTo>
                  <a:cubicBezTo>
                    <a:pt x="128" y="384"/>
                    <a:pt x="128" y="384"/>
                    <a:pt x="128" y="384"/>
                  </a:cubicBezTo>
                  <a:cubicBezTo>
                    <a:pt x="128" y="640"/>
                    <a:pt x="128" y="640"/>
                    <a:pt x="128" y="640"/>
                  </a:cubicBezTo>
                  <a:cubicBezTo>
                    <a:pt x="144" y="640"/>
                    <a:pt x="144" y="640"/>
                    <a:pt x="144" y="640"/>
                  </a:cubicBezTo>
                  <a:cubicBezTo>
                    <a:pt x="160" y="640"/>
                    <a:pt x="160" y="640"/>
                    <a:pt x="160" y="640"/>
                  </a:cubicBezTo>
                  <a:lnTo>
                    <a:pt x="160" y="288"/>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2" name="Freeform 450"/>
            <p:cNvSpPr/>
            <p:nvPr/>
          </p:nvSpPr>
          <p:spPr bwMode="auto">
            <a:xfrm>
              <a:off x="7826376" y="6061076"/>
              <a:ext cx="244475" cy="104775"/>
            </a:xfrm>
            <a:custGeom>
              <a:avLst/>
              <a:gdLst>
                <a:gd name="T0" fmla="*/ 115 w 115"/>
                <a:gd name="T1" fmla="*/ 49 h 49"/>
                <a:gd name="T2" fmla="*/ 56 w 115"/>
                <a:gd name="T3" fmla="*/ 0 h 49"/>
                <a:gd name="T4" fmla="*/ 0 w 115"/>
                <a:gd name="T5" fmla="*/ 39 h 49"/>
                <a:gd name="T6" fmla="*/ 76 w 115"/>
                <a:gd name="T7" fmla="*/ 39 h 49"/>
                <a:gd name="T8" fmla="*/ 115 w 115"/>
                <a:gd name="T9" fmla="*/ 49 h 49"/>
              </a:gdLst>
              <a:ahLst/>
              <a:cxnLst>
                <a:cxn ang="0">
                  <a:pos x="T0" y="T1"/>
                </a:cxn>
                <a:cxn ang="0">
                  <a:pos x="T2" y="T3"/>
                </a:cxn>
                <a:cxn ang="0">
                  <a:pos x="T4" y="T5"/>
                </a:cxn>
                <a:cxn ang="0">
                  <a:pos x="T6" y="T7"/>
                </a:cxn>
                <a:cxn ang="0">
                  <a:pos x="T8" y="T9"/>
                </a:cxn>
              </a:cxnLst>
              <a:rect l="0" t="0" r="r" b="b"/>
              <a:pathLst>
                <a:path w="115" h="49">
                  <a:moveTo>
                    <a:pt x="115" y="49"/>
                  </a:moveTo>
                  <a:cubicBezTo>
                    <a:pt x="110" y="21"/>
                    <a:pt x="86" y="0"/>
                    <a:pt x="56" y="0"/>
                  </a:cubicBezTo>
                  <a:cubicBezTo>
                    <a:pt x="30" y="0"/>
                    <a:pt x="8" y="16"/>
                    <a:pt x="0" y="39"/>
                  </a:cubicBezTo>
                  <a:cubicBezTo>
                    <a:pt x="76" y="39"/>
                    <a:pt x="76" y="39"/>
                    <a:pt x="76" y="39"/>
                  </a:cubicBezTo>
                  <a:cubicBezTo>
                    <a:pt x="90" y="39"/>
                    <a:pt x="103" y="43"/>
                    <a:pt x="115" y="49"/>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3" name="Freeform 451"/>
            <p:cNvSpPr/>
            <p:nvPr/>
          </p:nvSpPr>
          <p:spPr bwMode="auto">
            <a:xfrm>
              <a:off x="7399339" y="6061076"/>
              <a:ext cx="242888" cy="104775"/>
            </a:xfrm>
            <a:custGeom>
              <a:avLst/>
              <a:gdLst>
                <a:gd name="T0" fmla="*/ 114 w 114"/>
                <a:gd name="T1" fmla="*/ 39 h 49"/>
                <a:gd name="T2" fmla="*/ 58 w 114"/>
                <a:gd name="T3" fmla="*/ 0 h 49"/>
                <a:gd name="T4" fmla="*/ 0 w 114"/>
                <a:gd name="T5" fmla="*/ 49 h 49"/>
                <a:gd name="T6" fmla="*/ 38 w 114"/>
                <a:gd name="T7" fmla="*/ 39 h 49"/>
                <a:gd name="T8" fmla="*/ 114 w 114"/>
                <a:gd name="T9" fmla="*/ 39 h 49"/>
              </a:gdLst>
              <a:ahLst/>
              <a:cxnLst>
                <a:cxn ang="0">
                  <a:pos x="T0" y="T1"/>
                </a:cxn>
                <a:cxn ang="0">
                  <a:pos x="T2" y="T3"/>
                </a:cxn>
                <a:cxn ang="0">
                  <a:pos x="T4" y="T5"/>
                </a:cxn>
                <a:cxn ang="0">
                  <a:pos x="T6" y="T7"/>
                </a:cxn>
                <a:cxn ang="0">
                  <a:pos x="T8" y="T9"/>
                </a:cxn>
              </a:cxnLst>
              <a:rect l="0" t="0" r="r" b="b"/>
              <a:pathLst>
                <a:path w="114" h="49">
                  <a:moveTo>
                    <a:pt x="114" y="39"/>
                  </a:moveTo>
                  <a:cubicBezTo>
                    <a:pt x="106" y="16"/>
                    <a:pt x="84" y="0"/>
                    <a:pt x="58" y="0"/>
                  </a:cubicBezTo>
                  <a:cubicBezTo>
                    <a:pt x="29" y="0"/>
                    <a:pt x="4" y="21"/>
                    <a:pt x="0" y="49"/>
                  </a:cubicBezTo>
                  <a:cubicBezTo>
                    <a:pt x="11" y="43"/>
                    <a:pt x="24" y="39"/>
                    <a:pt x="38" y="39"/>
                  </a:cubicBezTo>
                  <a:lnTo>
                    <a:pt x="114" y="39"/>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4" name="Freeform 452"/>
            <p:cNvSpPr/>
            <p:nvPr/>
          </p:nvSpPr>
          <p:spPr bwMode="auto">
            <a:xfrm>
              <a:off x="7331076" y="6143626"/>
              <a:ext cx="806450" cy="254000"/>
            </a:xfrm>
            <a:custGeom>
              <a:avLst/>
              <a:gdLst>
                <a:gd name="T0" fmla="*/ 143 w 378"/>
                <a:gd name="T1" fmla="*/ 119 h 119"/>
                <a:gd name="T2" fmla="*/ 235 w 378"/>
                <a:gd name="T3" fmla="*/ 119 h 119"/>
                <a:gd name="T4" fmla="*/ 347 w 378"/>
                <a:gd name="T5" fmla="*/ 40 h 119"/>
                <a:gd name="T6" fmla="*/ 378 w 378"/>
                <a:gd name="T7" fmla="*/ 44 h 119"/>
                <a:gd name="T8" fmla="*/ 347 w 378"/>
                <a:gd name="T9" fmla="*/ 10 h 119"/>
                <a:gd name="T10" fmla="*/ 308 w 378"/>
                <a:gd name="T11" fmla="*/ 0 h 119"/>
                <a:gd name="T12" fmla="*/ 232 w 378"/>
                <a:gd name="T13" fmla="*/ 0 h 119"/>
                <a:gd name="T14" fmla="*/ 217 w 378"/>
                <a:gd name="T15" fmla="*/ 0 h 119"/>
                <a:gd name="T16" fmla="*/ 189 w 378"/>
                <a:gd name="T17" fmla="*/ 28 h 119"/>
                <a:gd name="T18" fmla="*/ 161 w 378"/>
                <a:gd name="T19" fmla="*/ 0 h 119"/>
                <a:gd name="T20" fmla="*/ 146 w 378"/>
                <a:gd name="T21" fmla="*/ 0 h 119"/>
                <a:gd name="T22" fmla="*/ 70 w 378"/>
                <a:gd name="T23" fmla="*/ 0 h 119"/>
                <a:gd name="T24" fmla="*/ 32 w 378"/>
                <a:gd name="T25" fmla="*/ 10 h 119"/>
                <a:gd name="T26" fmla="*/ 0 w 378"/>
                <a:gd name="T27" fmla="*/ 44 h 119"/>
                <a:gd name="T28" fmla="*/ 31 w 378"/>
                <a:gd name="T29" fmla="*/ 40 h 119"/>
                <a:gd name="T30" fmla="*/ 143 w 378"/>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119">
                  <a:moveTo>
                    <a:pt x="143" y="119"/>
                  </a:moveTo>
                  <a:cubicBezTo>
                    <a:pt x="235" y="119"/>
                    <a:pt x="235" y="119"/>
                    <a:pt x="235" y="119"/>
                  </a:cubicBezTo>
                  <a:cubicBezTo>
                    <a:pt x="252" y="73"/>
                    <a:pt x="296" y="40"/>
                    <a:pt x="347" y="40"/>
                  </a:cubicBezTo>
                  <a:cubicBezTo>
                    <a:pt x="358" y="40"/>
                    <a:pt x="369" y="41"/>
                    <a:pt x="378" y="44"/>
                  </a:cubicBezTo>
                  <a:cubicBezTo>
                    <a:pt x="371" y="30"/>
                    <a:pt x="360" y="18"/>
                    <a:pt x="347" y="10"/>
                  </a:cubicBezTo>
                  <a:cubicBezTo>
                    <a:pt x="335" y="4"/>
                    <a:pt x="322" y="0"/>
                    <a:pt x="308" y="0"/>
                  </a:cubicBezTo>
                  <a:cubicBezTo>
                    <a:pt x="232" y="0"/>
                    <a:pt x="232" y="0"/>
                    <a:pt x="232" y="0"/>
                  </a:cubicBezTo>
                  <a:cubicBezTo>
                    <a:pt x="217" y="0"/>
                    <a:pt x="217" y="0"/>
                    <a:pt x="217" y="0"/>
                  </a:cubicBezTo>
                  <a:cubicBezTo>
                    <a:pt x="217" y="16"/>
                    <a:pt x="205" y="28"/>
                    <a:pt x="189" y="28"/>
                  </a:cubicBezTo>
                  <a:cubicBezTo>
                    <a:pt x="174" y="28"/>
                    <a:pt x="161" y="16"/>
                    <a:pt x="161" y="0"/>
                  </a:cubicBezTo>
                  <a:cubicBezTo>
                    <a:pt x="146" y="0"/>
                    <a:pt x="146" y="0"/>
                    <a:pt x="146" y="0"/>
                  </a:cubicBezTo>
                  <a:cubicBezTo>
                    <a:pt x="70" y="0"/>
                    <a:pt x="70" y="0"/>
                    <a:pt x="70" y="0"/>
                  </a:cubicBezTo>
                  <a:cubicBezTo>
                    <a:pt x="56" y="0"/>
                    <a:pt x="43" y="4"/>
                    <a:pt x="32" y="10"/>
                  </a:cubicBezTo>
                  <a:cubicBezTo>
                    <a:pt x="18" y="18"/>
                    <a:pt x="7" y="30"/>
                    <a:pt x="0" y="44"/>
                  </a:cubicBezTo>
                  <a:cubicBezTo>
                    <a:pt x="10" y="41"/>
                    <a:pt x="20" y="40"/>
                    <a:pt x="31" y="40"/>
                  </a:cubicBezTo>
                  <a:cubicBezTo>
                    <a:pt x="82" y="40"/>
                    <a:pt x="126" y="73"/>
                    <a:pt x="143" y="119"/>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5" name="Freeform 453"/>
            <p:cNvSpPr/>
            <p:nvPr/>
          </p:nvSpPr>
          <p:spPr bwMode="auto">
            <a:xfrm>
              <a:off x="7635876" y="6397626"/>
              <a:ext cx="196850" cy="168275"/>
            </a:xfrm>
            <a:custGeom>
              <a:avLst/>
              <a:gdLst>
                <a:gd name="T0" fmla="*/ 92 w 92"/>
                <a:gd name="T1" fmla="*/ 0 h 79"/>
                <a:gd name="T2" fmla="*/ 0 w 92"/>
                <a:gd name="T3" fmla="*/ 0 h 79"/>
                <a:gd name="T4" fmla="*/ 6 w 92"/>
                <a:gd name="T5" fmla="*/ 39 h 79"/>
                <a:gd name="T6" fmla="*/ 0 w 92"/>
                <a:gd name="T7" fmla="*/ 79 h 79"/>
                <a:gd name="T8" fmla="*/ 92 w 92"/>
                <a:gd name="T9" fmla="*/ 79 h 79"/>
                <a:gd name="T10" fmla="*/ 86 w 92"/>
                <a:gd name="T11" fmla="*/ 39 h 79"/>
                <a:gd name="T12" fmla="*/ 92 w 92"/>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2" h="79">
                  <a:moveTo>
                    <a:pt x="92" y="0"/>
                  </a:moveTo>
                  <a:cubicBezTo>
                    <a:pt x="0" y="0"/>
                    <a:pt x="0" y="0"/>
                    <a:pt x="0" y="0"/>
                  </a:cubicBezTo>
                  <a:cubicBezTo>
                    <a:pt x="4" y="12"/>
                    <a:pt x="6" y="26"/>
                    <a:pt x="6" y="39"/>
                  </a:cubicBezTo>
                  <a:cubicBezTo>
                    <a:pt x="6" y="53"/>
                    <a:pt x="4" y="67"/>
                    <a:pt x="0" y="79"/>
                  </a:cubicBezTo>
                  <a:cubicBezTo>
                    <a:pt x="92" y="79"/>
                    <a:pt x="92" y="79"/>
                    <a:pt x="92" y="79"/>
                  </a:cubicBezTo>
                  <a:cubicBezTo>
                    <a:pt x="88" y="67"/>
                    <a:pt x="86" y="53"/>
                    <a:pt x="86" y="39"/>
                  </a:cubicBezTo>
                  <a:cubicBezTo>
                    <a:pt x="86" y="26"/>
                    <a:pt x="88" y="12"/>
                    <a:pt x="92" y="0"/>
                  </a:cubicBez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6" name="Freeform 454"/>
            <p:cNvSpPr>
              <a:spLocks noEditPoints="1"/>
            </p:cNvSpPr>
            <p:nvPr/>
          </p:nvSpPr>
          <p:spPr bwMode="auto">
            <a:xfrm>
              <a:off x="7186614" y="6272213"/>
              <a:ext cx="422275" cy="419100"/>
            </a:xfrm>
            <a:custGeom>
              <a:avLst/>
              <a:gdLst>
                <a:gd name="T0" fmla="*/ 99 w 198"/>
                <a:gd name="T1" fmla="*/ 0 h 197"/>
                <a:gd name="T2" fmla="*/ 0 w 198"/>
                <a:gd name="T3" fmla="*/ 98 h 197"/>
                <a:gd name="T4" fmla="*/ 99 w 198"/>
                <a:gd name="T5" fmla="*/ 197 h 197"/>
                <a:gd name="T6" fmla="*/ 198 w 198"/>
                <a:gd name="T7" fmla="*/ 98 h 197"/>
                <a:gd name="T8" fmla="*/ 99 w 198"/>
                <a:gd name="T9" fmla="*/ 0 h 197"/>
                <a:gd name="T10" fmla="*/ 99 w 198"/>
                <a:gd name="T11" fmla="*/ 178 h 197"/>
                <a:gd name="T12" fmla="*/ 20 w 198"/>
                <a:gd name="T13" fmla="*/ 98 h 197"/>
                <a:gd name="T14" fmla="*/ 99 w 198"/>
                <a:gd name="T15" fmla="*/ 19 h 197"/>
                <a:gd name="T16" fmla="*/ 178 w 198"/>
                <a:gd name="T17" fmla="*/ 98 h 197"/>
                <a:gd name="T18" fmla="*/ 99 w 198"/>
                <a:gd name="T19"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7">
                  <a:moveTo>
                    <a:pt x="99" y="0"/>
                  </a:moveTo>
                  <a:cubicBezTo>
                    <a:pt x="44" y="0"/>
                    <a:pt x="0" y="44"/>
                    <a:pt x="0" y="98"/>
                  </a:cubicBezTo>
                  <a:cubicBezTo>
                    <a:pt x="0" y="153"/>
                    <a:pt x="44" y="197"/>
                    <a:pt x="99" y="197"/>
                  </a:cubicBezTo>
                  <a:cubicBezTo>
                    <a:pt x="153" y="197"/>
                    <a:pt x="198" y="153"/>
                    <a:pt x="198" y="98"/>
                  </a:cubicBezTo>
                  <a:cubicBezTo>
                    <a:pt x="198" y="44"/>
                    <a:pt x="153" y="0"/>
                    <a:pt x="99" y="0"/>
                  </a:cubicBezTo>
                  <a:moveTo>
                    <a:pt x="99" y="178"/>
                  </a:moveTo>
                  <a:cubicBezTo>
                    <a:pt x="55" y="178"/>
                    <a:pt x="20" y="142"/>
                    <a:pt x="20" y="98"/>
                  </a:cubicBezTo>
                  <a:cubicBezTo>
                    <a:pt x="20" y="55"/>
                    <a:pt x="55" y="19"/>
                    <a:pt x="99" y="19"/>
                  </a:cubicBezTo>
                  <a:cubicBezTo>
                    <a:pt x="142" y="19"/>
                    <a:pt x="178" y="55"/>
                    <a:pt x="178" y="98"/>
                  </a:cubicBezTo>
                  <a:cubicBezTo>
                    <a:pt x="178" y="142"/>
                    <a:pt x="142" y="178"/>
                    <a:pt x="99" y="178"/>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7" name="Freeform 455"/>
            <p:cNvSpPr>
              <a:spLocks noEditPoints="1"/>
            </p:cNvSpPr>
            <p:nvPr/>
          </p:nvSpPr>
          <p:spPr bwMode="auto">
            <a:xfrm>
              <a:off x="7859714" y="6272213"/>
              <a:ext cx="422275" cy="419100"/>
            </a:xfrm>
            <a:custGeom>
              <a:avLst/>
              <a:gdLst>
                <a:gd name="T0" fmla="*/ 99 w 198"/>
                <a:gd name="T1" fmla="*/ 0 h 197"/>
                <a:gd name="T2" fmla="*/ 0 w 198"/>
                <a:gd name="T3" fmla="*/ 98 h 197"/>
                <a:gd name="T4" fmla="*/ 99 w 198"/>
                <a:gd name="T5" fmla="*/ 197 h 197"/>
                <a:gd name="T6" fmla="*/ 198 w 198"/>
                <a:gd name="T7" fmla="*/ 98 h 197"/>
                <a:gd name="T8" fmla="*/ 99 w 198"/>
                <a:gd name="T9" fmla="*/ 0 h 197"/>
                <a:gd name="T10" fmla="*/ 99 w 198"/>
                <a:gd name="T11" fmla="*/ 178 h 197"/>
                <a:gd name="T12" fmla="*/ 20 w 198"/>
                <a:gd name="T13" fmla="*/ 98 h 197"/>
                <a:gd name="T14" fmla="*/ 99 w 198"/>
                <a:gd name="T15" fmla="*/ 19 h 197"/>
                <a:gd name="T16" fmla="*/ 179 w 198"/>
                <a:gd name="T17" fmla="*/ 98 h 197"/>
                <a:gd name="T18" fmla="*/ 99 w 198"/>
                <a:gd name="T19" fmla="*/ 17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97">
                  <a:moveTo>
                    <a:pt x="99" y="0"/>
                  </a:moveTo>
                  <a:cubicBezTo>
                    <a:pt x="45" y="0"/>
                    <a:pt x="0" y="44"/>
                    <a:pt x="0" y="98"/>
                  </a:cubicBezTo>
                  <a:cubicBezTo>
                    <a:pt x="0" y="153"/>
                    <a:pt x="45" y="197"/>
                    <a:pt x="99" y="197"/>
                  </a:cubicBezTo>
                  <a:cubicBezTo>
                    <a:pt x="154" y="197"/>
                    <a:pt x="198" y="153"/>
                    <a:pt x="198" y="98"/>
                  </a:cubicBezTo>
                  <a:cubicBezTo>
                    <a:pt x="198" y="44"/>
                    <a:pt x="154" y="0"/>
                    <a:pt x="99" y="0"/>
                  </a:cubicBezTo>
                  <a:moveTo>
                    <a:pt x="99" y="178"/>
                  </a:moveTo>
                  <a:cubicBezTo>
                    <a:pt x="56" y="178"/>
                    <a:pt x="20" y="142"/>
                    <a:pt x="20" y="98"/>
                  </a:cubicBezTo>
                  <a:cubicBezTo>
                    <a:pt x="20" y="55"/>
                    <a:pt x="56" y="19"/>
                    <a:pt x="99" y="19"/>
                  </a:cubicBezTo>
                  <a:cubicBezTo>
                    <a:pt x="143" y="19"/>
                    <a:pt x="179" y="55"/>
                    <a:pt x="179" y="98"/>
                  </a:cubicBezTo>
                  <a:cubicBezTo>
                    <a:pt x="179" y="142"/>
                    <a:pt x="143" y="178"/>
                    <a:pt x="99" y="178"/>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8" name="Freeform 456"/>
            <p:cNvSpPr>
              <a:spLocks noEditPoints="1"/>
            </p:cNvSpPr>
            <p:nvPr/>
          </p:nvSpPr>
          <p:spPr bwMode="auto">
            <a:xfrm>
              <a:off x="7902576" y="6311901"/>
              <a:ext cx="338138" cy="339725"/>
            </a:xfrm>
            <a:custGeom>
              <a:avLst/>
              <a:gdLst>
                <a:gd name="T0" fmla="*/ 50 w 159"/>
                <a:gd name="T1" fmla="*/ 88 h 159"/>
                <a:gd name="T2" fmla="*/ 20 w 159"/>
                <a:gd name="T3" fmla="*/ 58 h 159"/>
                <a:gd name="T4" fmla="*/ 50 w 159"/>
                <a:gd name="T5" fmla="*/ 28 h 159"/>
                <a:gd name="T6" fmla="*/ 79 w 159"/>
                <a:gd name="T7" fmla="*/ 58 h 159"/>
                <a:gd name="T8" fmla="*/ 50 w 159"/>
                <a:gd name="T9" fmla="*/ 88 h 159"/>
                <a:gd name="T10" fmla="*/ 79 w 159"/>
                <a:gd name="T11" fmla="*/ 0 h 159"/>
                <a:gd name="T12" fmla="*/ 0 w 159"/>
                <a:gd name="T13" fmla="*/ 79 h 159"/>
                <a:gd name="T14" fmla="*/ 79 w 159"/>
                <a:gd name="T15" fmla="*/ 159 h 159"/>
                <a:gd name="T16" fmla="*/ 159 w 159"/>
                <a:gd name="T17" fmla="*/ 79 h 159"/>
                <a:gd name="T18" fmla="*/ 79 w 159"/>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50" y="88"/>
                  </a:moveTo>
                  <a:cubicBezTo>
                    <a:pt x="33" y="88"/>
                    <a:pt x="20" y="74"/>
                    <a:pt x="20" y="58"/>
                  </a:cubicBezTo>
                  <a:cubicBezTo>
                    <a:pt x="20" y="42"/>
                    <a:pt x="33" y="28"/>
                    <a:pt x="50" y="28"/>
                  </a:cubicBezTo>
                  <a:cubicBezTo>
                    <a:pt x="66" y="28"/>
                    <a:pt x="79" y="42"/>
                    <a:pt x="79" y="58"/>
                  </a:cubicBezTo>
                  <a:cubicBezTo>
                    <a:pt x="79" y="74"/>
                    <a:pt x="66" y="88"/>
                    <a:pt x="50" y="88"/>
                  </a:cubicBezTo>
                  <a:moveTo>
                    <a:pt x="79" y="0"/>
                  </a:moveTo>
                  <a:cubicBezTo>
                    <a:pt x="36" y="0"/>
                    <a:pt x="0" y="36"/>
                    <a:pt x="0" y="79"/>
                  </a:cubicBezTo>
                  <a:cubicBezTo>
                    <a:pt x="0" y="123"/>
                    <a:pt x="36" y="159"/>
                    <a:pt x="79" y="159"/>
                  </a:cubicBezTo>
                  <a:cubicBezTo>
                    <a:pt x="123" y="159"/>
                    <a:pt x="159" y="123"/>
                    <a:pt x="159" y="79"/>
                  </a:cubicBezTo>
                  <a:cubicBezTo>
                    <a:pt x="159" y="36"/>
                    <a:pt x="123" y="0"/>
                    <a:pt x="79"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9" name="Freeform 457"/>
            <p:cNvSpPr>
              <a:spLocks noEditPoints="1"/>
            </p:cNvSpPr>
            <p:nvPr/>
          </p:nvSpPr>
          <p:spPr bwMode="auto">
            <a:xfrm>
              <a:off x="7229476" y="6311901"/>
              <a:ext cx="336550" cy="339725"/>
            </a:xfrm>
            <a:custGeom>
              <a:avLst/>
              <a:gdLst>
                <a:gd name="T0" fmla="*/ 49 w 158"/>
                <a:gd name="T1" fmla="*/ 88 h 159"/>
                <a:gd name="T2" fmla="*/ 19 w 158"/>
                <a:gd name="T3" fmla="*/ 58 h 159"/>
                <a:gd name="T4" fmla="*/ 49 w 158"/>
                <a:gd name="T5" fmla="*/ 28 h 159"/>
                <a:gd name="T6" fmla="*/ 79 w 158"/>
                <a:gd name="T7" fmla="*/ 58 h 159"/>
                <a:gd name="T8" fmla="*/ 49 w 158"/>
                <a:gd name="T9" fmla="*/ 88 h 159"/>
                <a:gd name="T10" fmla="*/ 79 w 158"/>
                <a:gd name="T11" fmla="*/ 0 h 159"/>
                <a:gd name="T12" fmla="*/ 0 w 158"/>
                <a:gd name="T13" fmla="*/ 79 h 159"/>
                <a:gd name="T14" fmla="*/ 79 w 158"/>
                <a:gd name="T15" fmla="*/ 159 h 159"/>
                <a:gd name="T16" fmla="*/ 158 w 158"/>
                <a:gd name="T17" fmla="*/ 79 h 159"/>
                <a:gd name="T18" fmla="*/ 79 w 158"/>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9">
                  <a:moveTo>
                    <a:pt x="49" y="88"/>
                  </a:moveTo>
                  <a:cubicBezTo>
                    <a:pt x="33" y="88"/>
                    <a:pt x="19" y="74"/>
                    <a:pt x="19" y="58"/>
                  </a:cubicBezTo>
                  <a:cubicBezTo>
                    <a:pt x="19" y="42"/>
                    <a:pt x="33" y="28"/>
                    <a:pt x="49" y="28"/>
                  </a:cubicBezTo>
                  <a:cubicBezTo>
                    <a:pt x="65" y="28"/>
                    <a:pt x="79" y="42"/>
                    <a:pt x="79" y="58"/>
                  </a:cubicBezTo>
                  <a:cubicBezTo>
                    <a:pt x="79" y="74"/>
                    <a:pt x="65" y="88"/>
                    <a:pt x="49" y="88"/>
                  </a:cubicBezTo>
                  <a:moveTo>
                    <a:pt x="79" y="0"/>
                  </a:moveTo>
                  <a:cubicBezTo>
                    <a:pt x="35" y="0"/>
                    <a:pt x="0" y="36"/>
                    <a:pt x="0" y="79"/>
                  </a:cubicBezTo>
                  <a:cubicBezTo>
                    <a:pt x="0" y="123"/>
                    <a:pt x="35" y="159"/>
                    <a:pt x="79" y="159"/>
                  </a:cubicBezTo>
                  <a:cubicBezTo>
                    <a:pt x="122" y="159"/>
                    <a:pt x="158" y="123"/>
                    <a:pt x="158" y="79"/>
                  </a:cubicBezTo>
                  <a:cubicBezTo>
                    <a:pt x="158" y="36"/>
                    <a:pt x="122" y="0"/>
                    <a:pt x="79" y="0"/>
                  </a:cubicBezTo>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0" name="Freeform 458"/>
            <p:cNvSpPr>
              <a:spLocks noEditPoints="1"/>
            </p:cNvSpPr>
            <p:nvPr/>
          </p:nvSpPr>
          <p:spPr bwMode="auto">
            <a:xfrm>
              <a:off x="7143751" y="6229351"/>
              <a:ext cx="504825" cy="504825"/>
            </a:xfrm>
            <a:custGeom>
              <a:avLst/>
              <a:gdLst>
                <a:gd name="T0" fmla="*/ 231 w 237"/>
                <a:gd name="T1" fmla="*/ 79 h 237"/>
                <a:gd name="T2" fmla="*/ 119 w 237"/>
                <a:gd name="T3" fmla="*/ 0 h 237"/>
                <a:gd name="T4" fmla="*/ 88 w 237"/>
                <a:gd name="T5" fmla="*/ 4 h 237"/>
                <a:gd name="T6" fmla="*/ 0 w 237"/>
                <a:gd name="T7" fmla="*/ 118 h 237"/>
                <a:gd name="T8" fmla="*/ 119 w 237"/>
                <a:gd name="T9" fmla="*/ 237 h 237"/>
                <a:gd name="T10" fmla="*/ 231 w 237"/>
                <a:gd name="T11" fmla="*/ 158 h 237"/>
                <a:gd name="T12" fmla="*/ 237 w 237"/>
                <a:gd name="T13" fmla="*/ 118 h 237"/>
                <a:gd name="T14" fmla="*/ 231 w 237"/>
                <a:gd name="T15" fmla="*/ 79 h 237"/>
                <a:gd name="T16" fmla="*/ 119 w 237"/>
                <a:gd name="T17" fmla="*/ 217 h 237"/>
                <a:gd name="T18" fmla="*/ 20 w 237"/>
                <a:gd name="T19" fmla="*/ 118 h 237"/>
                <a:gd name="T20" fmla="*/ 119 w 237"/>
                <a:gd name="T21" fmla="*/ 20 h 237"/>
                <a:gd name="T22" fmla="*/ 218 w 237"/>
                <a:gd name="T23" fmla="*/ 118 h 237"/>
                <a:gd name="T24" fmla="*/ 119 w 237"/>
                <a:gd name="T25" fmla="*/ 21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7">
                  <a:moveTo>
                    <a:pt x="231" y="79"/>
                  </a:moveTo>
                  <a:cubicBezTo>
                    <a:pt x="214" y="33"/>
                    <a:pt x="170" y="0"/>
                    <a:pt x="119" y="0"/>
                  </a:cubicBezTo>
                  <a:cubicBezTo>
                    <a:pt x="108" y="0"/>
                    <a:pt x="98" y="1"/>
                    <a:pt x="88" y="4"/>
                  </a:cubicBezTo>
                  <a:cubicBezTo>
                    <a:pt x="37" y="18"/>
                    <a:pt x="0" y="64"/>
                    <a:pt x="0" y="118"/>
                  </a:cubicBezTo>
                  <a:cubicBezTo>
                    <a:pt x="0" y="184"/>
                    <a:pt x="53" y="237"/>
                    <a:pt x="119" y="237"/>
                  </a:cubicBezTo>
                  <a:cubicBezTo>
                    <a:pt x="170" y="237"/>
                    <a:pt x="214" y="204"/>
                    <a:pt x="231" y="158"/>
                  </a:cubicBezTo>
                  <a:cubicBezTo>
                    <a:pt x="235" y="146"/>
                    <a:pt x="237" y="132"/>
                    <a:pt x="237" y="118"/>
                  </a:cubicBezTo>
                  <a:cubicBezTo>
                    <a:pt x="237" y="105"/>
                    <a:pt x="235" y="91"/>
                    <a:pt x="231" y="79"/>
                  </a:cubicBezTo>
                  <a:moveTo>
                    <a:pt x="119" y="217"/>
                  </a:moveTo>
                  <a:cubicBezTo>
                    <a:pt x="64" y="217"/>
                    <a:pt x="20" y="173"/>
                    <a:pt x="20" y="118"/>
                  </a:cubicBezTo>
                  <a:cubicBezTo>
                    <a:pt x="20" y="64"/>
                    <a:pt x="64" y="20"/>
                    <a:pt x="119" y="20"/>
                  </a:cubicBezTo>
                  <a:cubicBezTo>
                    <a:pt x="173" y="20"/>
                    <a:pt x="218" y="64"/>
                    <a:pt x="218" y="118"/>
                  </a:cubicBezTo>
                  <a:cubicBezTo>
                    <a:pt x="218" y="173"/>
                    <a:pt x="173" y="217"/>
                    <a:pt x="119" y="217"/>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1" name="Freeform 459"/>
            <p:cNvSpPr>
              <a:spLocks noEditPoints="1"/>
            </p:cNvSpPr>
            <p:nvPr/>
          </p:nvSpPr>
          <p:spPr bwMode="auto">
            <a:xfrm>
              <a:off x="7820026" y="6229351"/>
              <a:ext cx="504825" cy="504825"/>
            </a:xfrm>
            <a:custGeom>
              <a:avLst/>
              <a:gdLst>
                <a:gd name="T0" fmla="*/ 149 w 237"/>
                <a:gd name="T1" fmla="*/ 4 h 237"/>
                <a:gd name="T2" fmla="*/ 118 w 237"/>
                <a:gd name="T3" fmla="*/ 0 h 237"/>
                <a:gd name="T4" fmla="*/ 6 w 237"/>
                <a:gd name="T5" fmla="*/ 79 h 237"/>
                <a:gd name="T6" fmla="*/ 0 w 237"/>
                <a:gd name="T7" fmla="*/ 118 h 237"/>
                <a:gd name="T8" fmla="*/ 6 w 237"/>
                <a:gd name="T9" fmla="*/ 158 h 237"/>
                <a:gd name="T10" fmla="*/ 118 w 237"/>
                <a:gd name="T11" fmla="*/ 237 h 237"/>
                <a:gd name="T12" fmla="*/ 237 w 237"/>
                <a:gd name="T13" fmla="*/ 118 h 237"/>
                <a:gd name="T14" fmla="*/ 149 w 237"/>
                <a:gd name="T15" fmla="*/ 4 h 237"/>
                <a:gd name="T16" fmla="*/ 118 w 237"/>
                <a:gd name="T17" fmla="*/ 217 h 237"/>
                <a:gd name="T18" fmla="*/ 19 w 237"/>
                <a:gd name="T19" fmla="*/ 118 h 237"/>
                <a:gd name="T20" fmla="*/ 118 w 237"/>
                <a:gd name="T21" fmla="*/ 20 h 237"/>
                <a:gd name="T22" fmla="*/ 217 w 237"/>
                <a:gd name="T23" fmla="*/ 118 h 237"/>
                <a:gd name="T24" fmla="*/ 118 w 237"/>
                <a:gd name="T25" fmla="*/ 21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7">
                  <a:moveTo>
                    <a:pt x="149" y="4"/>
                  </a:moveTo>
                  <a:cubicBezTo>
                    <a:pt x="140" y="1"/>
                    <a:pt x="129" y="0"/>
                    <a:pt x="118" y="0"/>
                  </a:cubicBezTo>
                  <a:cubicBezTo>
                    <a:pt x="67" y="0"/>
                    <a:pt x="23" y="33"/>
                    <a:pt x="6" y="79"/>
                  </a:cubicBezTo>
                  <a:cubicBezTo>
                    <a:pt x="2" y="91"/>
                    <a:pt x="0" y="105"/>
                    <a:pt x="0" y="118"/>
                  </a:cubicBezTo>
                  <a:cubicBezTo>
                    <a:pt x="0" y="132"/>
                    <a:pt x="2" y="146"/>
                    <a:pt x="6" y="158"/>
                  </a:cubicBezTo>
                  <a:cubicBezTo>
                    <a:pt x="23" y="204"/>
                    <a:pt x="67" y="237"/>
                    <a:pt x="118" y="237"/>
                  </a:cubicBezTo>
                  <a:cubicBezTo>
                    <a:pt x="184" y="237"/>
                    <a:pt x="237" y="184"/>
                    <a:pt x="237" y="118"/>
                  </a:cubicBezTo>
                  <a:cubicBezTo>
                    <a:pt x="237" y="64"/>
                    <a:pt x="200" y="18"/>
                    <a:pt x="149" y="4"/>
                  </a:cubicBezTo>
                  <a:moveTo>
                    <a:pt x="118" y="217"/>
                  </a:moveTo>
                  <a:cubicBezTo>
                    <a:pt x="64" y="217"/>
                    <a:pt x="19" y="173"/>
                    <a:pt x="19" y="118"/>
                  </a:cubicBezTo>
                  <a:cubicBezTo>
                    <a:pt x="19" y="64"/>
                    <a:pt x="64" y="20"/>
                    <a:pt x="118" y="20"/>
                  </a:cubicBezTo>
                  <a:cubicBezTo>
                    <a:pt x="173" y="20"/>
                    <a:pt x="217" y="64"/>
                    <a:pt x="217" y="118"/>
                  </a:cubicBezTo>
                  <a:cubicBezTo>
                    <a:pt x="217" y="173"/>
                    <a:pt x="173" y="217"/>
                    <a:pt x="118" y="217"/>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2" name="Oval 460"/>
            <p:cNvSpPr>
              <a:spLocks noChangeArrowheads="1"/>
            </p:cNvSpPr>
            <p:nvPr/>
          </p:nvSpPr>
          <p:spPr bwMode="auto">
            <a:xfrm>
              <a:off x="7269164" y="6372226"/>
              <a:ext cx="128588" cy="128588"/>
            </a:xfrm>
            <a:prstGeom prst="ellipse">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3" name="Oval 461"/>
            <p:cNvSpPr>
              <a:spLocks noChangeArrowheads="1"/>
            </p:cNvSpPr>
            <p:nvPr/>
          </p:nvSpPr>
          <p:spPr bwMode="auto">
            <a:xfrm>
              <a:off x="7945439" y="6372226"/>
              <a:ext cx="125413" cy="128588"/>
            </a:xfrm>
            <a:prstGeom prst="ellipse">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4" name="Freeform 462"/>
            <p:cNvSpPr/>
            <p:nvPr/>
          </p:nvSpPr>
          <p:spPr bwMode="auto">
            <a:xfrm>
              <a:off x="5703889" y="6283326"/>
              <a:ext cx="180975" cy="69850"/>
            </a:xfrm>
            <a:custGeom>
              <a:avLst/>
              <a:gdLst>
                <a:gd name="T0" fmla="*/ 26 w 114"/>
                <a:gd name="T1" fmla="*/ 0 h 44"/>
                <a:gd name="T2" fmla="*/ 0 w 114"/>
                <a:gd name="T3" fmla="*/ 44 h 44"/>
                <a:gd name="T4" fmla="*/ 89 w 114"/>
                <a:gd name="T5" fmla="*/ 44 h 44"/>
                <a:gd name="T6" fmla="*/ 114 w 114"/>
                <a:gd name="T7" fmla="*/ 0 h 44"/>
                <a:gd name="T8" fmla="*/ 26 w 114"/>
                <a:gd name="T9" fmla="*/ 0 h 44"/>
              </a:gdLst>
              <a:ahLst/>
              <a:cxnLst>
                <a:cxn ang="0">
                  <a:pos x="T0" y="T1"/>
                </a:cxn>
                <a:cxn ang="0">
                  <a:pos x="T2" y="T3"/>
                </a:cxn>
                <a:cxn ang="0">
                  <a:pos x="T4" y="T5"/>
                </a:cxn>
                <a:cxn ang="0">
                  <a:pos x="T6" y="T7"/>
                </a:cxn>
                <a:cxn ang="0">
                  <a:pos x="T8" y="T9"/>
                </a:cxn>
              </a:cxnLst>
              <a:rect l="0" t="0" r="r" b="b"/>
              <a:pathLst>
                <a:path w="114" h="44">
                  <a:moveTo>
                    <a:pt x="26" y="0"/>
                  </a:moveTo>
                  <a:lnTo>
                    <a:pt x="0" y="44"/>
                  </a:lnTo>
                  <a:lnTo>
                    <a:pt x="89" y="44"/>
                  </a:lnTo>
                  <a:lnTo>
                    <a:pt x="114" y="0"/>
                  </a:lnTo>
                  <a:lnTo>
                    <a:pt x="26" y="0"/>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5" name="Freeform 463"/>
            <p:cNvSpPr/>
            <p:nvPr/>
          </p:nvSpPr>
          <p:spPr bwMode="auto">
            <a:xfrm>
              <a:off x="5703889" y="6353176"/>
              <a:ext cx="180975" cy="69850"/>
            </a:xfrm>
            <a:custGeom>
              <a:avLst/>
              <a:gdLst>
                <a:gd name="T0" fmla="*/ 0 w 114"/>
                <a:gd name="T1" fmla="*/ 0 h 44"/>
                <a:gd name="T2" fmla="*/ 89 w 114"/>
                <a:gd name="T3" fmla="*/ 0 h 44"/>
                <a:gd name="T4" fmla="*/ 114 w 114"/>
                <a:gd name="T5" fmla="*/ 44 h 44"/>
                <a:gd name="T6" fmla="*/ 26 w 114"/>
                <a:gd name="T7" fmla="*/ 44 h 44"/>
                <a:gd name="T8" fmla="*/ 0 w 114"/>
                <a:gd name="T9" fmla="*/ 0 h 44"/>
              </a:gdLst>
              <a:ahLst/>
              <a:cxnLst>
                <a:cxn ang="0">
                  <a:pos x="T0" y="T1"/>
                </a:cxn>
                <a:cxn ang="0">
                  <a:pos x="T2" y="T3"/>
                </a:cxn>
                <a:cxn ang="0">
                  <a:pos x="T4" y="T5"/>
                </a:cxn>
                <a:cxn ang="0">
                  <a:pos x="T6" y="T7"/>
                </a:cxn>
                <a:cxn ang="0">
                  <a:pos x="T8" y="T9"/>
                </a:cxn>
              </a:cxnLst>
              <a:rect l="0" t="0" r="r" b="b"/>
              <a:pathLst>
                <a:path w="114" h="44">
                  <a:moveTo>
                    <a:pt x="0" y="0"/>
                  </a:moveTo>
                  <a:lnTo>
                    <a:pt x="89" y="0"/>
                  </a:lnTo>
                  <a:lnTo>
                    <a:pt x="114" y="44"/>
                  </a:lnTo>
                  <a:lnTo>
                    <a:pt x="26" y="44"/>
                  </a:lnTo>
                  <a:lnTo>
                    <a:pt x="0" y="0"/>
                  </a:lnTo>
                  <a:close/>
                </a:path>
              </a:pathLst>
            </a:cu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6" name="Oval 464"/>
            <p:cNvSpPr>
              <a:spLocks noChangeArrowheads="1"/>
            </p:cNvSpPr>
            <p:nvPr/>
          </p:nvSpPr>
          <p:spPr bwMode="auto">
            <a:xfrm>
              <a:off x="4657726" y="5865813"/>
              <a:ext cx="977900" cy="974725"/>
            </a:xfrm>
            <a:prstGeom prst="ellipse">
              <a:avLst/>
            </a:prstGeom>
            <a:solidFill>
              <a:srgbClr val="EF8555"/>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7" name="Freeform 465"/>
            <p:cNvSpPr>
              <a:spLocks noEditPoints="1"/>
            </p:cNvSpPr>
            <p:nvPr/>
          </p:nvSpPr>
          <p:spPr bwMode="auto">
            <a:xfrm>
              <a:off x="4727576" y="5934076"/>
              <a:ext cx="838200" cy="836613"/>
            </a:xfrm>
            <a:custGeom>
              <a:avLst/>
              <a:gdLst>
                <a:gd name="T0" fmla="*/ 196 w 393"/>
                <a:gd name="T1" fmla="*/ 33 h 393"/>
                <a:gd name="T2" fmla="*/ 360 w 393"/>
                <a:gd name="T3" fmla="*/ 197 h 393"/>
                <a:gd name="T4" fmla="*/ 196 w 393"/>
                <a:gd name="T5" fmla="*/ 361 h 393"/>
                <a:gd name="T6" fmla="*/ 33 w 393"/>
                <a:gd name="T7" fmla="*/ 197 h 393"/>
                <a:gd name="T8" fmla="*/ 196 w 393"/>
                <a:gd name="T9" fmla="*/ 33 h 393"/>
                <a:gd name="T10" fmla="*/ 196 w 393"/>
                <a:gd name="T11" fmla="*/ 0 h 393"/>
                <a:gd name="T12" fmla="*/ 0 w 393"/>
                <a:gd name="T13" fmla="*/ 197 h 393"/>
                <a:gd name="T14" fmla="*/ 196 w 393"/>
                <a:gd name="T15" fmla="*/ 393 h 393"/>
                <a:gd name="T16" fmla="*/ 393 w 393"/>
                <a:gd name="T17" fmla="*/ 197 h 393"/>
                <a:gd name="T18" fmla="*/ 196 w 393"/>
                <a:gd name="T1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393">
                  <a:moveTo>
                    <a:pt x="196" y="33"/>
                  </a:moveTo>
                  <a:cubicBezTo>
                    <a:pt x="287" y="33"/>
                    <a:pt x="360" y="107"/>
                    <a:pt x="360" y="197"/>
                  </a:cubicBezTo>
                  <a:cubicBezTo>
                    <a:pt x="360" y="287"/>
                    <a:pt x="287" y="361"/>
                    <a:pt x="196" y="361"/>
                  </a:cubicBezTo>
                  <a:cubicBezTo>
                    <a:pt x="106" y="361"/>
                    <a:pt x="33" y="287"/>
                    <a:pt x="33" y="197"/>
                  </a:cubicBezTo>
                  <a:cubicBezTo>
                    <a:pt x="33" y="107"/>
                    <a:pt x="106" y="33"/>
                    <a:pt x="196" y="33"/>
                  </a:cubicBezTo>
                  <a:moveTo>
                    <a:pt x="196" y="0"/>
                  </a:moveTo>
                  <a:cubicBezTo>
                    <a:pt x="88" y="0"/>
                    <a:pt x="0" y="88"/>
                    <a:pt x="0" y="197"/>
                  </a:cubicBezTo>
                  <a:cubicBezTo>
                    <a:pt x="0" y="305"/>
                    <a:pt x="88" y="393"/>
                    <a:pt x="196" y="393"/>
                  </a:cubicBezTo>
                  <a:cubicBezTo>
                    <a:pt x="305" y="393"/>
                    <a:pt x="393" y="305"/>
                    <a:pt x="393" y="197"/>
                  </a:cubicBezTo>
                  <a:cubicBezTo>
                    <a:pt x="393" y="88"/>
                    <a:pt x="305" y="0"/>
                    <a:pt x="196"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8" name="Freeform 466"/>
            <p:cNvSpPr>
              <a:spLocks noEditPoints="1"/>
            </p:cNvSpPr>
            <p:nvPr/>
          </p:nvSpPr>
          <p:spPr bwMode="auto">
            <a:xfrm>
              <a:off x="4867276" y="6073776"/>
              <a:ext cx="557213" cy="558800"/>
            </a:xfrm>
            <a:custGeom>
              <a:avLst/>
              <a:gdLst>
                <a:gd name="T0" fmla="*/ 131 w 262"/>
                <a:gd name="T1" fmla="*/ 33 h 262"/>
                <a:gd name="T2" fmla="*/ 230 w 262"/>
                <a:gd name="T3" fmla="*/ 131 h 262"/>
                <a:gd name="T4" fmla="*/ 131 w 262"/>
                <a:gd name="T5" fmla="*/ 229 h 262"/>
                <a:gd name="T6" fmla="*/ 33 w 262"/>
                <a:gd name="T7" fmla="*/ 131 h 262"/>
                <a:gd name="T8" fmla="*/ 131 w 262"/>
                <a:gd name="T9" fmla="*/ 33 h 262"/>
                <a:gd name="T10" fmla="*/ 131 w 262"/>
                <a:gd name="T11" fmla="*/ 0 h 262"/>
                <a:gd name="T12" fmla="*/ 0 w 262"/>
                <a:gd name="T13" fmla="*/ 131 h 262"/>
                <a:gd name="T14" fmla="*/ 131 w 262"/>
                <a:gd name="T15" fmla="*/ 262 h 262"/>
                <a:gd name="T16" fmla="*/ 262 w 262"/>
                <a:gd name="T17" fmla="*/ 131 h 262"/>
                <a:gd name="T18" fmla="*/ 131 w 26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2">
                  <a:moveTo>
                    <a:pt x="131" y="33"/>
                  </a:moveTo>
                  <a:cubicBezTo>
                    <a:pt x="185" y="33"/>
                    <a:pt x="230" y="77"/>
                    <a:pt x="230" y="131"/>
                  </a:cubicBezTo>
                  <a:cubicBezTo>
                    <a:pt x="230" y="185"/>
                    <a:pt x="185" y="229"/>
                    <a:pt x="131" y="229"/>
                  </a:cubicBezTo>
                  <a:cubicBezTo>
                    <a:pt x="77" y="229"/>
                    <a:pt x="33" y="185"/>
                    <a:pt x="33" y="131"/>
                  </a:cubicBezTo>
                  <a:cubicBezTo>
                    <a:pt x="33" y="77"/>
                    <a:pt x="77" y="33"/>
                    <a:pt x="131" y="33"/>
                  </a:cubicBezTo>
                  <a:moveTo>
                    <a:pt x="131" y="0"/>
                  </a:moveTo>
                  <a:cubicBezTo>
                    <a:pt x="59" y="0"/>
                    <a:pt x="0" y="59"/>
                    <a:pt x="0" y="131"/>
                  </a:cubicBezTo>
                  <a:cubicBezTo>
                    <a:pt x="0" y="203"/>
                    <a:pt x="59" y="262"/>
                    <a:pt x="131" y="262"/>
                  </a:cubicBezTo>
                  <a:cubicBezTo>
                    <a:pt x="204" y="262"/>
                    <a:pt x="262" y="203"/>
                    <a:pt x="262" y="131"/>
                  </a:cubicBezTo>
                  <a:cubicBezTo>
                    <a:pt x="262" y="59"/>
                    <a:pt x="204" y="0"/>
                    <a:pt x="131"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9" name="Freeform 467"/>
            <p:cNvSpPr>
              <a:spLocks noEditPoints="1"/>
            </p:cNvSpPr>
            <p:nvPr/>
          </p:nvSpPr>
          <p:spPr bwMode="auto">
            <a:xfrm>
              <a:off x="5006976" y="6211888"/>
              <a:ext cx="279400" cy="279400"/>
            </a:xfrm>
            <a:custGeom>
              <a:avLst/>
              <a:gdLst>
                <a:gd name="T0" fmla="*/ 65 w 131"/>
                <a:gd name="T1" fmla="*/ 33 h 131"/>
                <a:gd name="T2" fmla="*/ 98 w 131"/>
                <a:gd name="T3" fmla="*/ 66 h 131"/>
                <a:gd name="T4" fmla="*/ 65 w 131"/>
                <a:gd name="T5" fmla="*/ 99 h 131"/>
                <a:gd name="T6" fmla="*/ 33 w 131"/>
                <a:gd name="T7" fmla="*/ 66 h 131"/>
                <a:gd name="T8" fmla="*/ 65 w 131"/>
                <a:gd name="T9" fmla="*/ 33 h 131"/>
                <a:gd name="T10" fmla="*/ 65 w 131"/>
                <a:gd name="T11" fmla="*/ 0 h 131"/>
                <a:gd name="T12" fmla="*/ 0 w 131"/>
                <a:gd name="T13" fmla="*/ 66 h 131"/>
                <a:gd name="T14" fmla="*/ 65 w 131"/>
                <a:gd name="T15" fmla="*/ 131 h 131"/>
                <a:gd name="T16" fmla="*/ 131 w 131"/>
                <a:gd name="T17" fmla="*/ 66 h 131"/>
                <a:gd name="T18" fmla="*/ 65 w 131"/>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5" y="33"/>
                  </a:moveTo>
                  <a:cubicBezTo>
                    <a:pt x="83" y="33"/>
                    <a:pt x="98" y="48"/>
                    <a:pt x="98" y="66"/>
                  </a:cubicBezTo>
                  <a:cubicBezTo>
                    <a:pt x="98" y="84"/>
                    <a:pt x="83" y="99"/>
                    <a:pt x="65" y="99"/>
                  </a:cubicBezTo>
                  <a:cubicBezTo>
                    <a:pt x="47" y="99"/>
                    <a:pt x="33" y="84"/>
                    <a:pt x="33" y="66"/>
                  </a:cubicBezTo>
                  <a:cubicBezTo>
                    <a:pt x="33" y="48"/>
                    <a:pt x="47" y="33"/>
                    <a:pt x="65" y="33"/>
                  </a:cubicBezTo>
                  <a:moveTo>
                    <a:pt x="65" y="0"/>
                  </a:moveTo>
                  <a:cubicBezTo>
                    <a:pt x="29" y="0"/>
                    <a:pt x="0" y="30"/>
                    <a:pt x="0" y="66"/>
                  </a:cubicBezTo>
                  <a:cubicBezTo>
                    <a:pt x="0" y="102"/>
                    <a:pt x="29" y="131"/>
                    <a:pt x="65" y="131"/>
                  </a:cubicBezTo>
                  <a:cubicBezTo>
                    <a:pt x="101" y="131"/>
                    <a:pt x="131" y="102"/>
                    <a:pt x="131" y="66"/>
                  </a:cubicBezTo>
                  <a:cubicBezTo>
                    <a:pt x="131" y="30"/>
                    <a:pt x="101" y="0"/>
                    <a:pt x="65" y="0"/>
                  </a:cubicBezTo>
                </a:path>
              </a:pathLst>
            </a:custGeom>
            <a:solidFill>
              <a:srgbClr val="F7F9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0" name="Freeform 468"/>
            <p:cNvSpPr>
              <a:spLocks noEditPoints="1"/>
            </p:cNvSpPr>
            <p:nvPr/>
          </p:nvSpPr>
          <p:spPr bwMode="auto">
            <a:xfrm>
              <a:off x="5126039" y="6335713"/>
              <a:ext cx="377825" cy="374650"/>
            </a:xfrm>
            <a:custGeom>
              <a:avLst/>
              <a:gdLst>
                <a:gd name="T0" fmla="*/ 154 w 177"/>
                <a:gd name="T1" fmla="*/ 141 h 176"/>
                <a:gd name="T2" fmla="*/ 142 w 177"/>
                <a:gd name="T3" fmla="*/ 153 h 176"/>
                <a:gd name="T4" fmla="*/ 166 w 177"/>
                <a:gd name="T5" fmla="*/ 176 h 176"/>
                <a:gd name="T6" fmla="*/ 177 w 177"/>
                <a:gd name="T7" fmla="*/ 164 h 176"/>
                <a:gd name="T8" fmla="*/ 154 w 177"/>
                <a:gd name="T9" fmla="*/ 141 h 176"/>
                <a:gd name="T10" fmla="*/ 108 w 177"/>
                <a:gd name="T11" fmla="*/ 95 h 176"/>
                <a:gd name="T12" fmla="*/ 96 w 177"/>
                <a:gd name="T13" fmla="*/ 106 h 176"/>
                <a:gd name="T14" fmla="*/ 119 w 177"/>
                <a:gd name="T15" fmla="*/ 129 h 176"/>
                <a:gd name="T16" fmla="*/ 131 w 177"/>
                <a:gd name="T17" fmla="*/ 118 h 176"/>
                <a:gd name="T18" fmla="*/ 108 w 177"/>
                <a:gd name="T19" fmla="*/ 95 h 176"/>
                <a:gd name="T20" fmla="*/ 61 w 177"/>
                <a:gd name="T21" fmla="*/ 48 h 176"/>
                <a:gd name="T22" fmla="*/ 49 w 177"/>
                <a:gd name="T23" fmla="*/ 60 h 176"/>
                <a:gd name="T24" fmla="*/ 73 w 177"/>
                <a:gd name="T25" fmla="*/ 83 h 176"/>
                <a:gd name="T26" fmla="*/ 84 w 177"/>
                <a:gd name="T27" fmla="*/ 71 h 176"/>
                <a:gd name="T28" fmla="*/ 61 w 177"/>
                <a:gd name="T29" fmla="*/ 48 h 176"/>
                <a:gd name="T30" fmla="*/ 9 w 177"/>
                <a:gd name="T31" fmla="*/ 0 h 176"/>
                <a:gd name="T32" fmla="*/ 4 w 177"/>
                <a:gd name="T33" fmla="*/ 2 h 176"/>
                <a:gd name="T34" fmla="*/ 4 w 177"/>
                <a:gd name="T35" fmla="*/ 14 h 176"/>
                <a:gd name="T36" fmla="*/ 26 w 177"/>
                <a:gd name="T37" fmla="*/ 36 h 176"/>
                <a:gd name="T38" fmla="*/ 38 w 177"/>
                <a:gd name="T39" fmla="*/ 25 h 176"/>
                <a:gd name="T40" fmla="*/ 15 w 177"/>
                <a:gd name="T41" fmla="*/ 2 h 176"/>
                <a:gd name="T42" fmla="*/ 9 w 177"/>
                <a:gd name="T4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76">
                  <a:moveTo>
                    <a:pt x="154" y="141"/>
                  </a:moveTo>
                  <a:cubicBezTo>
                    <a:pt x="150" y="145"/>
                    <a:pt x="146" y="149"/>
                    <a:pt x="142" y="153"/>
                  </a:cubicBezTo>
                  <a:cubicBezTo>
                    <a:pt x="166" y="176"/>
                    <a:pt x="166" y="176"/>
                    <a:pt x="166" y="176"/>
                  </a:cubicBezTo>
                  <a:cubicBezTo>
                    <a:pt x="169" y="172"/>
                    <a:pt x="173" y="168"/>
                    <a:pt x="177" y="164"/>
                  </a:cubicBezTo>
                  <a:cubicBezTo>
                    <a:pt x="154" y="141"/>
                    <a:pt x="154" y="141"/>
                    <a:pt x="154" y="141"/>
                  </a:cubicBezTo>
                  <a:moveTo>
                    <a:pt x="108" y="95"/>
                  </a:moveTo>
                  <a:cubicBezTo>
                    <a:pt x="104" y="99"/>
                    <a:pt x="100" y="103"/>
                    <a:pt x="96" y="106"/>
                  </a:cubicBezTo>
                  <a:cubicBezTo>
                    <a:pt x="119" y="129"/>
                    <a:pt x="119" y="129"/>
                    <a:pt x="119" y="129"/>
                  </a:cubicBezTo>
                  <a:cubicBezTo>
                    <a:pt x="123" y="126"/>
                    <a:pt x="127" y="122"/>
                    <a:pt x="131" y="118"/>
                  </a:cubicBezTo>
                  <a:cubicBezTo>
                    <a:pt x="108" y="95"/>
                    <a:pt x="108" y="95"/>
                    <a:pt x="108" y="95"/>
                  </a:cubicBezTo>
                  <a:moveTo>
                    <a:pt x="61" y="48"/>
                  </a:moveTo>
                  <a:cubicBezTo>
                    <a:pt x="58" y="52"/>
                    <a:pt x="54" y="56"/>
                    <a:pt x="49" y="60"/>
                  </a:cubicBezTo>
                  <a:cubicBezTo>
                    <a:pt x="73" y="83"/>
                    <a:pt x="73" y="83"/>
                    <a:pt x="73" y="83"/>
                  </a:cubicBezTo>
                  <a:cubicBezTo>
                    <a:pt x="77" y="79"/>
                    <a:pt x="81" y="76"/>
                    <a:pt x="84" y="71"/>
                  </a:cubicBezTo>
                  <a:cubicBezTo>
                    <a:pt x="61" y="48"/>
                    <a:pt x="61" y="48"/>
                    <a:pt x="61" y="48"/>
                  </a:cubicBezTo>
                  <a:moveTo>
                    <a:pt x="9" y="0"/>
                  </a:moveTo>
                  <a:cubicBezTo>
                    <a:pt x="7" y="0"/>
                    <a:pt x="5" y="1"/>
                    <a:pt x="4" y="2"/>
                  </a:cubicBezTo>
                  <a:cubicBezTo>
                    <a:pt x="0" y="5"/>
                    <a:pt x="0" y="11"/>
                    <a:pt x="4" y="14"/>
                  </a:cubicBezTo>
                  <a:cubicBezTo>
                    <a:pt x="26" y="36"/>
                    <a:pt x="26" y="36"/>
                    <a:pt x="26" y="36"/>
                  </a:cubicBezTo>
                  <a:cubicBezTo>
                    <a:pt x="31" y="33"/>
                    <a:pt x="35" y="29"/>
                    <a:pt x="38" y="25"/>
                  </a:cubicBezTo>
                  <a:cubicBezTo>
                    <a:pt x="15" y="2"/>
                    <a:pt x="15" y="2"/>
                    <a:pt x="15" y="2"/>
                  </a:cubicBezTo>
                  <a:cubicBezTo>
                    <a:pt x="13" y="1"/>
                    <a:pt x="11" y="0"/>
                    <a:pt x="9" y="0"/>
                  </a:cubicBezTo>
                </a:path>
              </a:pathLst>
            </a:custGeom>
            <a:solidFill>
              <a:srgbClr val="C17A5E"/>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1" name="Freeform 469"/>
            <p:cNvSpPr/>
            <p:nvPr/>
          </p:nvSpPr>
          <p:spPr bwMode="auto">
            <a:xfrm>
              <a:off x="5380039" y="6588126"/>
              <a:ext cx="74613" cy="73025"/>
            </a:xfrm>
            <a:custGeom>
              <a:avLst/>
              <a:gdLst>
                <a:gd name="T0" fmla="*/ 12 w 35"/>
                <a:gd name="T1" fmla="*/ 0 h 35"/>
                <a:gd name="T2" fmla="*/ 0 w 35"/>
                <a:gd name="T3" fmla="*/ 11 h 35"/>
                <a:gd name="T4" fmla="*/ 23 w 35"/>
                <a:gd name="T5" fmla="*/ 35 h 35"/>
                <a:gd name="T6" fmla="*/ 35 w 35"/>
                <a:gd name="T7" fmla="*/ 23 h 35"/>
                <a:gd name="T8" fmla="*/ 12 w 35"/>
                <a:gd name="T9" fmla="*/ 0 h 35"/>
              </a:gdLst>
              <a:ahLst/>
              <a:cxnLst>
                <a:cxn ang="0">
                  <a:pos x="T0" y="T1"/>
                </a:cxn>
                <a:cxn ang="0">
                  <a:pos x="T2" y="T3"/>
                </a:cxn>
                <a:cxn ang="0">
                  <a:pos x="T4" y="T5"/>
                </a:cxn>
                <a:cxn ang="0">
                  <a:pos x="T6" y="T7"/>
                </a:cxn>
                <a:cxn ang="0">
                  <a:pos x="T8" y="T9"/>
                </a:cxn>
              </a:cxnLst>
              <a:rect l="0" t="0" r="r" b="b"/>
              <a:pathLst>
                <a:path w="35" h="35">
                  <a:moveTo>
                    <a:pt x="12" y="0"/>
                  </a:moveTo>
                  <a:cubicBezTo>
                    <a:pt x="8" y="4"/>
                    <a:pt x="4" y="8"/>
                    <a:pt x="0" y="11"/>
                  </a:cubicBezTo>
                  <a:cubicBezTo>
                    <a:pt x="23" y="35"/>
                    <a:pt x="23" y="35"/>
                    <a:pt x="23" y="35"/>
                  </a:cubicBezTo>
                  <a:cubicBezTo>
                    <a:pt x="27" y="31"/>
                    <a:pt x="31" y="27"/>
                    <a:pt x="35" y="23"/>
                  </a:cubicBezTo>
                  <a:cubicBezTo>
                    <a:pt x="12" y="0"/>
                    <a:pt x="12" y="0"/>
                    <a:pt x="12" y="0"/>
                  </a:cubicBezTo>
                </a:path>
              </a:pathLst>
            </a:custGeom>
            <a:solidFill>
              <a:srgbClr val="C7CBD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2" name="Freeform 470"/>
            <p:cNvSpPr/>
            <p:nvPr/>
          </p:nvSpPr>
          <p:spPr bwMode="auto">
            <a:xfrm>
              <a:off x="5281614" y="6486526"/>
              <a:ext cx="74613" cy="74613"/>
            </a:xfrm>
            <a:custGeom>
              <a:avLst/>
              <a:gdLst>
                <a:gd name="T0" fmla="*/ 11 w 35"/>
                <a:gd name="T1" fmla="*/ 0 h 35"/>
                <a:gd name="T2" fmla="*/ 0 w 35"/>
                <a:gd name="T3" fmla="*/ 12 h 35"/>
                <a:gd name="T4" fmla="*/ 23 w 35"/>
                <a:gd name="T5" fmla="*/ 35 h 35"/>
                <a:gd name="T6" fmla="*/ 35 w 35"/>
                <a:gd name="T7" fmla="*/ 24 h 35"/>
                <a:gd name="T8" fmla="*/ 11 w 35"/>
                <a:gd name="T9" fmla="*/ 0 h 35"/>
              </a:gdLst>
              <a:ahLst/>
              <a:cxnLst>
                <a:cxn ang="0">
                  <a:pos x="T0" y="T1"/>
                </a:cxn>
                <a:cxn ang="0">
                  <a:pos x="T2" y="T3"/>
                </a:cxn>
                <a:cxn ang="0">
                  <a:pos x="T4" y="T5"/>
                </a:cxn>
                <a:cxn ang="0">
                  <a:pos x="T6" y="T7"/>
                </a:cxn>
                <a:cxn ang="0">
                  <a:pos x="T8" y="T9"/>
                </a:cxn>
              </a:cxnLst>
              <a:rect l="0" t="0" r="r" b="b"/>
              <a:pathLst>
                <a:path w="35" h="35">
                  <a:moveTo>
                    <a:pt x="11" y="0"/>
                  </a:moveTo>
                  <a:cubicBezTo>
                    <a:pt x="8" y="5"/>
                    <a:pt x="4" y="8"/>
                    <a:pt x="0" y="12"/>
                  </a:cubicBezTo>
                  <a:cubicBezTo>
                    <a:pt x="23" y="35"/>
                    <a:pt x="23" y="35"/>
                    <a:pt x="23" y="35"/>
                  </a:cubicBezTo>
                  <a:cubicBezTo>
                    <a:pt x="27" y="32"/>
                    <a:pt x="31" y="28"/>
                    <a:pt x="35" y="24"/>
                  </a:cubicBezTo>
                  <a:cubicBezTo>
                    <a:pt x="11" y="0"/>
                    <a:pt x="11" y="0"/>
                    <a:pt x="11" y="0"/>
                  </a:cubicBezTo>
                </a:path>
              </a:pathLst>
            </a:custGeom>
            <a:solidFill>
              <a:srgbClr val="C7CBD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3" name="Freeform 471"/>
            <p:cNvSpPr/>
            <p:nvPr/>
          </p:nvSpPr>
          <p:spPr bwMode="auto">
            <a:xfrm>
              <a:off x="5181601" y="6389688"/>
              <a:ext cx="74613" cy="74613"/>
            </a:xfrm>
            <a:custGeom>
              <a:avLst/>
              <a:gdLst>
                <a:gd name="T0" fmla="*/ 12 w 35"/>
                <a:gd name="T1" fmla="*/ 0 h 35"/>
                <a:gd name="T2" fmla="*/ 0 w 35"/>
                <a:gd name="T3" fmla="*/ 11 h 35"/>
                <a:gd name="T4" fmla="*/ 23 w 35"/>
                <a:gd name="T5" fmla="*/ 35 h 35"/>
                <a:gd name="T6" fmla="*/ 35 w 35"/>
                <a:gd name="T7" fmla="*/ 23 h 35"/>
                <a:gd name="T8" fmla="*/ 12 w 35"/>
                <a:gd name="T9" fmla="*/ 0 h 35"/>
              </a:gdLst>
              <a:ahLst/>
              <a:cxnLst>
                <a:cxn ang="0">
                  <a:pos x="T0" y="T1"/>
                </a:cxn>
                <a:cxn ang="0">
                  <a:pos x="T2" y="T3"/>
                </a:cxn>
                <a:cxn ang="0">
                  <a:pos x="T4" y="T5"/>
                </a:cxn>
                <a:cxn ang="0">
                  <a:pos x="T6" y="T7"/>
                </a:cxn>
                <a:cxn ang="0">
                  <a:pos x="T8" y="T9"/>
                </a:cxn>
              </a:cxnLst>
              <a:rect l="0" t="0" r="r" b="b"/>
              <a:pathLst>
                <a:path w="35" h="35">
                  <a:moveTo>
                    <a:pt x="12" y="0"/>
                  </a:moveTo>
                  <a:cubicBezTo>
                    <a:pt x="9" y="4"/>
                    <a:pt x="5" y="8"/>
                    <a:pt x="0" y="11"/>
                  </a:cubicBezTo>
                  <a:cubicBezTo>
                    <a:pt x="23" y="35"/>
                    <a:pt x="23" y="35"/>
                    <a:pt x="23" y="35"/>
                  </a:cubicBezTo>
                  <a:cubicBezTo>
                    <a:pt x="28" y="31"/>
                    <a:pt x="32" y="27"/>
                    <a:pt x="35" y="23"/>
                  </a:cubicBezTo>
                  <a:cubicBezTo>
                    <a:pt x="12" y="0"/>
                    <a:pt x="12" y="0"/>
                    <a:pt x="12" y="0"/>
                  </a:cubicBezTo>
                </a:path>
              </a:pathLst>
            </a:custGeom>
            <a:solidFill>
              <a:srgbClr val="C7CBD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4" name="Freeform 472"/>
            <p:cNvSpPr/>
            <p:nvPr/>
          </p:nvSpPr>
          <p:spPr bwMode="auto">
            <a:xfrm>
              <a:off x="5129214" y="6335713"/>
              <a:ext cx="725488" cy="34925"/>
            </a:xfrm>
            <a:custGeom>
              <a:avLst/>
              <a:gdLst>
                <a:gd name="T0" fmla="*/ 340 w 341"/>
                <a:gd name="T1" fmla="*/ 16 h 16"/>
                <a:gd name="T2" fmla="*/ 8 w 341"/>
                <a:gd name="T3" fmla="*/ 16 h 16"/>
                <a:gd name="T4" fmla="*/ 0 w 341"/>
                <a:gd name="T5" fmla="*/ 8 h 16"/>
                <a:gd name="T6" fmla="*/ 8 w 341"/>
                <a:gd name="T7" fmla="*/ 0 h 16"/>
                <a:gd name="T8" fmla="*/ 341 w 341"/>
                <a:gd name="T9" fmla="*/ 0 h 16"/>
                <a:gd name="T10" fmla="*/ 336 w 341"/>
                <a:gd name="T11" fmla="*/ 8 h 16"/>
                <a:gd name="T12" fmla="*/ 340 w 34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41" h="16">
                  <a:moveTo>
                    <a:pt x="340" y="16"/>
                  </a:moveTo>
                  <a:cubicBezTo>
                    <a:pt x="8" y="16"/>
                    <a:pt x="8" y="16"/>
                    <a:pt x="8" y="16"/>
                  </a:cubicBezTo>
                  <a:cubicBezTo>
                    <a:pt x="8" y="16"/>
                    <a:pt x="0" y="15"/>
                    <a:pt x="0" y="8"/>
                  </a:cubicBezTo>
                  <a:cubicBezTo>
                    <a:pt x="0" y="0"/>
                    <a:pt x="8" y="0"/>
                    <a:pt x="8" y="0"/>
                  </a:cubicBezTo>
                  <a:cubicBezTo>
                    <a:pt x="341" y="0"/>
                    <a:pt x="341" y="0"/>
                    <a:pt x="341" y="0"/>
                  </a:cubicBezTo>
                  <a:cubicBezTo>
                    <a:pt x="336" y="8"/>
                    <a:pt x="336" y="8"/>
                    <a:pt x="336" y="8"/>
                  </a:cubicBezTo>
                  <a:lnTo>
                    <a:pt x="340" y="16"/>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5" name="Rectangle 473"/>
            <p:cNvSpPr>
              <a:spLocks noChangeArrowheads="1"/>
            </p:cNvSpPr>
            <p:nvPr/>
          </p:nvSpPr>
          <p:spPr bwMode="auto">
            <a:xfrm>
              <a:off x="7605714" y="2366963"/>
              <a:ext cx="1347788" cy="1893888"/>
            </a:xfrm>
            <a:prstGeom prst="rect">
              <a:avLst/>
            </a:prstGeom>
            <a:solidFill>
              <a:srgbClr val="F7F9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6" name="Rectangle 474"/>
            <p:cNvSpPr>
              <a:spLocks noChangeArrowheads="1"/>
            </p:cNvSpPr>
            <p:nvPr/>
          </p:nvSpPr>
          <p:spPr bwMode="auto">
            <a:xfrm>
              <a:off x="7972426" y="3132138"/>
              <a:ext cx="30163" cy="1397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7" name="Rectangle 475"/>
            <p:cNvSpPr>
              <a:spLocks noChangeArrowheads="1"/>
            </p:cNvSpPr>
            <p:nvPr/>
          </p:nvSpPr>
          <p:spPr bwMode="auto">
            <a:xfrm>
              <a:off x="7972426" y="3400426"/>
              <a:ext cx="30163" cy="2508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8" name="Rectangle 476"/>
            <p:cNvSpPr>
              <a:spLocks noChangeArrowheads="1"/>
            </p:cNvSpPr>
            <p:nvPr/>
          </p:nvSpPr>
          <p:spPr bwMode="auto">
            <a:xfrm>
              <a:off x="8574089" y="3271838"/>
              <a:ext cx="30163" cy="3984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49" name="Oval 477"/>
            <p:cNvSpPr>
              <a:spLocks noChangeArrowheads="1"/>
            </p:cNvSpPr>
            <p:nvPr/>
          </p:nvSpPr>
          <p:spPr bwMode="auto">
            <a:xfrm>
              <a:off x="8169276" y="2530476"/>
              <a:ext cx="238125" cy="241300"/>
            </a:xfrm>
            <a:prstGeom prst="ellipse">
              <a:avLst/>
            </a:pr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0" name="Rectangle 478"/>
            <p:cNvSpPr>
              <a:spLocks noChangeArrowheads="1"/>
            </p:cNvSpPr>
            <p:nvPr/>
          </p:nvSpPr>
          <p:spPr bwMode="auto">
            <a:xfrm>
              <a:off x="7748589" y="3611563"/>
              <a:ext cx="479425" cy="3603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1" name="Rectangle 479"/>
            <p:cNvSpPr>
              <a:spLocks noChangeArrowheads="1"/>
            </p:cNvSpPr>
            <p:nvPr/>
          </p:nvSpPr>
          <p:spPr bwMode="auto">
            <a:xfrm>
              <a:off x="7748589" y="3251201"/>
              <a:ext cx="479425" cy="2381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2" name="Rectangle 480"/>
            <p:cNvSpPr>
              <a:spLocks noChangeArrowheads="1"/>
            </p:cNvSpPr>
            <p:nvPr/>
          </p:nvSpPr>
          <p:spPr bwMode="auto">
            <a:xfrm>
              <a:off x="8467726" y="3251201"/>
              <a:ext cx="239713" cy="1190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3" name="Freeform 481"/>
            <p:cNvSpPr/>
            <p:nvPr/>
          </p:nvSpPr>
          <p:spPr bwMode="auto">
            <a:xfrm>
              <a:off x="7748589" y="2952751"/>
              <a:ext cx="479425" cy="238125"/>
            </a:xfrm>
            <a:custGeom>
              <a:avLst/>
              <a:gdLst>
                <a:gd name="T0" fmla="*/ 0 w 302"/>
                <a:gd name="T1" fmla="*/ 75 h 150"/>
                <a:gd name="T2" fmla="*/ 151 w 302"/>
                <a:gd name="T3" fmla="*/ 0 h 150"/>
                <a:gd name="T4" fmla="*/ 302 w 302"/>
                <a:gd name="T5" fmla="*/ 75 h 150"/>
                <a:gd name="T6" fmla="*/ 151 w 302"/>
                <a:gd name="T7" fmla="*/ 150 h 150"/>
                <a:gd name="T8" fmla="*/ 0 w 302"/>
                <a:gd name="T9" fmla="*/ 75 h 150"/>
              </a:gdLst>
              <a:ahLst/>
              <a:cxnLst>
                <a:cxn ang="0">
                  <a:pos x="T0" y="T1"/>
                </a:cxn>
                <a:cxn ang="0">
                  <a:pos x="T2" y="T3"/>
                </a:cxn>
                <a:cxn ang="0">
                  <a:pos x="T4" y="T5"/>
                </a:cxn>
                <a:cxn ang="0">
                  <a:pos x="T6" y="T7"/>
                </a:cxn>
                <a:cxn ang="0">
                  <a:pos x="T8" y="T9"/>
                </a:cxn>
              </a:cxnLst>
              <a:rect l="0" t="0" r="r" b="b"/>
              <a:pathLst>
                <a:path w="302" h="150">
                  <a:moveTo>
                    <a:pt x="0" y="75"/>
                  </a:moveTo>
                  <a:lnTo>
                    <a:pt x="151" y="0"/>
                  </a:lnTo>
                  <a:lnTo>
                    <a:pt x="302" y="75"/>
                  </a:lnTo>
                  <a:lnTo>
                    <a:pt x="151" y="150"/>
                  </a:lnTo>
                  <a:lnTo>
                    <a:pt x="0" y="75"/>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4" name="Oval 482"/>
            <p:cNvSpPr>
              <a:spLocks noChangeArrowheads="1"/>
            </p:cNvSpPr>
            <p:nvPr/>
          </p:nvSpPr>
          <p:spPr bwMode="auto">
            <a:xfrm>
              <a:off x="8467726" y="3851276"/>
              <a:ext cx="239713" cy="239713"/>
            </a:xfrm>
            <a:prstGeom prst="ellipse">
              <a:avLst/>
            </a:pr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5" name="Freeform 483"/>
            <p:cNvSpPr/>
            <p:nvPr/>
          </p:nvSpPr>
          <p:spPr bwMode="auto">
            <a:xfrm>
              <a:off x="8348664" y="2952751"/>
              <a:ext cx="477838" cy="238125"/>
            </a:xfrm>
            <a:custGeom>
              <a:avLst/>
              <a:gdLst>
                <a:gd name="T0" fmla="*/ 0 w 301"/>
                <a:gd name="T1" fmla="*/ 75 h 150"/>
                <a:gd name="T2" fmla="*/ 151 w 301"/>
                <a:gd name="T3" fmla="*/ 0 h 150"/>
                <a:gd name="T4" fmla="*/ 301 w 301"/>
                <a:gd name="T5" fmla="*/ 75 h 150"/>
                <a:gd name="T6" fmla="*/ 151 w 301"/>
                <a:gd name="T7" fmla="*/ 150 h 150"/>
                <a:gd name="T8" fmla="*/ 0 w 301"/>
                <a:gd name="T9" fmla="*/ 75 h 150"/>
              </a:gdLst>
              <a:ahLst/>
              <a:cxnLst>
                <a:cxn ang="0">
                  <a:pos x="T0" y="T1"/>
                </a:cxn>
                <a:cxn ang="0">
                  <a:pos x="T2" y="T3"/>
                </a:cxn>
                <a:cxn ang="0">
                  <a:pos x="T4" y="T5"/>
                </a:cxn>
                <a:cxn ang="0">
                  <a:pos x="T6" y="T7"/>
                </a:cxn>
                <a:cxn ang="0">
                  <a:pos x="T8" y="T9"/>
                </a:cxn>
              </a:cxnLst>
              <a:rect l="0" t="0" r="r" b="b"/>
              <a:pathLst>
                <a:path w="301" h="150">
                  <a:moveTo>
                    <a:pt x="0" y="75"/>
                  </a:moveTo>
                  <a:lnTo>
                    <a:pt x="151" y="0"/>
                  </a:lnTo>
                  <a:lnTo>
                    <a:pt x="301" y="75"/>
                  </a:lnTo>
                  <a:lnTo>
                    <a:pt x="151" y="150"/>
                  </a:lnTo>
                  <a:lnTo>
                    <a:pt x="0" y="75"/>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6" name="Rectangle 484"/>
            <p:cNvSpPr>
              <a:spLocks noChangeArrowheads="1"/>
            </p:cNvSpPr>
            <p:nvPr/>
          </p:nvSpPr>
          <p:spPr bwMode="auto">
            <a:xfrm>
              <a:off x="8348664" y="3432176"/>
              <a:ext cx="477838" cy="1190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7" name="Rectangle 485"/>
            <p:cNvSpPr>
              <a:spLocks noChangeArrowheads="1"/>
            </p:cNvSpPr>
            <p:nvPr/>
          </p:nvSpPr>
          <p:spPr bwMode="auto">
            <a:xfrm>
              <a:off x="8407401" y="3611563"/>
              <a:ext cx="360363" cy="11906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58" name="Freeform 486"/>
            <p:cNvSpPr/>
            <p:nvPr/>
          </p:nvSpPr>
          <p:spPr bwMode="auto">
            <a:xfrm>
              <a:off x="7972426" y="2878138"/>
              <a:ext cx="631825" cy="131763"/>
            </a:xfrm>
            <a:custGeom>
              <a:avLst/>
              <a:gdLst>
                <a:gd name="T0" fmla="*/ 398 w 398"/>
                <a:gd name="T1" fmla="*/ 83 h 83"/>
                <a:gd name="T2" fmla="*/ 379 w 398"/>
                <a:gd name="T3" fmla="*/ 83 h 83"/>
                <a:gd name="T4" fmla="*/ 379 w 398"/>
                <a:gd name="T5" fmla="*/ 19 h 83"/>
                <a:gd name="T6" fmla="*/ 19 w 398"/>
                <a:gd name="T7" fmla="*/ 19 h 83"/>
                <a:gd name="T8" fmla="*/ 19 w 398"/>
                <a:gd name="T9" fmla="*/ 66 h 83"/>
                <a:gd name="T10" fmla="*/ 0 w 398"/>
                <a:gd name="T11" fmla="*/ 66 h 83"/>
                <a:gd name="T12" fmla="*/ 0 w 398"/>
                <a:gd name="T13" fmla="*/ 0 h 83"/>
                <a:gd name="T14" fmla="*/ 398 w 398"/>
                <a:gd name="T15" fmla="*/ 0 h 83"/>
                <a:gd name="T16" fmla="*/ 398 w 398"/>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83">
                  <a:moveTo>
                    <a:pt x="398" y="83"/>
                  </a:moveTo>
                  <a:lnTo>
                    <a:pt x="379" y="83"/>
                  </a:lnTo>
                  <a:lnTo>
                    <a:pt x="379" y="19"/>
                  </a:lnTo>
                  <a:lnTo>
                    <a:pt x="19" y="19"/>
                  </a:lnTo>
                  <a:lnTo>
                    <a:pt x="19" y="66"/>
                  </a:lnTo>
                  <a:lnTo>
                    <a:pt x="0" y="66"/>
                  </a:lnTo>
                  <a:lnTo>
                    <a:pt x="0" y="0"/>
                  </a:lnTo>
                  <a:lnTo>
                    <a:pt x="398" y="0"/>
                  </a:lnTo>
                  <a:lnTo>
                    <a:pt x="398" y="83"/>
                  </a:lnTo>
                  <a:close/>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9" name="Rectangle 487"/>
            <p:cNvSpPr>
              <a:spLocks noChangeArrowheads="1"/>
            </p:cNvSpPr>
            <p:nvPr/>
          </p:nvSpPr>
          <p:spPr bwMode="auto">
            <a:xfrm>
              <a:off x="8274051" y="2717801"/>
              <a:ext cx="28575" cy="17462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0" name="Rectangle 488"/>
            <p:cNvSpPr>
              <a:spLocks noChangeArrowheads="1"/>
            </p:cNvSpPr>
            <p:nvPr/>
          </p:nvSpPr>
          <p:spPr bwMode="auto">
            <a:xfrm>
              <a:off x="8574089" y="3132138"/>
              <a:ext cx="30163" cy="1397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1" name="Rectangle 489"/>
            <p:cNvSpPr>
              <a:spLocks noChangeArrowheads="1"/>
            </p:cNvSpPr>
            <p:nvPr/>
          </p:nvSpPr>
          <p:spPr bwMode="auto">
            <a:xfrm>
              <a:off x="8574089" y="3730626"/>
              <a:ext cx="30163" cy="150813"/>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2" name="Rectangle 490"/>
            <p:cNvSpPr>
              <a:spLocks noChangeArrowheads="1"/>
            </p:cNvSpPr>
            <p:nvPr/>
          </p:nvSpPr>
          <p:spPr bwMode="auto">
            <a:xfrm>
              <a:off x="8208964" y="2636838"/>
              <a:ext cx="149225" cy="3016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3" name="Rectangle 491"/>
            <p:cNvSpPr>
              <a:spLocks noChangeArrowheads="1"/>
            </p:cNvSpPr>
            <p:nvPr/>
          </p:nvSpPr>
          <p:spPr bwMode="auto">
            <a:xfrm>
              <a:off x="8509001" y="3956051"/>
              <a:ext cx="149225" cy="301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4" name="Rectangle 492"/>
            <p:cNvSpPr>
              <a:spLocks noChangeArrowheads="1"/>
            </p:cNvSpPr>
            <p:nvPr/>
          </p:nvSpPr>
          <p:spPr bwMode="auto">
            <a:xfrm>
              <a:off x="7869239" y="3057526"/>
              <a:ext cx="23971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5" name="Rectangle 493"/>
            <p:cNvSpPr>
              <a:spLocks noChangeArrowheads="1"/>
            </p:cNvSpPr>
            <p:nvPr/>
          </p:nvSpPr>
          <p:spPr bwMode="auto">
            <a:xfrm>
              <a:off x="8467726" y="3057526"/>
              <a:ext cx="23971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6" name="Rectangle 494"/>
            <p:cNvSpPr>
              <a:spLocks noChangeArrowheads="1"/>
            </p:cNvSpPr>
            <p:nvPr/>
          </p:nvSpPr>
          <p:spPr bwMode="auto">
            <a:xfrm>
              <a:off x="7839076" y="3325813"/>
              <a:ext cx="119063" cy="30163"/>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7" name="Rectangle 495"/>
            <p:cNvSpPr>
              <a:spLocks noChangeArrowheads="1"/>
            </p:cNvSpPr>
            <p:nvPr/>
          </p:nvSpPr>
          <p:spPr bwMode="auto">
            <a:xfrm>
              <a:off x="8016876" y="3325813"/>
              <a:ext cx="6191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8" name="Rectangle 496"/>
            <p:cNvSpPr>
              <a:spLocks noChangeArrowheads="1"/>
            </p:cNvSpPr>
            <p:nvPr/>
          </p:nvSpPr>
          <p:spPr bwMode="auto">
            <a:xfrm>
              <a:off x="7839076" y="3384551"/>
              <a:ext cx="300038"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69" name="Rectangle 497"/>
            <p:cNvSpPr>
              <a:spLocks noChangeArrowheads="1"/>
            </p:cNvSpPr>
            <p:nvPr/>
          </p:nvSpPr>
          <p:spPr bwMode="auto">
            <a:xfrm>
              <a:off x="7804151" y="3805238"/>
              <a:ext cx="360363" cy="31750"/>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0" name="Rectangle 498"/>
            <p:cNvSpPr>
              <a:spLocks noChangeArrowheads="1"/>
            </p:cNvSpPr>
            <p:nvPr/>
          </p:nvSpPr>
          <p:spPr bwMode="auto">
            <a:xfrm>
              <a:off x="7804151" y="3867151"/>
              <a:ext cx="122238"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1" name="Rectangle 499"/>
            <p:cNvSpPr>
              <a:spLocks noChangeArrowheads="1"/>
            </p:cNvSpPr>
            <p:nvPr/>
          </p:nvSpPr>
          <p:spPr bwMode="auto">
            <a:xfrm>
              <a:off x="7985126" y="3867151"/>
              <a:ext cx="60325"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2" name="Rectangle 500"/>
            <p:cNvSpPr>
              <a:spLocks noChangeArrowheads="1"/>
            </p:cNvSpPr>
            <p:nvPr/>
          </p:nvSpPr>
          <p:spPr bwMode="auto">
            <a:xfrm>
              <a:off x="7804151" y="3744913"/>
              <a:ext cx="180975" cy="301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3" name="Rectangle 501"/>
            <p:cNvSpPr>
              <a:spLocks noChangeArrowheads="1"/>
            </p:cNvSpPr>
            <p:nvPr/>
          </p:nvSpPr>
          <p:spPr bwMode="auto">
            <a:xfrm>
              <a:off x="8045451" y="3744913"/>
              <a:ext cx="1190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4" name="Rectangle 502"/>
            <p:cNvSpPr>
              <a:spLocks noChangeArrowheads="1"/>
            </p:cNvSpPr>
            <p:nvPr/>
          </p:nvSpPr>
          <p:spPr bwMode="auto">
            <a:xfrm>
              <a:off x="7804151" y="3686176"/>
              <a:ext cx="301625" cy="30163"/>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5" name="Rectangle 503"/>
            <p:cNvSpPr>
              <a:spLocks noChangeArrowheads="1"/>
            </p:cNvSpPr>
            <p:nvPr/>
          </p:nvSpPr>
          <p:spPr bwMode="auto">
            <a:xfrm>
              <a:off x="8531226" y="3295651"/>
              <a:ext cx="120650"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6" name="Rectangle 504"/>
            <p:cNvSpPr>
              <a:spLocks noChangeArrowheads="1"/>
            </p:cNvSpPr>
            <p:nvPr/>
          </p:nvSpPr>
          <p:spPr bwMode="auto">
            <a:xfrm>
              <a:off x="8589964" y="3476626"/>
              <a:ext cx="1825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7" name="Rectangle 505"/>
            <p:cNvSpPr>
              <a:spLocks noChangeArrowheads="1"/>
            </p:cNvSpPr>
            <p:nvPr/>
          </p:nvSpPr>
          <p:spPr bwMode="auto">
            <a:xfrm>
              <a:off x="8412164" y="3476626"/>
              <a:ext cx="1190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8" name="Rectangle 506"/>
            <p:cNvSpPr>
              <a:spLocks noChangeArrowheads="1"/>
            </p:cNvSpPr>
            <p:nvPr/>
          </p:nvSpPr>
          <p:spPr bwMode="auto">
            <a:xfrm>
              <a:off x="8496301" y="3656013"/>
              <a:ext cx="182563" cy="30163"/>
            </a:xfrm>
            <a:prstGeom prst="rect">
              <a:avLst/>
            </a:prstGeom>
            <a:solidFill>
              <a:srgbClr val="586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79" name="Oval 507"/>
            <p:cNvSpPr>
              <a:spLocks noChangeArrowheads="1"/>
            </p:cNvSpPr>
            <p:nvPr/>
          </p:nvSpPr>
          <p:spPr bwMode="auto">
            <a:xfrm>
              <a:off x="2571751" y="6121401"/>
              <a:ext cx="9525" cy="6350"/>
            </a:xfrm>
            <a:prstGeom prst="ellipse">
              <a:avLst/>
            </a:prstGeom>
            <a:solidFill>
              <a:srgbClr val="00ADEE"/>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80" name="Freeform 508"/>
            <p:cNvSpPr/>
            <p:nvPr/>
          </p:nvSpPr>
          <p:spPr bwMode="auto">
            <a:xfrm>
              <a:off x="2527301" y="6072188"/>
              <a:ext cx="642938" cy="412750"/>
            </a:xfrm>
            <a:custGeom>
              <a:avLst/>
              <a:gdLst>
                <a:gd name="T0" fmla="*/ 283 w 302"/>
                <a:gd name="T1" fmla="*/ 0 h 194"/>
                <a:gd name="T2" fmla="*/ 194 w 302"/>
                <a:gd name="T3" fmla="*/ 0 h 194"/>
                <a:gd name="T4" fmla="*/ 108 w 302"/>
                <a:gd name="T5" fmla="*/ 0 h 194"/>
                <a:gd name="T6" fmla="*/ 19 w 302"/>
                <a:gd name="T7" fmla="*/ 0 h 194"/>
                <a:gd name="T8" fmla="*/ 0 w 302"/>
                <a:gd name="T9" fmla="*/ 19 h 194"/>
                <a:gd name="T10" fmla="*/ 0 w 302"/>
                <a:gd name="T11" fmla="*/ 174 h 194"/>
                <a:gd name="T12" fmla="*/ 19 w 302"/>
                <a:gd name="T13" fmla="*/ 194 h 194"/>
                <a:gd name="T14" fmla="*/ 283 w 302"/>
                <a:gd name="T15" fmla="*/ 194 h 194"/>
                <a:gd name="T16" fmla="*/ 302 w 302"/>
                <a:gd name="T17" fmla="*/ 174 h 194"/>
                <a:gd name="T18" fmla="*/ 302 w 302"/>
                <a:gd name="T19" fmla="*/ 19 h 194"/>
                <a:gd name="T20" fmla="*/ 283 w 302"/>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194">
                  <a:moveTo>
                    <a:pt x="283" y="0"/>
                  </a:moveTo>
                  <a:cubicBezTo>
                    <a:pt x="194" y="0"/>
                    <a:pt x="194" y="0"/>
                    <a:pt x="194" y="0"/>
                  </a:cubicBezTo>
                  <a:cubicBezTo>
                    <a:pt x="108" y="0"/>
                    <a:pt x="108" y="0"/>
                    <a:pt x="108" y="0"/>
                  </a:cubicBezTo>
                  <a:cubicBezTo>
                    <a:pt x="19" y="0"/>
                    <a:pt x="19" y="0"/>
                    <a:pt x="19" y="0"/>
                  </a:cubicBezTo>
                  <a:cubicBezTo>
                    <a:pt x="9" y="0"/>
                    <a:pt x="0" y="8"/>
                    <a:pt x="0" y="19"/>
                  </a:cubicBezTo>
                  <a:cubicBezTo>
                    <a:pt x="0" y="174"/>
                    <a:pt x="0" y="174"/>
                    <a:pt x="0" y="174"/>
                  </a:cubicBezTo>
                  <a:cubicBezTo>
                    <a:pt x="0" y="185"/>
                    <a:pt x="9" y="194"/>
                    <a:pt x="19" y="194"/>
                  </a:cubicBezTo>
                  <a:cubicBezTo>
                    <a:pt x="283" y="194"/>
                    <a:pt x="283" y="194"/>
                    <a:pt x="283" y="194"/>
                  </a:cubicBezTo>
                  <a:cubicBezTo>
                    <a:pt x="293" y="194"/>
                    <a:pt x="302" y="185"/>
                    <a:pt x="302" y="174"/>
                  </a:cubicBezTo>
                  <a:cubicBezTo>
                    <a:pt x="302" y="19"/>
                    <a:pt x="302" y="19"/>
                    <a:pt x="302" y="19"/>
                  </a:cubicBezTo>
                  <a:cubicBezTo>
                    <a:pt x="302" y="8"/>
                    <a:pt x="293" y="0"/>
                    <a:pt x="283" y="0"/>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81" name="Rectangle 509"/>
            <p:cNvSpPr>
              <a:spLocks noChangeArrowheads="1"/>
            </p:cNvSpPr>
            <p:nvPr/>
          </p:nvSpPr>
          <p:spPr bwMode="auto">
            <a:xfrm>
              <a:off x="2527301" y="6135688"/>
              <a:ext cx="642938" cy="104775"/>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2" name="Rectangle 510"/>
            <p:cNvSpPr>
              <a:spLocks noChangeArrowheads="1"/>
            </p:cNvSpPr>
            <p:nvPr/>
          </p:nvSpPr>
          <p:spPr bwMode="auto">
            <a:xfrm>
              <a:off x="2578101" y="6278563"/>
              <a:ext cx="414338" cy="39688"/>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3" name="Rectangle 511"/>
            <p:cNvSpPr>
              <a:spLocks noChangeArrowheads="1"/>
            </p:cNvSpPr>
            <p:nvPr/>
          </p:nvSpPr>
          <p:spPr bwMode="auto">
            <a:xfrm>
              <a:off x="2578101" y="6278563"/>
              <a:ext cx="414338"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4" name="Rectangle 512"/>
            <p:cNvSpPr>
              <a:spLocks noChangeArrowheads="1"/>
            </p:cNvSpPr>
            <p:nvPr/>
          </p:nvSpPr>
          <p:spPr bwMode="auto">
            <a:xfrm>
              <a:off x="3019426" y="6278563"/>
              <a:ext cx="100013" cy="39688"/>
            </a:xfrm>
            <a:prstGeom prst="rect">
              <a:avLst/>
            </a:prstGeom>
            <a:solidFill>
              <a:srgbClr val="646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5" name="Rectangle 513"/>
            <p:cNvSpPr>
              <a:spLocks noChangeArrowheads="1"/>
            </p:cNvSpPr>
            <p:nvPr/>
          </p:nvSpPr>
          <p:spPr bwMode="auto">
            <a:xfrm>
              <a:off x="3019426" y="6278563"/>
              <a:ext cx="10001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6" name="Rectangle 514"/>
            <p:cNvSpPr>
              <a:spLocks noChangeArrowheads="1"/>
            </p:cNvSpPr>
            <p:nvPr/>
          </p:nvSpPr>
          <p:spPr bwMode="auto">
            <a:xfrm>
              <a:off x="2578101" y="6372226"/>
              <a:ext cx="134938" cy="20638"/>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7" name="Rectangle 515"/>
            <p:cNvSpPr>
              <a:spLocks noChangeArrowheads="1"/>
            </p:cNvSpPr>
            <p:nvPr/>
          </p:nvSpPr>
          <p:spPr bwMode="auto">
            <a:xfrm>
              <a:off x="2578101" y="6408738"/>
              <a:ext cx="134938" cy="19050"/>
            </a:xfrm>
            <a:prstGeom prst="rect">
              <a:avLst/>
            </a:prstGeom>
            <a:solidFill>
              <a:srgbClr val="62C3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88" name="Freeform 516"/>
            <p:cNvSpPr>
              <a:spLocks noEditPoints="1"/>
            </p:cNvSpPr>
            <p:nvPr/>
          </p:nvSpPr>
          <p:spPr bwMode="auto">
            <a:xfrm>
              <a:off x="6113464" y="5907088"/>
              <a:ext cx="784225" cy="801688"/>
            </a:xfrm>
            <a:custGeom>
              <a:avLst/>
              <a:gdLst>
                <a:gd name="T0" fmla="*/ 322 w 368"/>
                <a:gd name="T1" fmla="*/ 60 h 376"/>
                <a:gd name="T2" fmla="*/ 268 w 368"/>
                <a:gd name="T3" fmla="*/ 60 h 376"/>
                <a:gd name="T4" fmla="*/ 268 w 368"/>
                <a:gd name="T5" fmla="*/ 0 h 376"/>
                <a:gd name="T6" fmla="*/ 0 w 368"/>
                <a:gd name="T7" fmla="*/ 0 h 376"/>
                <a:gd name="T8" fmla="*/ 0 w 368"/>
                <a:gd name="T9" fmla="*/ 322 h 376"/>
                <a:gd name="T10" fmla="*/ 54 w 368"/>
                <a:gd name="T11" fmla="*/ 376 h 376"/>
                <a:gd name="T12" fmla="*/ 215 w 368"/>
                <a:gd name="T13" fmla="*/ 376 h 376"/>
                <a:gd name="T14" fmla="*/ 268 w 368"/>
                <a:gd name="T15" fmla="*/ 322 h 376"/>
                <a:gd name="T16" fmla="*/ 268 w 368"/>
                <a:gd name="T17" fmla="*/ 288 h 376"/>
                <a:gd name="T18" fmla="*/ 322 w 368"/>
                <a:gd name="T19" fmla="*/ 288 h 376"/>
                <a:gd name="T20" fmla="*/ 368 w 368"/>
                <a:gd name="T21" fmla="*/ 243 h 376"/>
                <a:gd name="T22" fmla="*/ 368 w 368"/>
                <a:gd name="T23" fmla="*/ 109 h 376"/>
                <a:gd name="T24" fmla="*/ 322 w 368"/>
                <a:gd name="T25" fmla="*/ 60 h 376"/>
                <a:gd name="T26" fmla="*/ 328 w 368"/>
                <a:gd name="T27" fmla="*/ 243 h 376"/>
                <a:gd name="T28" fmla="*/ 322 w 368"/>
                <a:gd name="T29" fmla="*/ 248 h 376"/>
                <a:gd name="T30" fmla="*/ 268 w 368"/>
                <a:gd name="T31" fmla="*/ 248 h 376"/>
                <a:gd name="T32" fmla="*/ 268 w 368"/>
                <a:gd name="T33" fmla="*/ 100 h 376"/>
                <a:gd name="T34" fmla="*/ 322 w 368"/>
                <a:gd name="T35" fmla="*/ 100 h 376"/>
                <a:gd name="T36" fmla="*/ 328 w 368"/>
                <a:gd name="T37" fmla="*/ 109 h 376"/>
                <a:gd name="T38" fmla="*/ 328 w 368"/>
                <a:gd name="T39"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376">
                  <a:moveTo>
                    <a:pt x="322" y="60"/>
                  </a:moveTo>
                  <a:cubicBezTo>
                    <a:pt x="268" y="60"/>
                    <a:pt x="268" y="60"/>
                    <a:pt x="268" y="60"/>
                  </a:cubicBezTo>
                  <a:cubicBezTo>
                    <a:pt x="268" y="0"/>
                    <a:pt x="268" y="0"/>
                    <a:pt x="268" y="0"/>
                  </a:cubicBezTo>
                  <a:cubicBezTo>
                    <a:pt x="0" y="0"/>
                    <a:pt x="0" y="0"/>
                    <a:pt x="0" y="0"/>
                  </a:cubicBezTo>
                  <a:cubicBezTo>
                    <a:pt x="0" y="322"/>
                    <a:pt x="0" y="322"/>
                    <a:pt x="0" y="322"/>
                  </a:cubicBezTo>
                  <a:cubicBezTo>
                    <a:pt x="0" y="352"/>
                    <a:pt x="24" y="376"/>
                    <a:pt x="54" y="376"/>
                  </a:cubicBezTo>
                  <a:cubicBezTo>
                    <a:pt x="215" y="376"/>
                    <a:pt x="215" y="376"/>
                    <a:pt x="215" y="376"/>
                  </a:cubicBezTo>
                  <a:cubicBezTo>
                    <a:pt x="244" y="376"/>
                    <a:pt x="268" y="352"/>
                    <a:pt x="268" y="322"/>
                  </a:cubicBezTo>
                  <a:cubicBezTo>
                    <a:pt x="268" y="288"/>
                    <a:pt x="268" y="288"/>
                    <a:pt x="268" y="288"/>
                  </a:cubicBezTo>
                  <a:cubicBezTo>
                    <a:pt x="322" y="288"/>
                    <a:pt x="322" y="288"/>
                    <a:pt x="322" y="288"/>
                  </a:cubicBezTo>
                  <a:cubicBezTo>
                    <a:pt x="348" y="288"/>
                    <a:pt x="368" y="268"/>
                    <a:pt x="368" y="243"/>
                  </a:cubicBezTo>
                  <a:cubicBezTo>
                    <a:pt x="368" y="109"/>
                    <a:pt x="368" y="109"/>
                    <a:pt x="368" y="109"/>
                  </a:cubicBezTo>
                  <a:cubicBezTo>
                    <a:pt x="368" y="83"/>
                    <a:pt x="348" y="60"/>
                    <a:pt x="322" y="60"/>
                  </a:cubicBezTo>
                  <a:close/>
                  <a:moveTo>
                    <a:pt x="328" y="243"/>
                  </a:moveTo>
                  <a:cubicBezTo>
                    <a:pt x="328" y="246"/>
                    <a:pt x="325" y="248"/>
                    <a:pt x="322" y="248"/>
                  </a:cubicBezTo>
                  <a:cubicBezTo>
                    <a:pt x="268" y="248"/>
                    <a:pt x="268" y="248"/>
                    <a:pt x="268" y="248"/>
                  </a:cubicBezTo>
                  <a:cubicBezTo>
                    <a:pt x="268" y="100"/>
                    <a:pt x="268" y="100"/>
                    <a:pt x="268" y="100"/>
                  </a:cubicBezTo>
                  <a:cubicBezTo>
                    <a:pt x="322" y="100"/>
                    <a:pt x="322" y="100"/>
                    <a:pt x="322" y="100"/>
                  </a:cubicBezTo>
                  <a:cubicBezTo>
                    <a:pt x="325" y="100"/>
                    <a:pt x="328" y="105"/>
                    <a:pt x="328" y="109"/>
                  </a:cubicBezTo>
                  <a:lnTo>
                    <a:pt x="328" y="243"/>
                  </a:lnTo>
                  <a:close/>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89" name="Freeform 517"/>
            <p:cNvSpPr/>
            <p:nvPr/>
          </p:nvSpPr>
          <p:spPr bwMode="auto">
            <a:xfrm>
              <a:off x="6113464" y="5907088"/>
              <a:ext cx="285750" cy="801688"/>
            </a:xfrm>
            <a:custGeom>
              <a:avLst/>
              <a:gdLst>
                <a:gd name="T0" fmla="*/ 0 w 134"/>
                <a:gd name="T1" fmla="*/ 0 h 376"/>
                <a:gd name="T2" fmla="*/ 0 w 134"/>
                <a:gd name="T3" fmla="*/ 321 h 376"/>
                <a:gd name="T4" fmla="*/ 0 w 134"/>
                <a:gd name="T5" fmla="*/ 321 h 376"/>
                <a:gd name="T6" fmla="*/ 54 w 134"/>
                <a:gd name="T7" fmla="*/ 376 h 376"/>
                <a:gd name="T8" fmla="*/ 134 w 134"/>
                <a:gd name="T9" fmla="*/ 376 h 376"/>
                <a:gd name="T10" fmla="*/ 134 w 134"/>
                <a:gd name="T11" fmla="*/ 0 h 376"/>
                <a:gd name="T12" fmla="*/ 0 w 134"/>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134" h="376">
                  <a:moveTo>
                    <a:pt x="0" y="0"/>
                  </a:moveTo>
                  <a:cubicBezTo>
                    <a:pt x="0" y="321"/>
                    <a:pt x="0" y="321"/>
                    <a:pt x="0" y="321"/>
                  </a:cubicBezTo>
                  <a:cubicBezTo>
                    <a:pt x="0" y="321"/>
                    <a:pt x="0" y="321"/>
                    <a:pt x="0" y="321"/>
                  </a:cubicBezTo>
                  <a:cubicBezTo>
                    <a:pt x="0" y="351"/>
                    <a:pt x="24" y="376"/>
                    <a:pt x="54" y="376"/>
                  </a:cubicBezTo>
                  <a:cubicBezTo>
                    <a:pt x="134" y="376"/>
                    <a:pt x="134" y="376"/>
                    <a:pt x="134" y="376"/>
                  </a:cubicBezTo>
                  <a:cubicBezTo>
                    <a:pt x="134" y="0"/>
                    <a:pt x="134" y="0"/>
                    <a:pt x="134" y="0"/>
                  </a:cubicBezTo>
                  <a:lnTo>
                    <a:pt x="0" y="0"/>
                  </a:ln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0" name="Rectangle 518"/>
            <p:cNvSpPr>
              <a:spLocks noChangeArrowheads="1"/>
            </p:cNvSpPr>
            <p:nvPr/>
          </p:nvSpPr>
          <p:spPr bwMode="auto">
            <a:xfrm>
              <a:off x="6521451" y="5907088"/>
              <a:ext cx="15875" cy="185738"/>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91" name="Rectangle 519"/>
            <p:cNvSpPr>
              <a:spLocks noChangeArrowheads="1"/>
            </p:cNvSpPr>
            <p:nvPr/>
          </p:nvSpPr>
          <p:spPr bwMode="auto">
            <a:xfrm>
              <a:off x="6457951" y="6040438"/>
              <a:ext cx="142875" cy="165100"/>
            </a:xfrm>
            <a:prstGeom prst="rect">
              <a:avLst/>
            </a:prstGeom>
            <a:solidFill>
              <a:srgbClr val="DC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92" name="Rectangle 520"/>
            <p:cNvSpPr>
              <a:spLocks noChangeArrowheads="1"/>
            </p:cNvSpPr>
            <p:nvPr/>
          </p:nvSpPr>
          <p:spPr bwMode="auto">
            <a:xfrm>
              <a:off x="6486526" y="6067426"/>
              <a:ext cx="84138" cy="111125"/>
            </a:xfrm>
            <a:prstGeom prst="rect">
              <a:avLst/>
            </a:prstGeom>
            <a:solidFill>
              <a:srgbClr val="EF8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593" name="Freeform 521"/>
            <p:cNvSpPr/>
            <p:nvPr/>
          </p:nvSpPr>
          <p:spPr bwMode="auto">
            <a:xfrm>
              <a:off x="1930401" y="4090988"/>
              <a:ext cx="585788" cy="681038"/>
            </a:xfrm>
            <a:custGeom>
              <a:avLst/>
              <a:gdLst>
                <a:gd name="T0" fmla="*/ 137 w 275"/>
                <a:gd name="T1" fmla="*/ 0 h 320"/>
                <a:gd name="T2" fmla="*/ 0 w 275"/>
                <a:gd name="T3" fmla="*/ 137 h 320"/>
                <a:gd name="T4" fmla="*/ 76 w 275"/>
                <a:gd name="T5" fmla="*/ 320 h 320"/>
                <a:gd name="T6" fmla="*/ 198 w 275"/>
                <a:gd name="T7" fmla="*/ 320 h 320"/>
                <a:gd name="T8" fmla="*/ 275 w 275"/>
                <a:gd name="T9" fmla="*/ 137 h 320"/>
                <a:gd name="T10" fmla="*/ 137 w 275"/>
                <a:gd name="T11" fmla="*/ 0 h 320"/>
              </a:gdLst>
              <a:ahLst/>
              <a:cxnLst>
                <a:cxn ang="0">
                  <a:pos x="T0" y="T1"/>
                </a:cxn>
                <a:cxn ang="0">
                  <a:pos x="T2" y="T3"/>
                </a:cxn>
                <a:cxn ang="0">
                  <a:pos x="T4" y="T5"/>
                </a:cxn>
                <a:cxn ang="0">
                  <a:pos x="T6" y="T7"/>
                </a:cxn>
                <a:cxn ang="0">
                  <a:pos x="T8" y="T9"/>
                </a:cxn>
                <a:cxn ang="0">
                  <a:pos x="T10" y="T11"/>
                </a:cxn>
              </a:cxnLst>
              <a:rect l="0" t="0" r="r" b="b"/>
              <a:pathLst>
                <a:path w="275" h="320">
                  <a:moveTo>
                    <a:pt x="137" y="0"/>
                  </a:moveTo>
                  <a:cubicBezTo>
                    <a:pt x="61" y="0"/>
                    <a:pt x="0" y="62"/>
                    <a:pt x="0" y="137"/>
                  </a:cubicBezTo>
                  <a:cubicBezTo>
                    <a:pt x="0" y="234"/>
                    <a:pt x="76" y="228"/>
                    <a:pt x="76" y="320"/>
                  </a:cubicBezTo>
                  <a:cubicBezTo>
                    <a:pt x="198" y="320"/>
                    <a:pt x="198" y="320"/>
                    <a:pt x="198" y="320"/>
                  </a:cubicBezTo>
                  <a:cubicBezTo>
                    <a:pt x="198" y="228"/>
                    <a:pt x="275" y="234"/>
                    <a:pt x="275" y="137"/>
                  </a:cubicBezTo>
                  <a:cubicBezTo>
                    <a:pt x="275" y="62"/>
                    <a:pt x="213" y="0"/>
                    <a:pt x="137" y="0"/>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4" name="Freeform 522"/>
            <p:cNvSpPr/>
            <p:nvPr/>
          </p:nvSpPr>
          <p:spPr bwMode="auto">
            <a:xfrm>
              <a:off x="2052639" y="4211638"/>
              <a:ext cx="342900" cy="342900"/>
            </a:xfrm>
            <a:custGeom>
              <a:avLst/>
              <a:gdLst>
                <a:gd name="T0" fmla="*/ 140 w 161"/>
                <a:gd name="T1" fmla="*/ 105 h 161"/>
                <a:gd name="T2" fmla="*/ 159 w 161"/>
                <a:gd name="T3" fmla="*/ 93 h 161"/>
                <a:gd name="T4" fmla="*/ 159 w 161"/>
                <a:gd name="T5" fmla="*/ 68 h 161"/>
                <a:gd name="T6" fmla="*/ 140 w 161"/>
                <a:gd name="T7" fmla="*/ 56 h 161"/>
                <a:gd name="T8" fmla="*/ 145 w 161"/>
                <a:gd name="T9" fmla="*/ 33 h 161"/>
                <a:gd name="T10" fmla="*/ 127 w 161"/>
                <a:gd name="T11" fmla="*/ 16 h 161"/>
                <a:gd name="T12" fmla="*/ 105 w 161"/>
                <a:gd name="T13" fmla="*/ 21 h 161"/>
                <a:gd name="T14" fmla="*/ 93 w 161"/>
                <a:gd name="T15" fmla="*/ 1 h 161"/>
                <a:gd name="T16" fmla="*/ 68 w 161"/>
                <a:gd name="T17" fmla="*/ 1 h 161"/>
                <a:gd name="T18" fmla="*/ 56 w 161"/>
                <a:gd name="T19" fmla="*/ 21 h 161"/>
                <a:gd name="T20" fmla="*/ 33 w 161"/>
                <a:gd name="T21" fmla="*/ 16 h 161"/>
                <a:gd name="T22" fmla="*/ 15 w 161"/>
                <a:gd name="T23" fmla="*/ 33 h 161"/>
                <a:gd name="T24" fmla="*/ 21 w 161"/>
                <a:gd name="T25" fmla="*/ 56 h 161"/>
                <a:gd name="T26" fmla="*/ 1 w 161"/>
                <a:gd name="T27" fmla="*/ 68 h 161"/>
                <a:gd name="T28" fmla="*/ 1 w 161"/>
                <a:gd name="T29" fmla="*/ 93 h 161"/>
                <a:gd name="T30" fmla="*/ 21 w 161"/>
                <a:gd name="T31" fmla="*/ 105 h 161"/>
                <a:gd name="T32" fmla="*/ 15 w 161"/>
                <a:gd name="T33" fmla="*/ 128 h 161"/>
                <a:gd name="T34" fmla="*/ 33 w 161"/>
                <a:gd name="T35" fmla="*/ 145 h 161"/>
                <a:gd name="T36" fmla="*/ 56 w 161"/>
                <a:gd name="T37" fmla="*/ 140 h 161"/>
                <a:gd name="T38" fmla="*/ 68 w 161"/>
                <a:gd name="T39" fmla="*/ 160 h 161"/>
                <a:gd name="T40" fmla="*/ 93 w 161"/>
                <a:gd name="T41" fmla="*/ 160 h 161"/>
                <a:gd name="T42" fmla="*/ 105 w 161"/>
                <a:gd name="T43" fmla="*/ 140 h 161"/>
                <a:gd name="T44" fmla="*/ 127 w 161"/>
                <a:gd name="T45" fmla="*/ 145 h 161"/>
                <a:gd name="T46" fmla="*/ 145 w 161"/>
                <a:gd name="T47" fmla="*/ 128 h 161"/>
                <a:gd name="T48" fmla="*/ 140 w 161"/>
                <a:gd name="T49"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61">
                  <a:moveTo>
                    <a:pt x="140" y="105"/>
                  </a:moveTo>
                  <a:cubicBezTo>
                    <a:pt x="143" y="97"/>
                    <a:pt x="151" y="92"/>
                    <a:pt x="159" y="93"/>
                  </a:cubicBezTo>
                  <a:cubicBezTo>
                    <a:pt x="161" y="85"/>
                    <a:pt x="161" y="76"/>
                    <a:pt x="159" y="68"/>
                  </a:cubicBezTo>
                  <a:cubicBezTo>
                    <a:pt x="151" y="69"/>
                    <a:pt x="143" y="64"/>
                    <a:pt x="140" y="56"/>
                  </a:cubicBezTo>
                  <a:cubicBezTo>
                    <a:pt x="136" y="48"/>
                    <a:pt x="139" y="39"/>
                    <a:pt x="145" y="33"/>
                  </a:cubicBezTo>
                  <a:cubicBezTo>
                    <a:pt x="140" y="26"/>
                    <a:pt x="134" y="21"/>
                    <a:pt x="127" y="16"/>
                  </a:cubicBezTo>
                  <a:cubicBezTo>
                    <a:pt x="122" y="22"/>
                    <a:pt x="113" y="24"/>
                    <a:pt x="105" y="21"/>
                  </a:cubicBezTo>
                  <a:cubicBezTo>
                    <a:pt x="97" y="18"/>
                    <a:pt x="92" y="10"/>
                    <a:pt x="93" y="1"/>
                  </a:cubicBezTo>
                  <a:cubicBezTo>
                    <a:pt x="84" y="0"/>
                    <a:pt x="76" y="0"/>
                    <a:pt x="68" y="1"/>
                  </a:cubicBezTo>
                  <a:cubicBezTo>
                    <a:pt x="68" y="10"/>
                    <a:pt x="64" y="18"/>
                    <a:pt x="56" y="21"/>
                  </a:cubicBezTo>
                  <a:cubicBezTo>
                    <a:pt x="47" y="24"/>
                    <a:pt x="38" y="22"/>
                    <a:pt x="33" y="16"/>
                  </a:cubicBezTo>
                  <a:cubicBezTo>
                    <a:pt x="26" y="21"/>
                    <a:pt x="20" y="27"/>
                    <a:pt x="15" y="33"/>
                  </a:cubicBezTo>
                  <a:cubicBezTo>
                    <a:pt x="22" y="39"/>
                    <a:pt x="24" y="48"/>
                    <a:pt x="21" y="56"/>
                  </a:cubicBezTo>
                  <a:cubicBezTo>
                    <a:pt x="17" y="64"/>
                    <a:pt x="9" y="69"/>
                    <a:pt x="1" y="68"/>
                  </a:cubicBezTo>
                  <a:cubicBezTo>
                    <a:pt x="0" y="76"/>
                    <a:pt x="0" y="85"/>
                    <a:pt x="1" y="93"/>
                  </a:cubicBezTo>
                  <a:cubicBezTo>
                    <a:pt x="9" y="92"/>
                    <a:pt x="17" y="97"/>
                    <a:pt x="21" y="105"/>
                  </a:cubicBezTo>
                  <a:cubicBezTo>
                    <a:pt x="24" y="113"/>
                    <a:pt x="22" y="122"/>
                    <a:pt x="15" y="128"/>
                  </a:cubicBezTo>
                  <a:cubicBezTo>
                    <a:pt x="20" y="135"/>
                    <a:pt x="26" y="140"/>
                    <a:pt x="33" y="145"/>
                  </a:cubicBezTo>
                  <a:cubicBezTo>
                    <a:pt x="38" y="139"/>
                    <a:pt x="47" y="137"/>
                    <a:pt x="56" y="140"/>
                  </a:cubicBezTo>
                  <a:cubicBezTo>
                    <a:pt x="64" y="143"/>
                    <a:pt x="68" y="151"/>
                    <a:pt x="68" y="160"/>
                  </a:cubicBezTo>
                  <a:cubicBezTo>
                    <a:pt x="76" y="161"/>
                    <a:pt x="84" y="161"/>
                    <a:pt x="93" y="160"/>
                  </a:cubicBezTo>
                  <a:cubicBezTo>
                    <a:pt x="92" y="151"/>
                    <a:pt x="97" y="143"/>
                    <a:pt x="105" y="140"/>
                  </a:cubicBezTo>
                  <a:cubicBezTo>
                    <a:pt x="113" y="137"/>
                    <a:pt x="122" y="139"/>
                    <a:pt x="127" y="145"/>
                  </a:cubicBezTo>
                  <a:cubicBezTo>
                    <a:pt x="134" y="140"/>
                    <a:pt x="140" y="134"/>
                    <a:pt x="145" y="128"/>
                  </a:cubicBezTo>
                  <a:cubicBezTo>
                    <a:pt x="139" y="122"/>
                    <a:pt x="136" y="113"/>
                    <a:pt x="140" y="105"/>
                  </a:cubicBezTo>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5" name="Freeform 523"/>
            <p:cNvSpPr/>
            <p:nvPr/>
          </p:nvSpPr>
          <p:spPr bwMode="auto">
            <a:xfrm>
              <a:off x="2127251" y="4286251"/>
              <a:ext cx="193675" cy="193675"/>
            </a:xfrm>
            <a:custGeom>
              <a:avLst/>
              <a:gdLst>
                <a:gd name="T0" fmla="*/ 82 w 91"/>
                <a:gd name="T1" fmla="*/ 30 h 91"/>
                <a:gd name="T2" fmla="*/ 60 w 91"/>
                <a:gd name="T3" fmla="*/ 83 h 91"/>
                <a:gd name="T4" fmla="*/ 8 w 91"/>
                <a:gd name="T5" fmla="*/ 61 h 91"/>
                <a:gd name="T6" fmla="*/ 30 w 91"/>
                <a:gd name="T7" fmla="*/ 8 h 91"/>
                <a:gd name="T8" fmla="*/ 82 w 91"/>
                <a:gd name="T9" fmla="*/ 30 h 91"/>
              </a:gdLst>
              <a:ahLst/>
              <a:cxnLst>
                <a:cxn ang="0">
                  <a:pos x="T0" y="T1"/>
                </a:cxn>
                <a:cxn ang="0">
                  <a:pos x="T2" y="T3"/>
                </a:cxn>
                <a:cxn ang="0">
                  <a:pos x="T4" y="T5"/>
                </a:cxn>
                <a:cxn ang="0">
                  <a:pos x="T6" y="T7"/>
                </a:cxn>
                <a:cxn ang="0">
                  <a:pos x="T8" y="T9"/>
                </a:cxn>
              </a:cxnLst>
              <a:rect l="0" t="0" r="r" b="b"/>
              <a:pathLst>
                <a:path w="91" h="91">
                  <a:moveTo>
                    <a:pt x="82" y="30"/>
                  </a:moveTo>
                  <a:cubicBezTo>
                    <a:pt x="91" y="51"/>
                    <a:pt x="81" y="74"/>
                    <a:pt x="60" y="83"/>
                  </a:cubicBezTo>
                  <a:cubicBezTo>
                    <a:pt x="40" y="91"/>
                    <a:pt x="17" y="81"/>
                    <a:pt x="8" y="61"/>
                  </a:cubicBezTo>
                  <a:cubicBezTo>
                    <a:pt x="0" y="40"/>
                    <a:pt x="9" y="17"/>
                    <a:pt x="30" y="8"/>
                  </a:cubicBezTo>
                  <a:cubicBezTo>
                    <a:pt x="50" y="0"/>
                    <a:pt x="74" y="10"/>
                    <a:pt x="82" y="30"/>
                  </a:cubicBezTo>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6" name="Freeform 524"/>
            <p:cNvSpPr/>
            <p:nvPr/>
          </p:nvSpPr>
          <p:spPr bwMode="auto">
            <a:xfrm>
              <a:off x="2166939" y="4327526"/>
              <a:ext cx="111125" cy="109538"/>
            </a:xfrm>
            <a:custGeom>
              <a:avLst/>
              <a:gdLst>
                <a:gd name="T0" fmla="*/ 47 w 52"/>
                <a:gd name="T1" fmla="*/ 18 h 52"/>
                <a:gd name="T2" fmla="*/ 35 w 52"/>
                <a:gd name="T3" fmla="*/ 48 h 52"/>
                <a:gd name="T4" fmla="*/ 5 w 52"/>
                <a:gd name="T5" fmla="*/ 35 h 52"/>
                <a:gd name="T6" fmla="*/ 17 w 52"/>
                <a:gd name="T7" fmla="*/ 5 h 52"/>
                <a:gd name="T8" fmla="*/ 47 w 52"/>
                <a:gd name="T9" fmla="*/ 18 h 52"/>
              </a:gdLst>
              <a:ahLst/>
              <a:cxnLst>
                <a:cxn ang="0">
                  <a:pos x="T0" y="T1"/>
                </a:cxn>
                <a:cxn ang="0">
                  <a:pos x="T2" y="T3"/>
                </a:cxn>
                <a:cxn ang="0">
                  <a:pos x="T4" y="T5"/>
                </a:cxn>
                <a:cxn ang="0">
                  <a:pos x="T6" y="T7"/>
                </a:cxn>
                <a:cxn ang="0">
                  <a:pos x="T8" y="T9"/>
                </a:cxn>
              </a:cxnLst>
              <a:rect l="0" t="0" r="r" b="b"/>
              <a:pathLst>
                <a:path w="52" h="52">
                  <a:moveTo>
                    <a:pt x="47" y="18"/>
                  </a:moveTo>
                  <a:cubicBezTo>
                    <a:pt x="52" y="29"/>
                    <a:pt x="47" y="43"/>
                    <a:pt x="35" y="48"/>
                  </a:cubicBezTo>
                  <a:cubicBezTo>
                    <a:pt x="23" y="52"/>
                    <a:pt x="10" y="47"/>
                    <a:pt x="5" y="35"/>
                  </a:cubicBezTo>
                  <a:cubicBezTo>
                    <a:pt x="0" y="24"/>
                    <a:pt x="6" y="10"/>
                    <a:pt x="17" y="5"/>
                  </a:cubicBezTo>
                  <a:cubicBezTo>
                    <a:pt x="29" y="0"/>
                    <a:pt x="42" y="6"/>
                    <a:pt x="47" y="18"/>
                  </a:cubicBezTo>
                </a:path>
              </a:pathLst>
            </a:custGeom>
            <a:solidFill>
              <a:srgbClr val="DCE4E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7" name="Freeform 525"/>
            <p:cNvSpPr>
              <a:spLocks noEditPoints="1"/>
            </p:cNvSpPr>
            <p:nvPr/>
          </p:nvSpPr>
          <p:spPr bwMode="auto">
            <a:xfrm>
              <a:off x="2154239" y="4322763"/>
              <a:ext cx="136525" cy="120650"/>
            </a:xfrm>
            <a:custGeom>
              <a:avLst/>
              <a:gdLst>
                <a:gd name="T0" fmla="*/ 32 w 64"/>
                <a:gd name="T1" fmla="*/ 57 h 57"/>
                <a:gd name="T2" fmla="*/ 6 w 64"/>
                <a:gd name="T3" fmla="*/ 39 h 57"/>
                <a:gd name="T4" fmla="*/ 21 w 64"/>
                <a:gd name="T5" fmla="*/ 2 h 57"/>
                <a:gd name="T6" fmla="*/ 32 w 64"/>
                <a:gd name="T7" fmla="*/ 0 h 57"/>
                <a:gd name="T8" fmla="*/ 58 w 64"/>
                <a:gd name="T9" fmla="*/ 18 h 57"/>
                <a:gd name="T10" fmla="*/ 43 w 64"/>
                <a:gd name="T11" fmla="*/ 55 h 57"/>
                <a:gd name="T12" fmla="*/ 32 w 64"/>
                <a:gd name="T13" fmla="*/ 57 h 57"/>
                <a:gd name="T14" fmla="*/ 32 w 64"/>
                <a:gd name="T15" fmla="*/ 11 h 57"/>
                <a:gd name="T16" fmla="*/ 25 w 64"/>
                <a:gd name="T17" fmla="*/ 12 h 57"/>
                <a:gd name="T18" fmla="*/ 16 w 64"/>
                <a:gd name="T19" fmla="*/ 35 h 57"/>
                <a:gd name="T20" fmla="*/ 32 w 64"/>
                <a:gd name="T21" fmla="*/ 46 h 57"/>
                <a:gd name="T22" fmla="*/ 39 w 64"/>
                <a:gd name="T23" fmla="*/ 45 h 57"/>
                <a:gd name="T24" fmla="*/ 48 w 64"/>
                <a:gd name="T25" fmla="*/ 22 h 57"/>
                <a:gd name="T26" fmla="*/ 32 w 64"/>
                <a:gd name="T27"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57">
                  <a:moveTo>
                    <a:pt x="32" y="57"/>
                  </a:moveTo>
                  <a:cubicBezTo>
                    <a:pt x="21" y="57"/>
                    <a:pt x="10" y="50"/>
                    <a:pt x="6" y="39"/>
                  </a:cubicBezTo>
                  <a:cubicBezTo>
                    <a:pt x="0" y="25"/>
                    <a:pt x="7" y="8"/>
                    <a:pt x="21" y="2"/>
                  </a:cubicBezTo>
                  <a:cubicBezTo>
                    <a:pt x="25" y="1"/>
                    <a:pt x="28" y="0"/>
                    <a:pt x="32" y="0"/>
                  </a:cubicBezTo>
                  <a:cubicBezTo>
                    <a:pt x="44" y="0"/>
                    <a:pt x="54" y="7"/>
                    <a:pt x="58" y="18"/>
                  </a:cubicBezTo>
                  <a:cubicBezTo>
                    <a:pt x="64" y="32"/>
                    <a:pt x="57" y="49"/>
                    <a:pt x="43" y="55"/>
                  </a:cubicBezTo>
                  <a:cubicBezTo>
                    <a:pt x="40" y="56"/>
                    <a:pt x="36" y="57"/>
                    <a:pt x="32" y="57"/>
                  </a:cubicBezTo>
                  <a:moveTo>
                    <a:pt x="32" y="11"/>
                  </a:moveTo>
                  <a:cubicBezTo>
                    <a:pt x="30" y="11"/>
                    <a:pt x="28" y="12"/>
                    <a:pt x="25" y="12"/>
                  </a:cubicBezTo>
                  <a:cubicBezTo>
                    <a:pt x="17" y="16"/>
                    <a:pt x="12" y="26"/>
                    <a:pt x="16" y="35"/>
                  </a:cubicBezTo>
                  <a:cubicBezTo>
                    <a:pt x="19" y="42"/>
                    <a:pt x="25" y="46"/>
                    <a:pt x="32" y="46"/>
                  </a:cubicBezTo>
                  <a:cubicBezTo>
                    <a:pt x="34" y="46"/>
                    <a:pt x="37" y="45"/>
                    <a:pt x="39" y="45"/>
                  </a:cubicBezTo>
                  <a:cubicBezTo>
                    <a:pt x="48" y="41"/>
                    <a:pt x="52" y="31"/>
                    <a:pt x="48" y="22"/>
                  </a:cubicBezTo>
                  <a:cubicBezTo>
                    <a:pt x="45" y="15"/>
                    <a:pt x="39" y="11"/>
                    <a:pt x="32" y="11"/>
                  </a:cubicBezTo>
                </a:path>
              </a:pathLst>
            </a:cu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8" name="Oval 526"/>
            <p:cNvSpPr>
              <a:spLocks noChangeArrowheads="1"/>
            </p:cNvSpPr>
            <p:nvPr/>
          </p:nvSpPr>
          <p:spPr bwMode="auto">
            <a:xfrm>
              <a:off x="2092326" y="4903788"/>
              <a:ext cx="130175" cy="130175"/>
            </a:xfrm>
            <a:prstGeom prst="ellipse">
              <a:avLst/>
            </a:pr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9" name="Oval 527"/>
            <p:cNvSpPr>
              <a:spLocks noChangeArrowheads="1"/>
            </p:cNvSpPr>
            <p:nvPr/>
          </p:nvSpPr>
          <p:spPr bwMode="auto">
            <a:xfrm>
              <a:off x="2222501" y="4903788"/>
              <a:ext cx="130175" cy="130175"/>
            </a:xfrm>
            <a:prstGeom prst="ellipse">
              <a:avLst/>
            </a:prstGeom>
            <a:solidFill>
              <a:srgbClr val="464E5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0" name="Rectangle 528"/>
            <p:cNvSpPr>
              <a:spLocks noChangeArrowheads="1"/>
            </p:cNvSpPr>
            <p:nvPr/>
          </p:nvSpPr>
          <p:spPr bwMode="auto">
            <a:xfrm>
              <a:off x="2159001" y="4968876"/>
              <a:ext cx="130175" cy="65088"/>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601" name="Rectangle 529"/>
            <p:cNvSpPr>
              <a:spLocks noChangeArrowheads="1"/>
            </p:cNvSpPr>
            <p:nvPr/>
          </p:nvSpPr>
          <p:spPr bwMode="auto">
            <a:xfrm>
              <a:off x="2092326" y="4773613"/>
              <a:ext cx="260350" cy="195263"/>
            </a:xfrm>
            <a:prstGeom prst="rect">
              <a:avLst/>
            </a:prstGeom>
            <a:solidFill>
              <a:srgbClr val="464E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602" name="Freeform 530"/>
            <p:cNvSpPr/>
            <p:nvPr/>
          </p:nvSpPr>
          <p:spPr bwMode="auto">
            <a:xfrm>
              <a:off x="2078039" y="4800601"/>
              <a:ext cx="288925" cy="28575"/>
            </a:xfrm>
            <a:custGeom>
              <a:avLst/>
              <a:gdLst>
                <a:gd name="T0" fmla="*/ 129 w 136"/>
                <a:gd name="T1" fmla="*/ 14 h 14"/>
                <a:gd name="T2" fmla="*/ 7 w 136"/>
                <a:gd name="T3" fmla="*/ 14 h 14"/>
                <a:gd name="T4" fmla="*/ 0 w 136"/>
                <a:gd name="T5" fmla="*/ 7 h 14"/>
                <a:gd name="T6" fmla="*/ 7 w 136"/>
                <a:gd name="T7" fmla="*/ 0 h 14"/>
                <a:gd name="T8" fmla="*/ 129 w 136"/>
                <a:gd name="T9" fmla="*/ 0 h 14"/>
                <a:gd name="T10" fmla="*/ 136 w 136"/>
                <a:gd name="T11" fmla="*/ 7 h 14"/>
                <a:gd name="T12" fmla="*/ 129 w 13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6" h="14">
                  <a:moveTo>
                    <a:pt x="129" y="14"/>
                  </a:moveTo>
                  <a:cubicBezTo>
                    <a:pt x="7" y="14"/>
                    <a:pt x="7" y="14"/>
                    <a:pt x="7" y="14"/>
                  </a:cubicBezTo>
                  <a:cubicBezTo>
                    <a:pt x="3" y="14"/>
                    <a:pt x="0" y="11"/>
                    <a:pt x="0" y="7"/>
                  </a:cubicBezTo>
                  <a:cubicBezTo>
                    <a:pt x="0" y="3"/>
                    <a:pt x="3" y="0"/>
                    <a:pt x="7" y="0"/>
                  </a:cubicBezTo>
                  <a:cubicBezTo>
                    <a:pt x="129" y="0"/>
                    <a:pt x="129" y="0"/>
                    <a:pt x="129" y="0"/>
                  </a:cubicBezTo>
                  <a:cubicBezTo>
                    <a:pt x="133" y="0"/>
                    <a:pt x="136" y="3"/>
                    <a:pt x="136" y="7"/>
                  </a:cubicBezTo>
                  <a:cubicBezTo>
                    <a:pt x="136" y="11"/>
                    <a:pt x="133" y="14"/>
                    <a:pt x="129" y="14"/>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3" name="Freeform 531"/>
            <p:cNvSpPr/>
            <p:nvPr/>
          </p:nvSpPr>
          <p:spPr bwMode="auto">
            <a:xfrm>
              <a:off x="2078039" y="4848226"/>
              <a:ext cx="288925" cy="30163"/>
            </a:xfrm>
            <a:custGeom>
              <a:avLst/>
              <a:gdLst>
                <a:gd name="T0" fmla="*/ 129 w 136"/>
                <a:gd name="T1" fmla="*/ 14 h 14"/>
                <a:gd name="T2" fmla="*/ 7 w 136"/>
                <a:gd name="T3" fmla="*/ 14 h 14"/>
                <a:gd name="T4" fmla="*/ 0 w 136"/>
                <a:gd name="T5" fmla="*/ 7 h 14"/>
                <a:gd name="T6" fmla="*/ 7 w 136"/>
                <a:gd name="T7" fmla="*/ 0 h 14"/>
                <a:gd name="T8" fmla="*/ 129 w 136"/>
                <a:gd name="T9" fmla="*/ 0 h 14"/>
                <a:gd name="T10" fmla="*/ 136 w 136"/>
                <a:gd name="T11" fmla="*/ 7 h 14"/>
                <a:gd name="T12" fmla="*/ 129 w 13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6" h="14">
                  <a:moveTo>
                    <a:pt x="129" y="14"/>
                  </a:moveTo>
                  <a:cubicBezTo>
                    <a:pt x="7" y="14"/>
                    <a:pt x="7" y="14"/>
                    <a:pt x="7" y="14"/>
                  </a:cubicBezTo>
                  <a:cubicBezTo>
                    <a:pt x="3" y="14"/>
                    <a:pt x="0" y="11"/>
                    <a:pt x="0" y="7"/>
                  </a:cubicBezTo>
                  <a:cubicBezTo>
                    <a:pt x="0" y="3"/>
                    <a:pt x="3" y="0"/>
                    <a:pt x="7" y="0"/>
                  </a:cubicBezTo>
                  <a:cubicBezTo>
                    <a:pt x="129" y="0"/>
                    <a:pt x="129" y="0"/>
                    <a:pt x="129" y="0"/>
                  </a:cubicBezTo>
                  <a:cubicBezTo>
                    <a:pt x="133" y="0"/>
                    <a:pt x="136" y="3"/>
                    <a:pt x="136" y="7"/>
                  </a:cubicBezTo>
                  <a:cubicBezTo>
                    <a:pt x="136" y="11"/>
                    <a:pt x="133" y="14"/>
                    <a:pt x="129" y="14"/>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4" name="Freeform 532"/>
            <p:cNvSpPr/>
            <p:nvPr/>
          </p:nvSpPr>
          <p:spPr bwMode="auto">
            <a:xfrm>
              <a:off x="2078039" y="4897438"/>
              <a:ext cx="288925" cy="30163"/>
            </a:xfrm>
            <a:custGeom>
              <a:avLst/>
              <a:gdLst>
                <a:gd name="T0" fmla="*/ 129 w 136"/>
                <a:gd name="T1" fmla="*/ 14 h 14"/>
                <a:gd name="T2" fmla="*/ 7 w 136"/>
                <a:gd name="T3" fmla="*/ 14 h 14"/>
                <a:gd name="T4" fmla="*/ 0 w 136"/>
                <a:gd name="T5" fmla="*/ 7 h 14"/>
                <a:gd name="T6" fmla="*/ 7 w 136"/>
                <a:gd name="T7" fmla="*/ 0 h 14"/>
                <a:gd name="T8" fmla="*/ 129 w 136"/>
                <a:gd name="T9" fmla="*/ 0 h 14"/>
                <a:gd name="T10" fmla="*/ 136 w 136"/>
                <a:gd name="T11" fmla="*/ 7 h 14"/>
                <a:gd name="T12" fmla="*/ 129 w 13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36" h="14">
                  <a:moveTo>
                    <a:pt x="129" y="14"/>
                  </a:moveTo>
                  <a:cubicBezTo>
                    <a:pt x="7" y="14"/>
                    <a:pt x="7" y="14"/>
                    <a:pt x="7" y="14"/>
                  </a:cubicBezTo>
                  <a:cubicBezTo>
                    <a:pt x="3" y="14"/>
                    <a:pt x="0" y="10"/>
                    <a:pt x="0" y="7"/>
                  </a:cubicBezTo>
                  <a:cubicBezTo>
                    <a:pt x="0" y="3"/>
                    <a:pt x="3" y="0"/>
                    <a:pt x="7" y="0"/>
                  </a:cubicBezTo>
                  <a:cubicBezTo>
                    <a:pt x="129" y="0"/>
                    <a:pt x="129" y="0"/>
                    <a:pt x="129" y="0"/>
                  </a:cubicBezTo>
                  <a:cubicBezTo>
                    <a:pt x="133" y="0"/>
                    <a:pt x="136" y="3"/>
                    <a:pt x="136" y="7"/>
                  </a:cubicBezTo>
                  <a:cubicBezTo>
                    <a:pt x="136" y="10"/>
                    <a:pt x="133" y="14"/>
                    <a:pt x="129" y="14"/>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5" name="Freeform 533"/>
            <p:cNvSpPr/>
            <p:nvPr/>
          </p:nvSpPr>
          <p:spPr bwMode="auto">
            <a:xfrm>
              <a:off x="2078039" y="4946651"/>
              <a:ext cx="288925" cy="28575"/>
            </a:xfrm>
            <a:custGeom>
              <a:avLst/>
              <a:gdLst>
                <a:gd name="T0" fmla="*/ 129 w 136"/>
                <a:gd name="T1" fmla="*/ 13 h 13"/>
                <a:gd name="T2" fmla="*/ 7 w 136"/>
                <a:gd name="T3" fmla="*/ 13 h 13"/>
                <a:gd name="T4" fmla="*/ 0 w 136"/>
                <a:gd name="T5" fmla="*/ 6 h 13"/>
                <a:gd name="T6" fmla="*/ 7 w 136"/>
                <a:gd name="T7" fmla="*/ 0 h 13"/>
                <a:gd name="T8" fmla="*/ 129 w 136"/>
                <a:gd name="T9" fmla="*/ 0 h 13"/>
                <a:gd name="T10" fmla="*/ 136 w 136"/>
                <a:gd name="T11" fmla="*/ 6 h 13"/>
                <a:gd name="T12" fmla="*/ 129 w 13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6" h="13">
                  <a:moveTo>
                    <a:pt x="129" y="13"/>
                  </a:moveTo>
                  <a:cubicBezTo>
                    <a:pt x="7" y="13"/>
                    <a:pt x="7" y="13"/>
                    <a:pt x="7" y="13"/>
                  </a:cubicBezTo>
                  <a:cubicBezTo>
                    <a:pt x="3" y="13"/>
                    <a:pt x="0" y="10"/>
                    <a:pt x="0" y="6"/>
                  </a:cubicBezTo>
                  <a:cubicBezTo>
                    <a:pt x="0" y="3"/>
                    <a:pt x="3" y="0"/>
                    <a:pt x="7" y="0"/>
                  </a:cubicBezTo>
                  <a:cubicBezTo>
                    <a:pt x="129" y="0"/>
                    <a:pt x="129" y="0"/>
                    <a:pt x="129" y="0"/>
                  </a:cubicBezTo>
                  <a:cubicBezTo>
                    <a:pt x="133" y="0"/>
                    <a:pt x="136" y="3"/>
                    <a:pt x="136" y="6"/>
                  </a:cubicBezTo>
                  <a:cubicBezTo>
                    <a:pt x="136" y="10"/>
                    <a:pt x="133" y="13"/>
                    <a:pt x="129" y="13"/>
                  </a:cubicBezTo>
                  <a:close/>
                </a:path>
              </a:pathLst>
            </a:custGeom>
            <a:solidFill>
              <a:srgbClr val="586273"/>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6" name="Rectangle 534"/>
            <p:cNvSpPr>
              <a:spLocks noChangeArrowheads="1"/>
            </p:cNvSpPr>
            <p:nvPr/>
          </p:nvSpPr>
          <p:spPr bwMode="auto">
            <a:xfrm>
              <a:off x="2101851" y="4217988"/>
              <a:ext cx="233363" cy="285750"/>
            </a:xfrm>
            <a:prstGeom prst="rect">
              <a:avLst/>
            </a:prstGeom>
            <a:solidFill>
              <a:srgbClr val="DDE6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p>
          </p:txBody>
        </p:sp>
        <p:sp>
          <p:nvSpPr>
            <p:cNvPr id="607" name="Freeform 535"/>
            <p:cNvSpPr/>
            <p:nvPr/>
          </p:nvSpPr>
          <p:spPr bwMode="auto">
            <a:xfrm>
              <a:off x="2052639" y="4211638"/>
              <a:ext cx="292100" cy="292100"/>
            </a:xfrm>
            <a:custGeom>
              <a:avLst/>
              <a:gdLst>
                <a:gd name="T0" fmla="*/ 80 w 137"/>
                <a:gd name="T1" fmla="*/ 0 h 137"/>
                <a:gd name="T2" fmla="*/ 68 w 137"/>
                <a:gd name="T3" fmla="*/ 1 h 137"/>
                <a:gd name="T4" fmla="*/ 68 w 137"/>
                <a:gd name="T5" fmla="*/ 3 h 137"/>
                <a:gd name="T6" fmla="*/ 56 w 137"/>
                <a:gd name="T7" fmla="*/ 21 h 137"/>
                <a:gd name="T8" fmla="*/ 48 w 137"/>
                <a:gd name="T9" fmla="*/ 23 h 137"/>
                <a:gd name="T10" fmla="*/ 33 w 137"/>
                <a:gd name="T11" fmla="*/ 16 h 137"/>
                <a:gd name="T12" fmla="*/ 15 w 137"/>
                <a:gd name="T13" fmla="*/ 33 h 137"/>
                <a:gd name="T14" fmla="*/ 22 w 137"/>
                <a:gd name="T15" fmla="*/ 48 h 137"/>
                <a:gd name="T16" fmla="*/ 21 w 137"/>
                <a:gd name="T17" fmla="*/ 56 h 137"/>
                <a:gd name="T18" fmla="*/ 2 w 137"/>
                <a:gd name="T19" fmla="*/ 68 h 137"/>
                <a:gd name="T20" fmla="*/ 1 w 137"/>
                <a:gd name="T21" fmla="*/ 68 h 137"/>
                <a:gd name="T22" fmla="*/ 0 w 137"/>
                <a:gd name="T23" fmla="*/ 81 h 137"/>
                <a:gd name="T24" fmla="*/ 1 w 137"/>
                <a:gd name="T25" fmla="*/ 93 h 137"/>
                <a:gd name="T26" fmla="*/ 2 w 137"/>
                <a:gd name="T27" fmla="*/ 93 h 137"/>
                <a:gd name="T28" fmla="*/ 21 w 137"/>
                <a:gd name="T29" fmla="*/ 105 h 137"/>
                <a:gd name="T30" fmla="*/ 22 w 137"/>
                <a:gd name="T31" fmla="*/ 113 h 137"/>
                <a:gd name="T32" fmla="*/ 15 w 137"/>
                <a:gd name="T33" fmla="*/ 128 h 137"/>
                <a:gd name="T34" fmla="*/ 23 w 137"/>
                <a:gd name="T35" fmla="*/ 137 h 137"/>
                <a:gd name="T36" fmla="*/ 23 w 137"/>
                <a:gd name="T37" fmla="*/ 137 h 137"/>
                <a:gd name="T38" fmla="*/ 23 w 137"/>
                <a:gd name="T39" fmla="*/ 137 h 137"/>
                <a:gd name="T40" fmla="*/ 23 w 137"/>
                <a:gd name="T41" fmla="*/ 137 h 137"/>
                <a:gd name="T42" fmla="*/ 52 w 137"/>
                <a:gd name="T43" fmla="*/ 109 h 137"/>
                <a:gd name="T44" fmla="*/ 43 w 137"/>
                <a:gd name="T45" fmla="*/ 96 h 137"/>
                <a:gd name="T46" fmla="*/ 65 w 137"/>
                <a:gd name="T47" fmla="*/ 43 h 137"/>
                <a:gd name="T48" fmla="*/ 80 w 137"/>
                <a:gd name="T49" fmla="*/ 40 h 137"/>
                <a:gd name="T50" fmla="*/ 108 w 137"/>
                <a:gd name="T51" fmla="*/ 52 h 137"/>
                <a:gd name="T52" fmla="*/ 137 w 137"/>
                <a:gd name="T53" fmla="*/ 24 h 137"/>
                <a:gd name="T54" fmla="*/ 133 w 137"/>
                <a:gd name="T55" fmla="*/ 20 h 137"/>
                <a:gd name="T56" fmla="*/ 133 w 137"/>
                <a:gd name="T57" fmla="*/ 20 h 137"/>
                <a:gd name="T58" fmla="*/ 133 w 137"/>
                <a:gd name="T59" fmla="*/ 20 h 137"/>
                <a:gd name="T60" fmla="*/ 133 w 137"/>
                <a:gd name="T61" fmla="*/ 20 h 137"/>
                <a:gd name="T62" fmla="*/ 133 w 137"/>
                <a:gd name="T63" fmla="*/ 20 h 137"/>
                <a:gd name="T64" fmla="*/ 127 w 137"/>
                <a:gd name="T65" fmla="*/ 16 h 137"/>
                <a:gd name="T66" fmla="*/ 112 w 137"/>
                <a:gd name="T67" fmla="*/ 23 h 137"/>
                <a:gd name="T68" fmla="*/ 105 w 137"/>
                <a:gd name="T69" fmla="*/ 21 h 137"/>
                <a:gd name="T70" fmla="*/ 92 w 137"/>
                <a:gd name="T71" fmla="*/ 3 h 137"/>
                <a:gd name="T72" fmla="*/ 93 w 137"/>
                <a:gd name="T73" fmla="*/ 1 h 137"/>
                <a:gd name="T74" fmla="*/ 80 w 137"/>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37">
                  <a:moveTo>
                    <a:pt x="80" y="0"/>
                  </a:moveTo>
                  <a:cubicBezTo>
                    <a:pt x="76" y="0"/>
                    <a:pt x="72" y="1"/>
                    <a:pt x="68" y="1"/>
                  </a:cubicBezTo>
                  <a:cubicBezTo>
                    <a:pt x="68" y="2"/>
                    <a:pt x="68" y="2"/>
                    <a:pt x="68" y="3"/>
                  </a:cubicBezTo>
                  <a:cubicBezTo>
                    <a:pt x="68" y="11"/>
                    <a:pt x="63" y="18"/>
                    <a:pt x="56" y="21"/>
                  </a:cubicBezTo>
                  <a:cubicBezTo>
                    <a:pt x="53" y="22"/>
                    <a:pt x="50" y="23"/>
                    <a:pt x="48" y="23"/>
                  </a:cubicBezTo>
                  <a:cubicBezTo>
                    <a:pt x="42" y="23"/>
                    <a:pt x="37" y="20"/>
                    <a:pt x="33" y="16"/>
                  </a:cubicBezTo>
                  <a:cubicBezTo>
                    <a:pt x="26" y="21"/>
                    <a:pt x="20" y="27"/>
                    <a:pt x="15" y="33"/>
                  </a:cubicBezTo>
                  <a:cubicBezTo>
                    <a:pt x="20" y="37"/>
                    <a:pt x="22" y="43"/>
                    <a:pt x="22" y="48"/>
                  </a:cubicBezTo>
                  <a:cubicBezTo>
                    <a:pt x="22" y="51"/>
                    <a:pt x="22" y="53"/>
                    <a:pt x="21" y="56"/>
                  </a:cubicBezTo>
                  <a:cubicBezTo>
                    <a:pt x="18" y="64"/>
                    <a:pt x="10" y="68"/>
                    <a:pt x="2" y="68"/>
                  </a:cubicBezTo>
                  <a:cubicBezTo>
                    <a:pt x="2" y="68"/>
                    <a:pt x="1" y="68"/>
                    <a:pt x="1" y="68"/>
                  </a:cubicBezTo>
                  <a:cubicBezTo>
                    <a:pt x="0" y="72"/>
                    <a:pt x="0" y="76"/>
                    <a:pt x="0" y="81"/>
                  </a:cubicBezTo>
                  <a:cubicBezTo>
                    <a:pt x="0" y="85"/>
                    <a:pt x="0" y="89"/>
                    <a:pt x="1" y="93"/>
                  </a:cubicBezTo>
                  <a:cubicBezTo>
                    <a:pt x="1" y="93"/>
                    <a:pt x="2" y="93"/>
                    <a:pt x="2" y="93"/>
                  </a:cubicBezTo>
                  <a:cubicBezTo>
                    <a:pt x="10" y="93"/>
                    <a:pt x="18" y="97"/>
                    <a:pt x="21" y="105"/>
                  </a:cubicBezTo>
                  <a:cubicBezTo>
                    <a:pt x="22" y="108"/>
                    <a:pt x="22" y="110"/>
                    <a:pt x="22" y="113"/>
                  </a:cubicBezTo>
                  <a:cubicBezTo>
                    <a:pt x="22" y="118"/>
                    <a:pt x="20" y="124"/>
                    <a:pt x="15" y="128"/>
                  </a:cubicBezTo>
                  <a:cubicBezTo>
                    <a:pt x="18" y="131"/>
                    <a:pt x="20" y="134"/>
                    <a:pt x="23" y="137"/>
                  </a:cubicBezTo>
                  <a:cubicBezTo>
                    <a:pt x="23" y="137"/>
                    <a:pt x="23" y="137"/>
                    <a:pt x="23" y="137"/>
                  </a:cubicBezTo>
                  <a:cubicBezTo>
                    <a:pt x="23" y="137"/>
                    <a:pt x="23" y="137"/>
                    <a:pt x="23" y="137"/>
                  </a:cubicBezTo>
                  <a:cubicBezTo>
                    <a:pt x="23" y="137"/>
                    <a:pt x="23" y="137"/>
                    <a:pt x="23" y="137"/>
                  </a:cubicBezTo>
                  <a:cubicBezTo>
                    <a:pt x="52" y="109"/>
                    <a:pt x="52" y="109"/>
                    <a:pt x="52" y="109"/>
                  </a:cubicBezTo>
                  <a:cubicBezTo>
                    <a:pt x="48" y="105"/>
                    <a:pt x="45" y="101"/>
                    <a:pt x="43" y="96"/>
                  </a:cubicBezTo>
                  <a:cubicBezTo>
                    <a:pt x="35" y="75"/>
                    <a:pt x="44" y="52"/>
                    <a:pt x="65" y="43"/>
                  </a:cubicBezTo>
                  <a:cubicBezTo>
                    <a:pt x="70" y="41"/>
                    <a:pt x="75" y="40"/>
                    <a:pt x="80" y="40"/>
                  </a:cubicBezTo>
                  <a:cubicBezTo>
                    <a:pt x="91" y="40"/>
                    <a:pt x="101" y="45"/>
                    <a:pt x="108" y="52"/>
                  </a:cubicBezTo>
                  <a:cubicBezTo>
                    <a:pt x="137" y="24"/>
                    <a:pt x="137" y="24"/>
                    <a:pt x="137" y="24"/>
                  </a:cubicBezTo>
                  <a:cubicBezTo>
                    <a:pt x="136" y="23"/>
                    <a:pt x="134" y="21"/>
                    <a:pt x="133" y="20"/>
                  </a:cubicBezTo>
                  <a:cubicBezTo>
                    <a:pt x="133" y="20"/>
                    <a:pt x="133" y="20"/>
                    <a:pt x="133" y="20"/>
                  </a:cubicBezTo>
                  <a:cubicBezTo>
                    <a:pt x="133" y="20"/>
                    <a:pt x="133" y="20"/>
                    <a:pt x="133" y="20"/>
                  </a:cubicBezTo>
                  <a:cubicBezTo>
                    <a:pt x="133" y="20"/>
                    <a:pt x="133" y="20"/>
                    <a:pt x="133" y="20"/>
                  </a:cubicBezTo>
                  <a:cubicBezTo>
                    <a:pt x="133" y="20"/>
                    <a:pt x="133" y="20"/>
                    <a:pt x="133" y="20"/>
                  </a:cubicBezTo>
                  <a:cubicBezTo>
                    <a:pt x="131" y="19"/>
                    <a:pt x="129" y="17"/>
                    <a:pt x="127" y="16"/>
                  </a:cubicBezTo>
                  <a:cubicBezTo>
                    <a:pt x="124" y="20"/>
                    <a:pt x="118" y="23"/>
                    <a:pt x="112" y="23"/>
                  </a:cubicBezTo>
                  <a:cubicBezTo>
                    <a:pt x="110" y="23"/>
                    <a:pt x="107" y="22"/>
                    <a:pt x="105" y="21"/>
                  </a:cubicBezTo>
                  <a:cubicBezTo>
                    <a:pt x="97" y="18"/>
                    <a:pt x="92" y="11"/>
                    <a:pt x="92" y="3"/>
                  </a:cubicBezTo>
                  <a:cubicBezTo>
                    <a:pt x="92" y="2"/>
                    <a:pt x="93" y="2"/>
                    <a:pt x="93" y="1"/>
                  </a:cubicBezTo>
                  <a:cubicBezTo>
                    <a:pt x="88" y="1"/>
                    <a:pt x="84" y="0"/>
                    <a:pt x="80" y="0"/>
                  </a:cubicBezTo>
                </a:path>
              </a:pathLst>
            </a:custGeom>
            <a:solidFill>
              <a:srgbClr val="70C8ED"/>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8" name="Freeform 536"/>
            <p:cNvSpPr/>
            <p:nvPr/>
          </p:nvSpPr>
          <p:spPr bwMode="auto">
            <a:xfrm>
              <a:off x="2127251" y="4297363"/>
              <a:ext cx="155575" cy="146050"/>
            </a:xfrm>
            <a:custGeom>
              <a:avLst/>
              <a:gdLst>
                <a:gd name="T0" fmla="*/ 45 w 73"/>
                <a:gd name="T1" fmla="*/ 0 h 69"/>
                <a:gd name="T2" fmla="*/ 30 w 73"/>
                <a:gd name="T3" fmla="*/ 3 h 69"/>
                <a:gd name="T4" fmla="*/ 8 w 73"/>
                <a:gd name="T5" fmla="*/ 56 h 69"/>
                <a:gd name="T6" fmla="*/ 17 w 73"/>
                <a:gd name="T7" fmla="*/ 69 h 69"/>
                <a:gd name="T8" fmla="*/ 25 w 73"/>
                <a:gd name="T9" fmla="*/ 61 h 69"/>
                <a:gd name="T10" fmla="*/ 19 w 73"/>
                <a:gd name="T11" fmla="*/ 51 h 69"/>
                <a:gd name="T12" fmla="*/ 34 w 73"/>
                <a:gd name="T13" fmla="*/ 14 h 69"/>
                <a:gd name="T14" fmla="*/ 45 w 73"/>
                <a:gd name="T15" fmla="*/ 12 h 69"/>
                <a:gd name="T16" fmla="*/ 65 w 73"/>
                <a:gd name="T17" fmla="*/ 20 h 69"/>
                <a:gd name="T18" fmla="*/ 73 w 73"/>
                <a:gd name="T19" fmla="*/ 12 h 69"/>
                <a:gd name="T20" fmla="*/ 45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45" y="0"/>
                  </a:moveTo>
                  <a:cubicBezTo>
                    <a:pt x="40" y="0"/>
                    <a:pt x="35" y="1"/>
                    <a:pt x="30" y="3"/>
                  </a:cubicBezTo>
                  <a:cubicBezTo>
                    <a:pt x="9" y="12"/>
                    <a:pt x="0" y="35"/>
                    <a:pt x="8" y="56"/>
                  </a:cubicBezTo>
                  <a:cubicBezTo>
                    <a:pt x="10" y="61"/>
                    <a:pt x="13" y="65"/>
                    <a:pt x="17" y="69"/>
                  </a:cubicBezTo>
                  <a:cubicBezTo>
                    <a:pt x="25" y="61"/>
                    <a:pt x="25" y="61"/>
                    <a:pt x="25" y="61"/>
                  </a:cubicBezTo>
                  <a:cubicBezTo>
                    <a:pt x="22" y="58"/>
                    <a:pt x="20" y="55"/>
                    <a:pt x="19" y="51"/>
                  </a:cubicBezTo>
                  <a:cubicBezTo>
                    <a:pt x="13" y="37"/>
                    <a:pt x="20" y="20"/>
                    <a:pt x="34" y="14"/>
                  </a:cubicBezTo>
                  <a:cubicBezTo>
                    <a:pt x="38" y="13"/>
                    <a:pt x="41" y="12"/>
                    <a:pt x="45" y="12"/>
                  </a:cubicBezTo>
                  <a:cubicBezTo>
                    <a:pt x="53" y="12"/>
                    <a:pt x="60" y="15"/>
                    <a:pt x="65" y="20"/>
                  </a:cubicBezTo>
                  <a:cubicBezTo>
                    <a:pt x="73" y="12"/>
                    <a:pt x="73" y="12"/>
                    <a:pt x="73" y="12"/>
                  </a:cubicBezTo>
                  <a:cubicBezTo>
                    <a:pt x="66" y="5"/>
                    <a:pt x="56" y="0"/>
                    <a:pt x="45" y="0"/>
                  </a:cubicBezTo>
                </a:path>
              </a:pathLst>
            </a:custGeom>
            <a:solidFill>
              <a:srgbClr val="677180"/>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9" name="Freeform 537"/>
            <p:cNvSpPr/>
            <p:nvPr/>
          </p:nvSpPr>
          <p:spPr bwMode="auto">
            <a:xfrm>
              <a:off x="2179639" y="4346576"/>
              <a:ext cx="68263" cy="63500"/>
            </a:xfrm>
            <a:custGeom>
              <a:avLst/>
              <a:gdLst>
                <a:gd name="T0" fmla="*/ 20 w 32"/>
                <a:gd name="T1" fmla="*/ 0 h 30"/>
                <a:gd name="T2" fmla="*/ 13 w 32"/>
                <a:gd name="T3" fmla="*/ 1 h 30"/>
                <a:gd name="T4" fmla="*/ 4 w 32"/>
                <a:gd name="T5" fmla="*/ 24 h 30"/>
                <a:gd name="T6" fmla="*/ 8 w 32"/>
                <a:gd name="T7" fmla="*/ 30 h 30"/>
                <a:gd name="T8" fmla="*/ 32 w 32"/>
                <a:gd name="T9" fmla="*/ 5 h 30"/>
                <a:gd name="T10" fmla="*/ 20 w 32"/>
                <a:gd name="T11" fmla="*/ 0 h 30"/>
              </a:gdLst>
              <a:ahLst/>
              <a:cxnLst>
                <a:cxn ang="0">
                  <a:pos x="T0" y="T1"/>
                </a:cxn>
                <a:cxn ang="0">
                  <a:pos x="T2" y="T3"/>
                </a:cxn>
                <a:cxn ang="0">
                  <a:pos x="T4" y="T5"/>
                </a:cxn>
                <a:cxn ang="0">
                  <a:pos x="T6" y="T7"/>
                </a:cxn>
                <a:cxn ang="0">
                  <a:pos x="T8" y="T9"/>
                </a:cxn>
                <a:cxn ang="0">
                  <a:pos x="T10" y="T11"/>
                </a:cxn>
              </a:cxnLst>
              <a:rect l="0" t="0" r="r" b="b"/>
              <a:pathLst>
                <a:path w="32" h="30">
                  <a:moveTo>
                    <a:pt x="20" y="0"/>
                  </a:moveTo>
                  <a:cubicBezTo>
                    <a:pt x="18" y="0"/>
                    <a:pt x="16" y="1"/>
                    <a:pt x="13" y="1"/>
                  </a:cubicBezTo>
                  <a:cubicBezTo>
                    <a:pt x="5" y="5"/>
                    <a:pt x="0" y="15"/>
                    <a:pt x="4" y="24"/>
                  </a:cubicBezTo>
                  <a:cubicBezTo>
                    <a:pt x="5" y="26"/>
                    <a:pt x="6" y="28"/>
                    <a:pt x="8" y="30"/>
                  </a:cubicBezTo>
                  <a:cubicBezTo>
                    <a:pt x="32" y="5"/>
                    <a:pt x="32" y="5"/>
                    <a:pt x="32" y="5"/>
                  </a:cubicBezTo>
                  <a:cubicBezTo>
                    <a:pt x="29" y="2"/>
                    <a:pt x="25" y="0"/>
                    <a:pt x="20" y="0"/>
                  </a:cubicBezTo>
                </a:path>
              </a:pathLst>
            </a:custGeom>
            <a:solidFill>
              <a:srgbClr val="DDE6E9"/>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10" name="Freeform 538"/>
            <p:cNvSpPr/>
            <p:nvPr/>
          </p:nvSpPr>
          <p:spPr bwMode="auto">
            <a:xfrm>
              <a:off x="2154239" y="4322763"/>
              <a:ext cx="111125" cy="104775"/>
            </a:xfrm>
            <a:custGeom>
              <a:avLst/>
              <a:gdLst>
                <a:gd name="T0" fmla="*/ 32 w 52"/>
                <a:gd name="T1" fmla="*/ 0 h 49"/>
                <a:gd name="T2" fmla="*/ 21 w 52"/>
                <a:gd name="T3" fmla="*/ 2 h 49"/>
                <a:gd name="T4" fmla="*/ 6 w 52"/>
                <a:gd name="T5" fmla="*/ 39 h 49"/>
                <a:gd name="T6" fmla="*/ 12 w 52"/>
                <a:gd name="T7" fmla="*/ 49 h 49"/>
                <a:gd name="T8" fmla="*/ 20 w 52"/>
                <a:gd name="T9" fmla="*/ 41 h 49"/>
                <a:gd name="T10" fmla="*/ 16 w 52"/>
                <a:gd name="T11" fmla="*/ 35 h 49"/>
                <a:gd name="T12" fmla="*/ 25 w 52"/>
                <a:gd name="T13" fmla="*/ 12 h 49"/>
                <a:gd name="T14" fmla="*/ 32 w 52"/>
                <a:gd name="T15" fmla="*/ 11 h 49"/>
                <a:gd name="T16" fmla="*/ 44 w 52"/>
                <a:gd name="T17" fmla="*/ 16 h 49"/>
                <a:gd name="T18" fmla="*/ 52 w 52"/>
                <a:gd name="T19" fmla="*/ 8 h 49"/>
                <a:gd name="T20" fmla="*/ 32 w 5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9">
                  <a:moveTo>
                    <a:pt x="32" y="0"/>
                  </a:moveTo>
                  <a:cubicBezTo>
                    <a:pt x="28" y="0"/>
                    <a:pt x="25" y="1"/>
                    <a:pt x="21" y="2"/>
                  </a:cubicBezTo>
                  <a:cubicBezTo>
                    <a:pt x="7" y="8"/>
                    <a:pt x="0" y="25"/>
                    <a:pt x="6" y="39"/>
                  </a:cubicBezTo>
                  <a:cubicBezTo>
                    <a:pt x="7" y="43"/>
                    <a:pt x="9" y="46"/>
                    <a:pt x="12" y="49"/>
                  </a:cubicBezTo>
                  <a:cubicBezTo>
                    <a:pt x="20" y="41"/>
                    <a:pt x="20" y="41"/>
                    <a:pt x="20" y="41"/>
                  </a:cubicBezTo>
                  <a:cubicBezTo>
                    <a:pt x="18" y="39"/>
                    <a:pt x="17" y="37"/>
                    <a:pt x="16" y="35"/>
                  </a:cubicBezTo>
                  <a:cubicBezTo>
                    <a:pt x="12" y="26"/>
                    <a:pt x="17" y="16"/>
                    <a:pt x="25" y="12"/>
                  </a:cubicBezTo>
                  <a:cubicBezTo>
                    <a:pt x="28" y="12"/>
                    <a:pt x="30" y="11"/>
                    <a:pt x="32" y="11"/>
                  </a:cubicBezTo>
                  <a:cubicBezTo>
                    <a:pt x="37" y="11"/>
                    <a:pt x="41" y="13"/>
                    <a:pt x="44" y="16"/>
                  </a:cubicBezTo>
                  <a:cubicBezTo>
                    <a:pt x="52" y="8"/>
                    <a:pt x="52" y="8"/>
                    <a:pt x="52" y="8"/>
                  </a:cubicBezTo>
                  <a:cubicBezTo>
                    <a:pt x="47" y="3"/>
                    <a:pt x="40" y="0"/>
                    <a:pt x="32" y="0"/>
                  </a:cubicBezTo>
                </a:path>
              </a:pathLst>
            </a:custGeom>
            <a:solidFill>
              <a:srgbClr val="575F6B"/>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800" decel="100000"/>
                                        <p:tgtEl>
                                          <p:spTgt spid="43"/>
                                        </p:tgtEl>
                                      </p:cBhvr>
                                    </p:animEffect>
                                    <p:anim calcmode="lin" valueType="num">
                                      <p:cBhvr>
                                        <p:cTn id="8" dur="800" decel="100000" fill="hold"/>
                                        <p:tgtEl>
                                          <p:spTgt spid="43"/>
                                        </p:tgtEl>
                                        <p:attrNameLst>
                                          <p:attrName>style.rotation</p:attrName>
                                        </p:attrNameLst>
                                      </p:cBhvr>
                                      <p:tavLst>
                                        <p:tav tm="0">
                                          <p:val>
                                            <p:fltVal val="-90"/>
                                          </p:val>
                                        </p:tav>
                                        <p:tav tm="100000">
                                          <p:val>
                                            <p:fltVal val="0"/>
                                          </p:val>
                                        </p:tav>
                                      </p:tavLst>
                                    </p:anim>
                                    <p:anim calcmode="lin" valueType="num">
                                      <p:cBhvr>
                                        <p:cTn id="9" dur="800" decel="100000" fill="hold"/>
                                        <p:tgtEl>
                                          <p:spTgt spid="43"/>
                                        </p:tgtEl>
                                        <p:attrNameLst>
                                          <p:attrName>ppt_x</p:attrName>
                                        </p:attrNameLst>
                                      </p:cBhvr>
                                      <p:tavLst>
                                        <p:tav tm="0">
                                          <p:val>
                                            <p:strVal val="#ppt_x+0.4"/>
                                          </p:val>
                                        </p:tav>
                                        <p:tav tm="100000">
                                          <p:val>
                                            <p:strVal val="#ppt_x-0.05"/>
                                          </p:val>
                                        </p:tav>
                                      </p:tavLst>
                                    </p:anim>
                                    <p:anim calcmode="lin" valueType="num">
                                      <p:cBhvr>
                                        <p:cTn id="10" dur="800" decel="100000" fill="hold"/>
                                        <p:tgtEl>
                                          <p:spTgt spid="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2"/>
                                        </p:tgtEl>
                                        <p:attrNameLst>
                                          <p:attrName>style.visibility</p:attrName>
                                        </p:attrNameLst>
                                      </p:cBhvr>
                                      <p:to>
                                        <p:strVal val="visible"/>
                                      </p:to>
                                    </p:set>
                                    <p:anim by="(-#ppt_w*2)" calcmode="lin" valueType="num">
                                      <p:cBhvr rctx="PPT">
                                        <p:cTn id="16" dur="500" autoRev="1" fill="hold">
                                          <p:stCondLst>
                                            <p:cond delay="0"/>
                                          </p:stCondLst>
                                        </p:cTn>
                                        <p:tgtEl>
                                          <p:spTgt spid="72"/>
                                        </p:tgtEl>
                                        <p:attrNameLst>
                                          <p:attrName>ppt_w</p:attrName>
                                        </p:attrNameLst>
                                      </p:cBhvr>
                                    </p:anim>
                                    <p:anim by="(#ppt_w*0.50)" calcmode="lin" valueType="num">
                                      <p:cBhvr>
                                        <p:cTn id="17" dur="500" decel="50000" autoRev="1" fill="hold">
                                          <p:stCondLst>
                                            <p:cond delay="0"/>
                                          </p:stCondLst>
                                        </p:cTn>
                                        <p:tgtEl>
                                          <p:spTgt spid="72"/>
                                        </p:tgtEl>
                                        <p:attrNameLst>
                                          <p:attrName>ppt_x</p:attrName>
                                        </p:attrNameLst>
                                      </p:cBhvr>
                                    </p:anim>
                                    <p:anim from="(-#ppt_h/2)" to="(#ppt_y)" calcmode="lin" valueType="num">
                                      <p:cBhvr>
                                        <p:cTn id="18" dur="1000" fill="hold">
                                          <p:stCondLst>
                                            <p:cond delay="0"/>
                                          </p:stCondLst>
                                        </p:cTn>
                                        <p:tgtEl>
                                          <p:spTgt spid="72"/>
                                        </p:tgtEl>
                                        <p:attrNameLst>
                                          <p:attrName>ppt_y</p:attrName>
                                        </p:attrNameLst>
                                      </p:cBhvr>
                                    </p:anim>
                                    <p:animRot by="21600000">
                                      <p:cBhvr>
                                        <p:cTn id="19" dur="1000" fill="hold">
                                          <p:stCondLst>
                                            <p:cond delay="0"/>
                                          </p:stCondLst>
                                        </p:cTn>
                                        <p:tgtEl>
                                          <p:spTgt spid="72"/>
                                        </p:tgtEl>
                                        <p:attrNameLst>
                                          <p:attrName>r</p:attrName>
                                        </p:attrNameLst>
                                      </p:cBhvr>
                                    </p:animRot>
                                  </p:childTnLst>
                                </p:cTn>
                              </p:par>
                            </p:childTnLst>
                          </p:cTn>
                        </p:par>
                        <p:par>
                          <p:cTn id="20" fill="hold">
                            <p:stCondLst>
                              <p:cond delay="27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71"/>
                                        </p:tgtEl>
                                        <p:attrNameLst>
                                          <p:attrName>style.visibility</p:attrName>
                                        </p:attrNameLst>
                                      </p:cBhvr>
                                      <p:to>
                                        <p:strVal val="visible"/>
                                      </p:to>
                                    </p:set>
                                    <p:anim by="(-#ppt_w*2)" calcmode="lin" valueType="num">
                                      <p:cBhvr rctx="PPT">
                                        <p:cTn id="23" dur="500" autoRev="1" fill="hold">
                                          <p:stCondLst>
                                            <p:cond delay="0"/>
                                          </p:stCondLst>
                                        </p:cTn>
                                        <p:tgtEl>
                                          <p:spTgt spid="71"/>
                                        </p:tgtEl>
                                        <p:attrNameLst>
                                          <p:attrName>ppt_w</p:attrName>
                                        </p:attrNameLst>
                                      </p:cBhvr>
                                    </p:anim>
                                    <p:anim by="(#ppt_w*0.50)" calcmode="lin" valueType="num">
                                      <p:cBhvr>
                                        <p:cTn id="24" dur="500" decel="50000" autoRev="1" fill="hold">
                                          <p:stCondLst>
                                            <p:cond delay="0"/>
                                          </p:stCondLst>
                                        </p:cTn>
                                        <p:tgtEl>
                                          <p:spTgt spid="71"/>
                                        </p:tgtEl>
                                        <p:attrNameLst>
                                          <p:attrName>ppt_x</p:attrName>
                                        </p:attrNameLst>
                                      </p:cBhvr>
                                    </p:anim>
                                    <p:anim from="(-#ppt_h/2)" to="(#ppt_y)" calcmode="lin" valueType="num">
                                      <p:cBhvr>
                                        <p:cTn id="25" dur="1000" fill="hold">
                                          <p:stCondLst>
                                            <p:cond delay="0"/>
                                          </p:stCondLst>
                                        </p:cTn>
                                        <p:tgtEl>
                                          <p:spTgt spid="71"/>
                                        </p:tgtEl>
                                        <p:attrNameLst>
                                          <p:attrName>ppt_y</p:attrName>
                                        </p:attrNameLst>
                                      </p:cBhvr>
                                    </p:anim>
                                    <p:animRot by="21600000">
                                      <p:cBhvr>
                                        <p:cTn id="26" dur="1000" fill="hold">
                                          <p:stCondLst>
                                            <p:cond delay="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759841" y="1429291"/>
            <a:ext cx="10229795" cy="4335176"/>
            <a:chOff x="1955801" y="1920876"/>
            <a:chExt cx="7716837" cy="3144974"/>
          </a:xfrm>
        </p:grpSpPr>
        <p:sp>
          <p:nvSpPr>
            <p:cNvPr id="4" name="MH_Other_1"/>
            <p:cNvSpPr/>
            <p:nvPr>
              <p:custDataLst>
                <p:tags r:id="rId1"/>
              </p:custDataLst>
            </p:nvPr>
          </p:nvSpPr>
          <p:spPr>
            <a:xfrm rot="972597">
              <a:off x="4272197" y="2938232"/>
              <a:ext cx="1182688" cy="1812767"/>
            </a:xfrm>
            <a:prstGeom prst="roundRect">
              <a:avLst/>
            </a:prstGeom>
            <a:solidFill>
              <a:schemeClr val="accent2"/>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02</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5" name="MH_SubTitle_2"/>
            <p:cNvSpPr/>
            <p:nvPr>
              <p:custDataLst>
                <p:tags r:id="rId2"/>
              </p:custDataLst>
            </p:nvPr>
          </p:nvSpPr>
          <p:spPr>
            <a:xfrm rot="972597">
              <a:off x="4266674" y="3626188"/>
              <a:ext cx="1022350" cy="960172"/>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6" name="MH_Other_2"/>
            <p:cNvSpPr/>
            <p:nvPr>
              <p:custDataLst>
                <p:tags r:id="rId3"/>
              </p:custDataLst>
            </p:nvPr>
          </p:nvSpPr>
          <p:spPr>
            <a:xfrm rot="19692632">
              <a:off x="1955801" y="2413001"/>
              <a:ext cx="1933575" cy="1101725"/>
            </a:xfrm>
            <a:prstGeom prst="arc">
              <a:avLst>
                <a:gd name="adj1" fmla="val 16413187"/>
                <a:gd name="adj2" fmla="val 0"/>
              </a:avLst>
            </a:pr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sp>
          <p:nvSpPr>
            <p:cNvPr id="7" name="MH_Other_3"/>
            <p:cNvSpPr/>
            <p:nvPr>
              <p:custDataLst>
                <p:tags r:id="rId4"/>
              </p:custDataLst>
            </p:nvPr>
          </p:nvSpPr>
          <p:spPr>
            <a:xfrm rot="1735466">
              <a:off x="3145515" y="2408700"/>
              <a:ext cx="1182687" cy="1872634"/>
            </a:xfrm>
            <a:prstGeom prst="roundRect">
              <a:avLst/>
            </a:prstGeom>
            <a:solidFill>
              <a:schemeClr val="accent1"/>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01</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8" name="MH_SubTitle_1"/>
            <p:cNvSpPr/>
            <p:nvPr>
              <p:custDataLst>
                <p:tags r:id="rId5"/>
              </p:custDataLst>
            </p:nvPr>
          </p:nvSpPr>
          <p:spPr>
            <a:xfrm rot="1735466">
              <a:off x="3086063" y="3076036"/>
              <a:ext cx="1022350" cy="1064799"/>
            </a:xfrm>
            <a:prstGeom prst="roundRect">
              <a:avLst/>
            </a:prstGeom>
            <a:solidFill>
              <a:srgbClr val="FFFFFF"/>
            </a:solidFill>
            <a:ln w="25400" cap="flat" cmpd="sng" algn="ctr">
              <a:noFill/>
              <a:prstDash val="solid"/>
            </a:ln>
            <a:effectLst/>
          </p:spPr>
          <p:txBody>
            <a:bodyPr lIns="62384" tIns="143963" rIns="62384" bIns="62384">
              <a:no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9" name="MH_Other_4"/>
            <p:cNvSpPr/>
            <p:nvPr>
              <p:custDataLst>
                <p:tags r:id="rId6"/>
              </p:custDataLst>
            </p:nvPr>
          </p:nvSpPr>
          <p:spPr>
            <a:xfrm rot="21573501">
              <a:off x="3679825" y="2376488"/>
              <a:ext cx="139700" cy="139700"/>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10" name="MH_Other_5"/>
            <p:cNvSpPr/>
            <p:nvPr>
              <p:custDataLst>
                <p:tags r:id="rId7"/>
              </p:custDataLst>
            </p:nvPr>
          </p:nvSpPr>
          <p:spPr>
            <a:xfrm rot="21573501">
              <a:off x="2681289" y="1920876"/>
              <a:ext cx="1062037" cy="550863"/>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sp>
          <p:nvSpPr>
            <p:cNvPr id="11" name="MH_Other_6"/>
            <p:cNvSpPr/>
            <p:nvPr>
              <p:custDataLst>
                <p:tags r:id="rId8"/>
              </p:custDataLst>
            </p:nvPr>
          </p:nvSpPr>
          <p:spPr>
            <a:xfrm rot="310424">
              <a:off x="5487558" y="3174614"/>
              <a:ext cx="1182688" cy="1850970"/>
            </a:xfrm>
            <a:prstGeom prst="roundRect">
              <a:avLst/>
            </a:prstGeom>
            <a:solidFill>
              <a:schemeClr val="accent3"/>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03</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2" name="MH_SubTitle_3"/>
            <p:cNvSpPr/>
            <p:nvPr>
              <p:custDataLst>
                <p:tags r:id="rId9"/>
              </p:custDataLst>
            </p:nvPr>
          </p:nvSpPr>
          <p:spPr>
            <a:xfrm rot="310424">
              <a:off x="5532746" y="3874733"/>
              <a:ext cx="1022350" cy="100909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3" name="MH_Other_7"/>
            <p:cNvSpPr/>
            <p:nvPr>
              <p:custDataLst>
                <p:tags r:id="rId10"/>
              </p:custDataLst>
            </p:nvPr>
          </p:nvSpPr>
          <p:spPr>
            <a:xfrm rot="20865428">
              <a:off x="6790382" y="3113875"/>
              <a:ext cx="1182688" cy="1951975"/>
            </a:xfrm>
            <a:prstGeom prst="roundRect">
              <a:avLst/>
            </a:prstGeom>
            <a:solidFill>
              <a:schemeClr val="accent4"/>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04</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4" name="MH_SubTitle_4"/>
            <p:cNvSpPr/>
            <p:nvPr>
              <p:custDataLst>
                <p:tags r:id="rId11"/>
              </p:custDataLst>
            </p:nvPr>
          </p:nvSpPr>
          <p:spPr>
            <a:xfrm rot="20865428">
              <a:off x="6920602" y="3810954"/>
              <a:ext cx="1023937" cy="111350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5" name="MH_Other_9"/>
            <p:cNvSpPr/>
            <p:nvPr>
              <p:custDataLst>
                <p:tags r:id="rId12"/>
              </p:custDataLst>
            </p:nvPr>
          </p:nvSpPr>
          <p:spPr>
            <a:xfrm rot="19960410">
              <a:off x="7882321" y="2515517"/>
              <a:ext cx="1182688" cy="1826104"/>
            </a:xfrm>
            <a:prstGeom prst="roundRect">
              <a:avLst/>
            </a:prstGeom>
            <a:solidFill>
              <a:schemeClr val="accent5"/>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05</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6" name="MH_SubTitle_5"/>
            <p:cNvSpPr/>
            <p:nvPr>
              <p:custDataLst>
                <p:tags r:id="rId13"/>
              </p:custDataLst>
            </p:nvPr>
          </p:nvSpPr>
          <p:spPr>
            <a:xfrm rot="19960410">
              <a:off x="8098104" y="3182682"/>
              <a:ext cx="1023937" cy="994757"/>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7" name="MH_Other_10"/>
            <p:cNvSpPr/>
            <p:nvPr>
              <p:custDataLst>
                <p:tags r:id="rId14"/>
              </p:custDataLst>
            </p:nvPr>
          </p:nvSpPr>
          <p:spPr>
            <a:xfrm rot="524387">
              <a:off x="8428038" y="2482851"/>
              <a:ext cx="139700" cy="138113"/>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18" name="MH_Other_11"/>
            <p:cNvSpPr/>
            <p:nvPr>
              <p:custDataLst>
                <p:tags r:id="rId15"/>
              </p:custDataLst>
            </p:nvPr>
          </p:nvSpPr>
          <p:spPr>
            <a:xfrm rot="524387" flipH="1">
              <a:off x="8548688" y="2103439"/>
              <a:ext cx="1123950" cy="561975"/>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3093" y="5730873"/>
            <a:ext cx="595035"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内容</a:t>
            </a:r>
            <a:endParaRPr lang="en-US" altLang="ko-KR" sz="1600" b="1" dirty="0">
              <a:solidFill>
                <a:schemeClr val="bg1"/>
              </a:solidFill>
              <a:latin typeface="微软雅黑" panose="020B0503020204020204" pitchFamily="34" charset="-122"/>
              <a:ea typeface="微软雅黑" panose="020B0503020204020204" pitchFamily="34" charset="-122"/>
            </a:endParaRP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2" name="Text Box 41"/>
            <p:cNvSpPr txBox="1">
              <a:spLocks noChangeArrowheads="1"/>
            </p:cNvSpPr>
            <p:nvPr/>
          </p:nvSpPr>
          <p:spPr bwMode="auto">
            <a:xfrm>
              <a:off x="1097436" y="181516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sp>
          <p:nvSpPr>
            <p:cNvPr id="66" name="矩形 27"/>
            <p:cNvSpPr/>
            <p:nvPr/>
          </p:nvSpPr>
          <p:spPr>
            <a:xfrm>
              <a:off x="1545053"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7" name="矩形 28"/>
            <p:cNvSpPr/>
            <p:nvPr/>
          </p:nvSpPr>
          <p:spPr>
            <a:xfrm>
              <a:off x="3316512"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0" name="Text Box 41"/>
            <p:cNvSpPr txBox="1">
              <a:spLocks noChangeArrowheads="1"/>
            </p:cNvSpPr>
            <p:nvPr/>
          </p:nvSpPr>
          <p:spPr bwMode="auto">
            <a:xfrm>
              <a:off x="2870511" y="181516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8" name="矩形 29"/>
            <p:cNvSpPr/>
            <p:nvPr/>
          </p:nvSpPr>
          <p:spPr>
            <a:xfrm>
              <a:off x="5057955"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1" name="Text Box 41"/>
            <p:cNvSpPr txBox="1">
              <a:spLocks noChangeArrowheads="1"/>
            </p:cNvSpPr>
            <p:nvPr/>
          </p:nvSpPr>
          <p:spPr bwMode="auto">
            <a:xfrm>
              <a:off x="4632636" y="1824688"/>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9" name="矩形 30"/>
            <p:cNvSpPr/>
            <p:nvPr/>
          </p:nvSpPr>
          <p:spPr>
            <a:xfrm>
              <a:off x="6846050"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2" name="Text Box 41"/>
            <p:cNvSpPr txBox="1">
              <a:spLocks noChangeArrowheads="1"/>
            </p:cNvSpPr>
            <p:nvPr/>
          </p:nvSpPr>
          <p:spPr bwMode="auto">
            <a:xfrm>
              <a:off x="6458549" y="183421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8"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6"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组合 3"/>
          <p:cNvGrpSpPr/>
          <p:nvPr/>
        </p:nvGrpSpPr>
        <p:grpSpPr>
          <a:xfrm>
            <a:off x="1356050" y="4549929"/>
            <a:ext cx="2022860" cy="1439491"/>
            <a:chOff x="5054600" y="1342008"/>
            <a:chExt cx="1517540" cy="1079899"/>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3"/>
          <p:cNvGrpSpPr/>
          <p:nvPr/>
        </p:nvGrpSpPr>
        <p:grpSpPr>
          <a:xfrm>
            <a:off x="3793813" y="4549929"/>
            <a:ext cx="2022860" cy="1439491"/>
            <a:chOff x="5054600" y="1342008"/>
            <a:chExt cx="1517540" cy="1079899"/>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3"/>
          <p:cNvGrpSpPr/>
          <p:nvPr/>
        </p:nvGrpSpPr>
        <p:grpSpPr>
          <a:xfrm>
            <a:off x="6172181" y="4549929"/>
            <a:ext cx="2022860" cy="1439491"/>
            <a:chOff x="5054600" y="1342008"/>
            <a:chExt cx="1517540" cy="1079899"/>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
          <p:cNvGrpSpPr/>
          <p:nvPr/>
        </p:nvGrpSpPr>
        <p:grpSpPr>
          <a:xfrm>
            <a:off x="8641635" y="4549929"/>
            <a:ext cx="2022860" cy="1439491"/>
            <a:chOff x="5054600" y="1342008"/>
            <a:chExt cx="1517540" cy="1079899"/>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ppt_x-.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ppt_x</p:attrName>
                                        </p:attrNameLst>
                                      </p:cBhvr>
                                      <p:tavLst>
                                        <p:tav tm="0">
                                          <p:val>
                                            <p:strVal val="#ppt_x-.2"/>
                                          </p:val>
                                        </p:tav>
                                        <p:tav tm="100000">
                                          <p:val>
                                            <p:strVal val="#ppt_x"/>
                                          </p:val>
                                        </p:tav>
                                      </p:tavLst>
                                    </p:anim>
                                    <p:anim calcmode="lin" valueType="num">
                                      <p:cBhvr>
                                        <p:cTn id="1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8"/>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ppt_x</p:attrName>
                                        </p:attrNameLst>
                                      </p:cBhvr>
                                      <p:tavLst>
                                        <p:tav tm="0">
                                          <p:val>
                                            <p:strVal val="#ppt_x-.2"/>
                                          </p:val>
                                        </p:tav>
                                        <p:tav tm="100000">
                                          <p:val>
                                            <p:strVal val="#ppt_x"/>
                                          </p:val>
                                        </p:tav>
                                      </p:tavLst>
                                    </p:anim>
                                    <p:anim calcmode="lin" valueType="num">
                                      <p:cBhvr>
                                        <p:cTn id="2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ppt_x</p:attrName>
                                        </p:attrNameLst>
                                      </p:cBhvr>
                                      <p:tavLst>
                                        <p:tav tm="0">
                                          <p:val>
                                            <p:strVal val="#ppt_x-.2"/>
                                          </p:val>
                                        </p:tav>
                                        <p:tav tm="100000">
                                          <p:val>
                                            <p:strVal val="#ppt_x"/>
                                          </p:val>
                                        </p:tav>
                                      </p:tavLst>
                                    </p:anim>
                                    <p:anim calcmode="lin" valueType="num">
                                      <p:cBhvr>
                                        <p:cTn id="4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9"/>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ppt_x</p:attrName>
                                        </p:attrNameLst>
                                      </p:cBhvr>
                                      <p:tavLst>
                                        <p:tav tm="0">
                                          <p:val>
                                            <p:strVal val="#ppt_x-.2"/>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6898907" y="2063358"/>
            <a:ext cx="3854713" cy="336998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 name="Freeform 9"/>
          <p:cNvSpPr/>
          <p:nvPr/>
        </p:nvSpPr>
        <p:spPr bwMode="auto">
          <a:xfrm>
            <a:off x="8915301"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6" name="Freeform 10"/>
          <p:cNvSpPr/>
          <p:nvPr/>
        </p:nvSpPr>
        <p:spPr bwMode="auto">
          <a:xfrm>
            <a:off x="8902604"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7" name="Freeform 11"/>
          <p:cNvSpPr/>
          <p:nvPr/>
        </p:nvSpPr>
        <p:spPr bwMode="auto">
          <a:xfrm>
            <a:off x="8915301" y="3602652"/>
            <a:ext cx="1714080" cy="1687464"/>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4">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2"/>
          <p:cNvSpPr/>
          <p:nvPr/>
        </p:nvSpPr>
        <p:spPr bwMode="auto">
          <a:xfrm>
            <a:off x="8192840"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3"/>
          <p:cNvSpPr/>
          <p:nvPr/>
        </p:nvSpPr>
        <p:spPr bwMode="auto">
          <a:xfrm>
            <a:off x="8180143"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0" name="Freeform 14"/>
          <p:cNvSpPr/>
          <p:nvPr/>
        </p:nvSpPr>
        <p:spPr bwMode="auto">
          <a:xfrm>
            <a:off x="8192840" y="3602655"/>
            <a:ext cx="1550384" cy="1356556"/>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5"/>
          <p:cNvSpPr/>
          <p:nvPr/>
        </p:nvSpPr>
        <p:spPr bwMode="auto">
          <a:xfrm>
            <a:off x="7463971" y="2593468"/>
            <a:ext cx="1383542" cy="1009185"/>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6"/>
          <p:cNvSpPr/>
          <p:nvPr/>
        </p:nvSpPr>
        <p:spPr bwMode="auto">
          <a:xfrm>
            <a:off x="7463971" y="3602655"/>
            <a:ext cx="1383542" cy="1012478"/>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2">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7"/>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4" name="Freeform 18"/>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5" name="Freeform 19"/>
          <p:cNvSpPr/>
          <p:nvPr/>
        </p:nvSpPr>
        <p:spPr bwMode="auto">
          <a:xfrm>
            <a:off x="6760398" y="3602655"/>
            <a:ext cx="1204106" cy="646999"/>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bg1"/>
              </a:solidFill>
            </a:endParaRPr>
          </a:p>
        </p:txBody>
      </p:sp>
      <p:sp>
        <p:nvSpPr>
          <p:cNvPr id="18" name="Freeform 22"/>
          <p:cNvSpPr/>
          <p:nvPr/>
        </p:nvSpPr>
        <p:spPr bwMode="auto">
          <a:xfrm>
            <a:off x="8124139" y="5220050"/>
            <a:ext cx="703575"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5 h 77"/>
              <a:gd name="T20" fmla="*/ 153 w 189"/>
              <a:gd name="T21" fmla="*/ 13 h 77"/>
              <a:gd name="T22" fmla="*/ 189 w 189"/>
              <a:gd name="T23" fmla="*/ 13 h 77"/>
              <a:gd name="T24" fmla="*/ 188 w 189"/>
              <a:gd name="T25" fmla="*/ 6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3" name="Freeform 27"/>
          <p:cNvSpPr/>
          <p:nvPr/>
        </p:nvSpPr>
        <p:spPr bwMode="auto">
          <a:xfrm>
            <a:off x="6514992" y="4344976"/>
            <a:ext cx="970206"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6 h 77"/>
              <a:gd name="T20" fmla="*/ 153 w 189"/>
              <a:gd name="T21" fmla="*/ 13 h 77"/>
              <a:gd name="T22" fmla="*/ 189 w 189"/>
              <a:gd name="T23" fmla="*/ 13 h 77"/>
              <a:gd name="T24" fmla="*/ 188 w 189"/>
              <a:gd name="T25" fmla="*/ 7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9" name="Freeform 32"/>
          <p:cNvSpPr/>
          <p:nvPr/>
        </p:nvSpPr>
        <p:spPr bwMode="auto">
          <a:xfrm>
            <a:off x="7374002" y="1567397"/>
            <a:ext cx="800922" cy="808285"/>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8" name="Freeform 41"/>
          <p:cNvSpPr>
            <a:spLocks noEditPoints="1"/>
          </p:cNvSpPr>
          <p:nvPr/>
        </p:nvSpPr>
        <p:spPr bwMode="auto">
          <a:xfrm>
            <a:off x="9420449" y="2140735"/>
            <a:ext cx="362019" cy="378651"/>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2"/>
          <p:cNvSpPr>
            <a:spLocks noEditPoints="1"/>
          </p:cNvSpPr>
          <p:nvPr/>
        </p:nvSpPr>
        <p:spPr bwMode="auto">
          <a:xfrm>
            <a:off x="7910989" y="2753161"/>
            <a:ext cx="388777" cy="408283"/>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3"/>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close/>
                <a:moveTo>
                  <a:pt x="63" y="112"/>
                </a:moveTo>
                <a:lnTo>
                  <a:pt x="137" y="38"/>
                </a:lnTo>
                <a:lnTo>
                  <a:pt x="210" y="112"/>
                </a:lnTo>
                <a:lnTo>
                  <a:pt x="63" y="112"/>
                </a:lnTo>
                <a:close/>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4"/>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5"/>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3" name="Freeform 46"/>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8" name="Freeform 32"/>
          <p:cNvSpPr/>
          <p:nvPr/>
        </p:nvSpPr>
        <p:spPr bwMode="auto">
          <a:xfrm>
            <a:off x="5787175" y="2716942"/>
            <a:ext cx="842087" cy="444503"/>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59" name="Group 58"/>
          <p:cNvGrpSpPr/>
          <p:nvPr/>
        </p:nvGrpSpPr>
        <p:grpSpPr>
          <a:xfrm>
            <a:off x="1449015" y="4258648"/>
            <a:ext cx="5269127" cy="1022522"/>
            <a:chOff x="-209085" y="2943246"/>
            <a:chExt cx="3952875" cy="767091"/>
          </a:xfrm>
        </p:grpSpPr>
        <p:sp>
          <p:nvSpPr>
            <p:cNvPr id="60"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1"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9"/>
            <p:cNvSpPr/>
            <p:nvPr/>
          </p:nvSpPr>
          <p:spPr>
            <a:xfrm>
              <a:off x="-209085" y="3290209"/>
              <a:ext cx="3895725"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3" name="Group 62"/>
          <p:cNvGrpSpPr/>
          <p:nvPr/>
        </p:nvGrpSpPr>
        <p:grpSpPr>
          <a:xfrm>
            <a:off x="2959920" y="1253619"/>
            <a:ext cx="4756896" cy="1022522"/>
            <a:chOff x="175189" y="2943246"/>
            <a:chExt cx="3568601" cy="767091"/>
          </a:xfrm>
        </p:grpSpPr>
        <p:sp>
          <p:nvSpPr>
            <p:cNvPr id="64"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矩形 9"/>
            <p:cNvSpPr/>
            <p:nvPr/>
          </p:nvSpPr>
          <p:spPr>
            <a:xfrm>
              <a:off x="175189" y="3290209"/>
              <a:ext cx="3511451"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7" name="Group 66"/>
          <p:cNvGrpSpPr/>
          <p:nvPr/>
        </p:nvGrpSpPr>
        <p:grpSpPr>
          <a:xfrm>
            <a:off x="3567082" y="5290121"/>
            <a:ext cx="4696722" cy="1022522"/>
            <a:chOff x="220331" y="2943246"/>
            <a:chExt cx="3523459" cy="767091"/>
          </a:xfrm>
        </p:grpSpPr>
        <p:sp>
          <p:nvSpPr>
            <p:cNvPr id="68" name="椭圆 10"/>
            <p:cNvSpPr/>
            <p:nvPr/>
          </p:nvSpPr>
          <p:spPr>
            <a:xfrm>
              <a:off x="3394093" y="2943246"/>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9"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9"/>
            <p:cNvSpPr/>
            <p:nvPr/>
          </p:nvSpPr>
          <p:spPr>
            <a:xfrm>
              <a:off x="220331" y="3290209"/>
              <a:ext cx="346631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3" name="Group 52"/>
          <p:cNvGrpSpPr/>
          <p:nvPr/>
        </p:nvGrpSpPr>
        <p:grpSpPr>
          <a:xfrm>
            <a:off x="1550587" y="2445243"/>
            <a:ext cx="4494529" cy="1243672"/>
            <a:chOff x="372015" y="2943246"/>
            <a:chExt cx="3371775" cy="932997"/>
          </a:xfrm>
        </p:grpSpPr>
        <p:sp>
          <p:nvSpPr>
            <p:cNvPr id="54" name="椭圆 10"/>
            <p:cNvSpPr/>
            <p:nvPr/>
          </p:nvSpPr>
          <p:spPr>
            <a:xfrm>
              <a:off x="3394093" y="2943246"/>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5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9"/>
            <p:cNvSpPr/>
            <p:nvPr/>
          </p:nvSpPr>
          <p:spPr>
            <a:xfrm>
              <a:off x="372015" y="3280684"/>
              <a:ext cx="33146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7001523" y="3704228"/>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01</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7801466" y="4078164"/>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02</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8544286" y="4459986"/>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03</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9244924" y="4774592"/>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04</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Top)">
                                      <p:cBhvr>
                                        <p:cTn id="7" dur="500"/>
                                        <p:tgtEl>
                                          <p:spTgt spid="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slide(fromTop)">
                                      <p:cBhvr>
                                        <p:cTn id="11" dur="500"/>
                                        <p:tgtEl>
                                          <p:spTgt spid="5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lide(fromTop)">
                                      <p:cBhvr>
                                        <p:cTn id="15" dur="500"/>
                                        <p:tgtEl>
                                          <p:spTgt spid="6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lide(fromTop)">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flipH="1">
            <a:off x="-191147" y="4265149"/>
            <a:ext cx="6351230" cy="2344302"/>
          </a:xfrm>
          <a:prstGeom prst="rect">
            <a:avLst/>
          </a:prstGeom>
        </p:spPr>
      </p:pic>
      <p:pic>
        <p:nvPicPr>
          <p:cNvPr id="3" name="PA_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160083" y="4265149"/>
            <a:ext cx="6351230" cy="2344302"/>
          </a:xfrm>
          <a:prstGeom prst="rect">
            <a:avLst/>
          </a:prstGeom>
        </p:spPr>
      </p:pic>
      <p:pic>
        <p:nvPicPr>
          <p:cNvPr id="4" name="PA_图片 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3759201" y="2348964"/>
            <a:ext cx="4673600" cy="3932128"/>
          </a:xfrm>
          <a:prstGeom prst="rect">
            <a:avLst/>
          </a:prstGeom>
        </p:spPr>
      </p:pic>
      <p:pic>
        <p:nvPicPr>
          <p:cNvPr id="5" name="PA_图片 4"/>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160083" y="4639240"/>
            <a:ext cx="6351230" cy="1970211"/>
          </a:xfrm>
          <a:prstGeom prst="rect">
            <a:avLst/>
          </a:prstGeom>
        </p:spPr>
      </p:pic>
      <p:pic>
        <p:nvPicPr>
          <p:cNvPr id="6" name="PA_图片 5"/>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191147" y="4639240"/>
            <a:ext cx="6351230" cy="1970211"/>
          </a:xfrm>
          <a:prstGeom prst="rect">
            <a:avLst/>
          </a:prstGeom>
        </p:spPr>
      </p:pic>
      <p:sp>
        <p:nvSpPr>
          <p:cNvPr id="7" name="PA_文本框 106"/>
          <p:cNvSpPr txBox="1"/>
          <p:nvPr>
            <p:custDataLst>
              <p:tags r:id="rId11"/>
            </p:custDataLst>
          </p:nvPr>
        </p:nvSpPr>
        <p:spPr>
          <a:xfrm>
            <a:off x="2028490" y="534016"/>
            <a:ext cx="8135021" cy="1015663"/>
          </a:xfrm>
          <a:prstGeom prst="rect">
            <a:avLst/>
          </a:prstGeom>
          <a:noFill/>
        </p:spPr>
        <p:txBody>
          <a:bodyPr wrap="square" rtlCol="0">
            <a:spAutoFit/>
          </a:bodyPr>
          <a:lstStyle/>
          <a:p>
            <a:pPr algn="ctr"/>
            <a:r>
              <a:rPr lang="zh-CN" altLang="en-US" sz="6000" b="1" dirty="0" smtClean="0">
                <a:solidFill>
                  <a:srgbClr val="01927A"/>
                </a:solidFill>
                <a:latin typeface="+mj-ea"/>
                <a:ea typeface="+mj-ea"/>
                <a:cs typeface="+mn-ea"/>
              </a:rPr>
              <a:t>感谢您的耐心观看</a:t>
            </a:r>
            <a:endParaRPr lang="zh-CN" altLang="en-US" sz="6000" b="1" dirty="0">
              <a:solidFill>
                <a:srgbClr val="01927A"/>
              </a:solidFill>
              <a:latin typeface="+mj-ea"/>
              <a:ea typeface="+mj-ea"/>
              <a:cs typeface="+mn-ea"/>
            </a:endParaRPr>
          </a:p>
        </p:txBody>
      </p:sp>
      <p:sp>
        <p:nvSpPr>
          <p:cNvPr id="8" name="PA_文本框 40"/>
          <p:cNvSpPr txBox="1">
            <a:spLocks noChangeArrowheads="1"/>
          </p:cNvSpPr>
          <p:nvPr>
            <p:custDataLst>
              <p:tags r:id="rId12"/>
            </p:custDataLst>
          </p:nvPr>
        </p:nvSpPr>
        <p:spPr bwMode="auto">
          <a:xfrm>
            <a:off x="3299796" y="1391462"/>
            <a:ext cx="5592409" cy="582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i="0" dirty="0">
                <a:solidFill>
                  <a:srgbClr val="01927A"/>
                </a:solidFill>
                <a:latin typeface="+mn-ea"/>
                <a:ea typeface="+mn-ea"/>
                <a:cs typeface="+mn-ea"/>
                <a:sym typeface="微软雅黑" panose="020B0503020204020204" pitchFamily="34" charset="-122"/>
              </a:rPr>
              <a:t>适用于总结计划、项目汇报等用途</a:t>
            </a:r>
            <a:endParaRPr lang="zh-CN" altLang="en-US" sz="2400" i="0" dirty="0">
              <a:solidFill>
                <a:srgbClr val="01927A"/>
              </a:solidFill>
              <a:latin typeface="+mn-ea"/>
              <a:ea typeface="+mn-ea"/>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53" presetClass="entr" presetSubtype="16" fill="hold" grpId="0" nodeType="withEffect">
                                  <p:stCondLst>
                                    <p:cond delay="75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6" presetClass="entr" presetSubtype="0" fill="hold" grpId="0" nodeType="withEffect">
                                  <p:stCondLst>
                                    <p:cond delay="1750"/>
                                  </p:stCondLst>
                                  <p:iterate type="lt">
                                    <p:tmPct val="10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500" autoRev="1" fill="hold">
                                          <p:stCondLst>
                                            <p:cond delay="0"/>
                                          </p:stCondLst>
                                        </p:cTn>
                                        <p:tgtEl>
                                          <p:spTgt spid="8"/>
                                        </p:tgtEl>
                                        <p:attrNameLst>
                                          <p:attrName>ppt_w</p:attrName>
                                        </p:attrNameLst>
                                      </p:cBhvr>
                                    </p:anim>
                                    <p:anim by="(#ppt_w*0.50)" calcmode="lin" valueType="num">
                                      <p:cBhvr>
                                        <p:cTn id="34" dur="500" decel="50000" autoRev="1" fill="hold">
                                          <p:stCondLst>
                                            <p:cond delay="0"/>
                                          </p:stCondLst>
                                        </p:cTn>
                                        <p:tgtEl>
                                          <p:spTgt spid="8"/>
                                        </p:tgtEl>
                                        <p:attrNameLst>
                                          <p:attrName>ppt_x</p:attrName>
                                        </p:attrNameLst>
                                      </p:cBhvr>
                                    </p:anim>
                                    <p:anim from="(-#ppt_h/2)" to="(#ppt_y)" calcmode="lin" valueType="num">
                                      <p:cBhvr>
                                        <p:cTn id="35" dur="1000" fill="hold">
                                          <p:stCondLst>
                                            <p:cond delay="0"/>
                                          </p:stCondLst>
                                        </p:cTn>
                                        <p:tgtEl>
                                          <p:spTgt spid="8"/>
                                        </p:tgtEl>
                                        <p:attrNameLst>
                                          <p:attrName>ppt_y</p:attrName>
                                        </p:attrNameLst>
                                      </p:cBhvr>
                                    </p:anim>
                                    <p:animRot by="21600000">
                                      <p:cBhvr>
                                        <p:cTn id="3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81"/>
          <p:cNvGrpSpPr/>
          <p:nvPr/>
        </p:nvGrpSpPr>
        <p:grpSpPr>
          <a:xfrm>
            <a:off x="3890256" y="1505453"/>
            <a:ext cx="4794161" cy="4218359"/>
            <a:chOff x="3802432" y="815742"/>
            <a:chExt cx="4795409" cy="4219457"/>
          </a:xfrm>
          <a:solidFill>
            <a:schemeClr val="bg1">
              <a:lumMod val="75000"/>
              <a:alpha val="36000"/>
            </a:schemeClr>
          </a:solidFill>
        </p:grpSpPr>
        <p:sp>
          <p:nvSpPr>
            <p:cNvPr id="112" name="任意多边形 76"/>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任意多边形 77"/>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78"/>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任意多边形 79"/>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任意多边形 80"/>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组合 26"/>
          <p:cNvGrpSpPr/>
          <p:nvPr/>
        </p:nvGrpSpPr>
        <p:grpSpPr>
          <a:xfrm>
            <a:off x="4497740" y="1563938"/>
            <a:ext cx="3199567" cy="5108185"/>
            <a:chOff x="2628900" y="0"/>
            <a:chExt cx="3924300" cy="6265240"/>
          </a:xfrm>
        </p:grpSpPr>
        <p:sp>
          <p:nvSpPr>
            <p:cNvPr id="118" name="圆角矩形 10"/>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任意多边形 9"/>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任意多边形 1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圆角矩形 23"/>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圆角矩形 2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圆角矩形 2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圆角矩形 2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4"/>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圆角矩形 1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圆角矩形 1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圆角矩形 1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圆角矩形 1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圆角矩形 1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圆角矩形 1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圆角矩形 24"/>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圆角矩形 25"/>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任意多边形 51"/>
          <p:cNvSpPr/>
          <p:nvPr/>
        </p:nvSpPr>
        <p:spPr>
          <a:xfrm>
            <a:off x="5361805" y="3668207"/>
            <a:ext cx="1035110" cy="103511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35" name="任意多边形 53"/>
          <p:cNvSpPr/>
          <p:nvPr/>
        </p:nvSpPr>
        <p:spPr>
          <a:xfrm>
            <a:off x="6281687" y="3397321"/>
            <a:ext cx="774034" cy="77403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grpSp>
        <p:nvGrpSpPr>
          <p:cNvPr id="136" name="组合 74"/>
          <p:cNvGrpSpPr/>
          <p:nvPr/>
        </p:nvGrpSpPr>
        <p:grpSpPr>
          <a:xfrm>
            <a:off x="5155016" y="2062284"/>
            <a:ext cx="1658423" cy="1658423"/>
            <a:chOff x="1325410" y="1372731"/>
            <a:chExt cx="1251559" cy="1251560"/>
          </a:xfrm>
          <a:solidFill>
            <a:schemeClr val="accent1"/>
          </a:solidFill>
          <a:effectLst>
            <a:outerShdw blurRad="76200" dist="38100" dir="2700000" algn="tl" rotWithShape="0">
              <a:prstClr val="black">
                <a:alpha val="40000"/>
              </a:prstClr>
            </a:outerShdw>
          </a:effectLst>
        </p:grpSpPr>
        <p:sp>
          <p:nvSpPr>
            <p:cNvPr id="137" name="任意多边形 6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6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任意多边形 7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任意多边形 7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1" name="Group 4"/>
          <p:cNvGrpSpPr>
            <a:grpSpLocks noChangeAspect="1"/>
          </p:cNvGrpSpPr>
          <p:nvPr/>
        </p:nvGrpSpPr>
        <p:grpSpPr bwMode="auto">
          <a:xfrm>
            <a:off x="3479357" y="2349470"/>
            <a:ext cx="420477" cy="492750"/>
            <a:chOff x="1776" y="1776"/>
            <a:chExt cx="64" cy="75"/>
          </a:xfrm>
          <a:solidFill>
            <a:schemeClr val="accent2"/>
          </a:solidFill>
        </p:grpSpPr>
        <p:sp>
          <p:nvSpPr>
            <p:cNvPr id="14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46" name="Group 18"/>
          <p:cNvGrpSpPr>
            <a:grpSpLocks noChangeAspect="1"/>
          </p:cNvGrpSpPr>
          <p:nvPr/>
        </p:nvGrpSpPr>
        <p:grpSpPr bwMode="auto">
          <a:xfrm>
            <a:off x="7553376" y="4845558"/>
            <a:ext cx="427030" cy="397912"/>
            <a:chOff x="3802" y="2858"/>
            <a:chExt cx="616" cy="574"/>
          </a:xfrm>
          <a:solidFill>
            <a:schemeClr val="accent4"/>
          </a:solidFill>
        </p:grpSpPr>
        <p:sp>
          <p:nvSpPr>
            <p:cNvPr id="1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2" name="Group 13"/>
          <p:cNvGrpSpPr>
            <a:grpSpLocks noChangeAspect="1"/>
          </p:cNvGrpSpPr>
          <p:nvPr/>
        </p:nvGrpSpPr>
        <p:grpSpPr bwMode="auto">
          <a:xfrm>
            <a:off x="8194421" y="2318338"/>
            <a:ext cx="512758" cy="521404"/>
            <a:chOff x="2426" y="2745"/>
            <a:chExt cx="593" cy="603"/>
          </a:xfrm>
          <a:solidFill>
            <a:schemeClr val="accent3"/>
          </a:solidFill>
        </p:grpSpPr>
        <p:sp>
          <p:nvSpPr>
            <p:cNvPr id="15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5" name="组合 97"/>
          <p:cNvGrpSpPr/>
          <p:nvPr/>
        </p:nvGrpSpPr>
        <p:grpSpPr>
          <a:xfrm>
            <a:off x="4156290" y="4764031"/>
            <a:ext cx="440637" cy="479515"/>
            <a:chOff x="4873626" y="1965325"/>
            <a:chExt cx="269876" cy="293688"/>
          </a:xfrm>
          <a:solidFill>
            <a:schemeClr val="accent1"/>
          </a:solidFill>
        </p:grpSpPr>
        <p:sp>
          <p:nvSpPr>
            <p:cNvPr id="156"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7"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8"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60" name="组合 104"/>
          <p:cNvGrpSpPr/>
          <p:nvPr/>
        </p:nvGrpSpPr>
        <p:grpSpPr>
          <a:xfrm>
            <a:off x="915749" y="2830812"/>
            <a:ext cx="3441448" cy="928053"/>
            <a:chOff x="6514886" y="3179834"/>
            <a:chExt cx="2517564" cy="638644"/>
          </a:xfrm>
        </p:grpSpPr>
        <p:sp>
          <p:nvSpPr>
            <p:cNvPr id="161" name="文本框 102"/>
            <p:cNvSpPr txBox="1"/>
            <p:nvPr/>
          </p:nvSpPr>
          <p:spPr>
            <a:xfrm>
              <a:off x="7109327" y="3179834"/>
              <a:ext cx="1923123" cy="254158"/>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62" name="文本框 103"/>
            <p:cNvSpPr txBox="1"/>
            <p:nvPr/>
          </p:nvSpPr>
          <p:spPr>
            <a:xfrm>
              <a:off x="6514886" y="3465217"/>
              <a:ext cx="2159680" cy="353261"/>
            </a:xfrm>
            <a:prstGeom prst="rect">
              <a:avLst/>
            </a:prstGeom>
            <a:noFill/>
          </p:spPr>
          <p:txBody>
            <a:bodyPr wrap="square" rtlCol="0">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3" name="组合 105"/>
          <p:cNvGrpSpPr/>
          <p:nvPr/>
        </p:nvGrpSpPr>
        <p:grpSpPr>
          <a:xfrm>
            <a:off x="2033062" y="5155754"/>
            <a:ext cx="3073651" cy="1080292"/>
            <a:chOff x="7109327" y="3179834"/>
            <a:chExt cx="1923123" cy="882511"/>
          </a:xfrm>
        </p:grpSpPr>
        <p:sp>
          <p:nvSpPr>
            <p:cNvPr id="164" name="文本框 106"/>
            <p:cNvSpPr txBox="1"/>
            <p:nvPr/>
          </p:nvSpPr>
          <p:spPr>
            <a:xfrm>
              <a:off x="7109327" y="3179834"/>
              <a:ext cx="1923123" cy="301714"/>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65" name="文本框 107"/>
            <p:cNvSpPr txBox="1"/>
            <p:nvPr/>
          </p:nvSpPr>
          <p:spPr>
            <a:xfrm>
              <a:off x="7115247" y="3642983"/>
              <a:ext cx="1900656" cy="419362"/>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6" name="组合 108"/>
          <p:cNvGrpSpPr/>
          <p:nvPr/>
        </p:nvGrpSpPr>
        <p:grpSpPr>
          <a:xfrm>
            <a:off x="7424559" y="5258459"/>
            <a:ext cx="3140677" cy="955383"/>
            <a:chOff x="7109327" y="3179834"/>
            <a:chExt cx="2056118" cy="616792"/>
          </a:xfrm>
        </p:grpSpPr>
        <p:sp>
          <p:nvSpPr>
            <p:cNvPr id="167" name="文本框 109"/>
            <p:cNvSpPr txBox="1"/>
            <p:nvPr/>
          </p:nvSpPr>
          <p:spPr>
            <a:xfrm>
              <a:off x="7109327" y="3179834"/>
              <a:ext cx="1923123" cy="238439"/>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68" name="文本框 110"/>
            <p:cNvSpPr txBox="1"/>
            <p:nvPr/>
          </p:nvSpPr>
          <p:spPr>
            <a:xfrm>
              <a:off x="7115247" y="3465212"/>
              <a:ext cx="2050198" cy="331414"/>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9" name="组合 111"/>
          <p:cNvGrpSpPr/>
          <p:nvPr/>
        </p:nvGrpSpPr>
        <p:grpSpPr>
          <a:xfrm>
            <a:off x="8101433" y="2819557"/>
            <a:ext cx="3073245" cy="946371"/>
            <a:chOff x="7109327" y="3132035"/>
            <a:chExt cx="1923123" cy="711476"/>
          </a:xfrm>
        </p:grpSpPr>
        <p:sp>
          <p:nvSpPr>
            <p:cNvPr id="170" name="文本框 112"/>
            <p:cNvSpPr txBox="1"/>
            <p:nvPr/>
          </p:nvSpPr>
          <p:spPr>
            <a:xfrm>
              <a:off x="7109327" y="3132035"/>
              <a:ext cx="1923123" cy="277662"/>
            </a:xfrm>
            <a:prstGeom prst="rect">
              <a:avLst/>
            </a:prstGeom>
            <a:noFill/>
          </p:spPr>
          <p:txBody>
            <a:bodyPr wrap="square" rtlCol="0">
              <a:spAutoFit/>
            </a:bodyPr>
            <a:lstStyle/>
            <a:p>
              <a:r>
                <a:rPr lang="zh-CN" altLang="en-US" dirty="0">
                  <a:solidFill>
                    <a:schemeClr val="accent1"/>
                  </a:solidFill>
                  <a:latin typeface="+mn-ea"/>
                </a:rPr>
                <a:t>在此添加标题</a:t>
              </a:r>
              <a:endParaRPr lang="zh-CN" altLang="en-US" dirty="0">
                <a:solidFill>
                  <a:schemeClr val="accent1"/>
                </a:solidFill>
                <a:latin typeface="+mn-ea"/>
              </a:endParaRPr>
            </a:p>
          </p:txBody>
        </p:sp>
        <p:sp>
          <p:nvSpPr>
            <p:cNvPr id="171" name="文本框 113"/>
            <p:cNvSpPr txBox="1"/>
            <p:nvPr/>
          </p:nvSpPr>
          <p:spPr>
            <a:xfrm>
              <a:off x="7125621" y="3457581"/>
              <a:ext cx="1790080" cy="385930"/>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172" name="椭圆 264"/>
          <p:cNvSpPr/>
          <p:nvPr/>
        </p:nvSpPr>
        <p:spPr>
          <a:xfrm rot="1860000">
            <a:off x="6090132" y="336551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3" name="椭圆 140"/>
          <p:cNvSpPr/>
          <p:nvPr/>
        </p:nvSpPr>
        <p:spPr>
          <a:xfrm>
            <a:off x="4009534"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4" name="椭圆 141"/>
          <p:cNvSpPr/>
          <p:nvPr/>
        </p:nvSpPr>
        <p:spPr>
          <a:xfrm>
            <a:off x="4085460"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5" name="椭圆 142"/>
          <p:cNvSpPr/>
          <p:nvPr/>
        </p:nvSpPr>
        <p:spPr>
          <a:xfrm>
            <a:off x="4169298"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6" name="椭圆 143"/>
          <p:cNvSpPr/>
          <p:nvPr/>
        </p:nvSpPr>
        <p:spPr>
          <a:xfrm>
            <a:off x="4260717"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7" name="椭圆 144"/>
          <p:cNvSpPr/>
          <p:nvPr/>
        </p:nvSpPr>
        <p:spPr>
          <a:xfrm>
            <a:off x="4359355"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8" name="椭圆 145"/>
          <p:cNvSpPr/>
          <p:nvPr/>
        </p:nvSpPr>
        <p:spPr>
          <a:xfrm>
            <a:off x="4464825" y="16347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9" name="椭圆 146"/>
          <p:cNvSpPr/>
          <p:nvPr/>
        </p:nvSpPr>
        <p:spPr>
          <a:xfrm>
            <a:off x="4576709"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0" name="椭圆 147"/>
          <p:cNvSpPr/>
          <p:nvPr/>
        </p:nvSpPr>
        <p:spPr>
          <a:xfrm>
            <a:off x="4694565"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1" name="椭圆 148"/>
          <p:cNvSpPr/>
          <p:nvPr/>
        </p:nvSpPr>
        <p:spPr>
          <a:xfrm>
            <a:off x="4817929"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2" name="椭圆 149"/>
          <p:cNvSpPr/>
          <p:nvPr/>
        </p:nvSpPr>
        <p:spPr>
          <a:xfrm>
            <a:off x="4946313"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3" name="椭圆 150"/>
          <p:cNvSpPr/>
          <p:nvPr/>
        </p:nvSpPr>
        <p:spPr>
          <a:xfrm>
            <a:off x="5079212"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4" name="椭圆 151"/>
          <p:cNvSpPr/>
          <p:nvPr/>
        </p:nvSpPr>
        <p:spPr>
          <a:xfrm>
            <a:off x="5216101"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5" name="椭圆 152"/>
          <p:cNvSpPr/>
          <p:nvPr/>
        </p:nvSpPr>
        <p:spPr>
          <a:xfrm>
            <a:off x="5356439"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6" name="椭圆 153"/>
          <p:cNvSpPr/>
          <p:nvPr/>
        </p:nvSpPr>
        <p:spPr>
          <a:xfrm>
            <a:off x="5499673"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7" name="椭圆 154"/>
          <p:cNvSpPr/>
          <p:nvPr/>
        </p:nvSpPr>
        <p:spPr>
          <a:xfrm>
            <a:off x="5645236"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8" name="椭圆 155"/>
          <p:cNvSpPr/>
          <p:nvPr/>
        </p:nvSpPr>
        <p:spPr>
          <a:xfrm>
            <a:off x="5792556"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9" name="椭圆 156"/>
          <p:cNvSpPr/>
          <p:nvPr/>
        </p:nvSpPr>
        <p:spPr>
          <a:xfrm>
            <a:off x="5941050"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0" name="椭圆 157"/>
          <p:cNvSpPr/>
          <p:nvPr/>
        </p:nvSpPr>
        <p:spPr>
          <a:xfrm>
            <a:off x="6090132" y="9912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1" name="椭圆 158"/>
          <p:cNvSpPr/>
          <p:nvPr/>
        </p:nvSpPr>
        <p:spPr>
          <a:xfrm>
            <a:off x="6239215"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2" name="椭圆 159"/>
          <p:cNvSpPr/>
          <p:nvPr/>
        </p:nvSpPr>
        <p:spPr>
          <a:xfrm>
            <a:off x="6387709"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3" name="椭圆 160"/>
          <p:cNvSpPr/>
          <p:nvPr/>
        </p:nvSpPr>
        <p:spPr>
          <a:xfrm>
            <a:off x="6535028"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4" name="椭圆 161"/>
          <p:cNvSpPr/>
          <p:nvPr/>
        </p:nvSpPr>
        <p:spPr>
          <a:xfrm>
            <a:off x="6680592"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5" name="椭圆 162"/>
          <p:cNvSpPr/>
          <p:nvPr/>
        </p:nvSpPr>
        <p:spPr>
          <a:xfrm>
            <a:off x="6823825"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6" name="椭圆 163"/>
          <p:cNvSpPr/>
          <p:nvPr/>
        </p:nvSpPr>
        <p:spPr>
          <a:xfrm>
            <a:off x="6964165"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7" name="椭圆 164"/>
          <p:cNvSpPr/>
          <p:nvPr/>
        </p:nvSpPr>
        <p:spPr>
          <a:xfrm>
            <a:off x="7101053"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8" name="椭圆 165"/>
          <p:cNvSpPr/>
          <p:nvPr/>
        </p:nvSpPr>
        <p:spPr>
          <a:xfrm>
            <a:off x="7233952"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9" name="椭圆 166"/>
          <p:cNvSpPr/>
          <p:nvPr/>
        </p:nvSpPr>
        <p:spPr>
          <a:xfrm>
            <a:off x="7362336"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0" name="椭圆 167"/>
          <p:cNvSpPr/>
          <p:nvPr/>
        </p:nvSpPr>
        <p:spPr>
          <a:xfrm>
            <a:off x="7485701"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1" name="椭圆 168"/>
          <p:cNvSpPr/>
          <p:nvPr/>
        </p:nvSpPr>
        <p:spPr>
          <a:xfrm>
            <a:off x="7603557"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2" name="椭圆 169"/>
          <p:cNvSpPr/>
          <p:nvPr/>
        </p:nvSpPr>
        <p:spPr>
          <a:xfrm>
            <a:off x="7715441" y="163473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3" name="椭圆 170"/>
          <p:cNvSpPr/>
          <p:nvPr/>
        </p:nvSpPr>
        <p:spPr>
          <a:xfrm>
            <a:off x="7820909"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4" name="椭圆 171"/>
          <p:cNvSpPr/>
          <p:nvPr/>
        </p:nvSpPr>
        <p:spPr>
          <a:xfrm>
            <a:off x="7919548"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5" name="椭圆 172"/>
          <p:cNvSpPr/>
          <p:nvPr/>
        </p:nvSpPr>
        <p:spPr>
          <a:xfrm>
            <a:off x="8010967"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6" name="椭圆 173"/>
          <p:cNvSpPr/>
          <p:nvPr/>
        </p:nvSpPr>
        <p:spPr>
          <a:xfrm>
            <a:off x="8094805"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7" name="椭圆 174"/>
          <p:cNvSpPr/>
          <p:nvPr/>
        </p:nvSpPr>
        <p:spPr>
          <a:xfrm>
            <a:off x="8170732"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8" name="椭圆 185"/>
          <p:cNvSpPr/>
          <p:nvPr/>
        </p:nvSpPr>
        <p:spPr>
          <a:xfrm>
            <a:off x="8422359" y="38104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9" name="椭圆 186"/>
          <p:cNvSpPr/>
          <p:nvPr/>
        </p:nvSpPr>
        <p:spPr>
          <a:xfrm>
            <a:off x="8389821" y="395597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0" name="椭圆 187"/>
          <p:cNvSpPr/>
          <p:nvPr/>
        </p:nvSpPr>
        <p:spPr>
          <a:xfrm>
            <a:off x="8348208"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1" name="椭圆 188"/>
          <p:cNvSpPr/>
          <p:nvPr/>
        </p:nvSpPr>
        <p:spPr>
          <a:xfrm>
            <a:off x="8297684"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2" name="椭圆 189"/>
          <p:cNvSpPr/>
          <p:nvPr/>
        </p:nvSpPr>
        <p:spPr>
          <a:xfrm>
            <a:off x="8238447"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3" name="椭圆 190"/>
          <p:cNvSpPr/>
          <p:nvPr/>
        </p:nvSpPr>
        <p:spPr>
          <a:xfrm>
            <a:off x="8170732" y="45093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4" name="椭圆 191"/>
          <p:cNvSpPr/>
          <p:nvPr/>
        </p:nvSpPr>
        <p:spPr>
          <a:xfrm>
            <a:off x="8094805"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5" name="椭圆 280"/>
          <p:cNvSpPr/>
          <p:nvPr/>
        </p:nvSpPr>
        <p:spPr>
          <a:xfrm>
            <a:off x="4085460"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6" name="椭圆 281"/>
          <p:cNvSpPr/>
          <p:nvPr/>
        </p:nvSpPr>
        <p:spPr>
          <a:xfrm>
            <a:off x="4009534" y="450933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7" name="椭圆 282"/>
          <p:cNvSpPr/>
          <p:nvPr/>
        </p:nvSpPr>
        <p:spPr>
          <a:xfrm>
            <a:off x="3941819"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8" name="椭圆 283"/>
          <p:cNvSpPr/>
          <p:nvPr/>
        </p:nvSpPr>
        <p:spPr>
          <a:xfrm>
            <a:off x="3882582"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9" name="椭圆 296"/>
          <p:cNvSpPr/>
          <p:nvPr/>
        </p:nvSpPr>
        <p:spPr>
          <a:xfrm>
            <a:off x="3832056"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0" name="椭圆 297"/>
          <p:cNvSpPr/>
          <p:nvPr/>
        </p:nvSpPr>
        <p:spPr>
          <a:xfrm>
            <a:off x="3790443" y="395597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1" name="椭圆 298"/>
          <p:cNvSpPr/>
          <p:nvPr/>
        </p:nvSpPr>
        <p:spPr>
          <a:xfrm>
            <a:off x="3757906" y="381041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2" name="椭圆 299"/>
          <p:cNvSpPr/>
          <p:nvPr/>
        </p:nvSpPr>
        <p:spPr>
          <a:xfrm>
            <a:off x="3734574" y="366309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anim calcmode="lin" valueType="num">
                                      <p:cBhvr>
                                        <p:cTn id="8" dur="2000" fill="hold"/>
                                        <p:tgtEl>
                                          <p:spTgt spid="136"/>
                                        </p:tgtEl>
                                        <p:attrNameLst>
                                          <p:attrName>style.rotation</p:attrName>
                                        </p:attrNameLst>
                                      </p:cBhvr>
                                      <p:tavLst>
                                        <p:tav tm="0">
                                          <p:val>
                                            <p:fltVal val="720"/>
                                          </p:val>
                                        </p:tav>
                                        <p:tav tm="100000">
                                          <p:val>
                                            <p:fltVal val="0"/>
                                          </p:val>
                                        </p:tav>
                                      </p:tavLst>
                                    </p:anim>
                                    <p:anim calcmode="lin" valueType="num">
                                      <p:cBhvr>
                                        <p:cTn id="9" dur="2000" fill="hold"/>
                                        <p:tgtEl>
                                          <p:spTgt spid="136"/>
                                        </p:tgtEl>
                                        <p:attrNameLst>
                                          <p:attrName>ppt_h</p:attrName>
                                        </p:attrNameLst>
                                      </p:cBhvr>
                                      <p:tavLst>
                                        <p:tav tm="0">
                                          <p:val>
                                            <p:fltVal val="0"/>
                                          </p:val>
                                        </p:tav>
                                        <p:tav tm="100000">
                                          <p:val>
                                            <p:strVal val="#ppt_h"/>
                                          </p:val>
                                        </p:tav>
                                      </p:tavLst>
                                    </p:anim>
                                    <p:anim calcmode="lin" valueType="num">
                                      <p:cBhvr>
                                        <p:cTn id="10" dur="2000" fill="hold"/>
                                        <p:tgtEl>
                                          <p:spTgt spid="13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2000"/>
                                        <p:tgtEl>
                                          <p:spTgt spid="134"/>
                                        </p:tgtEl>
                                      </p:cBhvr>
                                    </p:animEffect>
                                    <p:anim calcmode="lin" valueType="num">
                                      <p:cBhvr>
                                        <p:cTn id="14" dur="2000" fill="hold"/>
                                        <p:tgtEl>
                                          <p:spTgt spid="134"/>
                                        </p:tgtEl>
                                        <p:attrNameLst>
                                          <p:attrName>style.rotation</p:attrName>
                                        </p:attrNameLst>
                                      </p:cBhvr>
                                      <p:tavLst>
                                        <p:tav tm="0">
                                          <p:val>
                                            <p:fltVal val="720"/>
                                          </p:val>
                                        </p:tav>
                                        <p:tav tm="100000">
                                          <p:val>
                                            <p:fltVal val="0"/>
                                          </p:val>
                                        </p:tav>
                                      </p:tavLst>
                                    </p:anim>
                                    <p:anim calcmode="lin" valueType="num">
                                      <p:cBhvr>
                                        <p:cTn id="15" dur="2000" fill="hold"/>
                                        <p:tgtEl>
                                          <p:spTgt spid="134"/>
                                        </p:tgtEl>
                                        <p:attrNameLst>
                                          <p:attrName>ppt_h</p:attrName>
                                        </p:attrNameLst>
                                      </p:cBhvr>
                                      <p:tavLst>
                                        <p:tav tm="0">
                                          <p:val>
                                            <p:fltVal val="0"/>
                                          </p:val>
                                        </p:tav>
                                        <p:tav tm="100000">
                                          <p:val>
                                            <p:strVal val="#ppt_h"/>
                                          </p:val>
                                        </p:tav>
                                      </p:tavLst>
                                    </p:anim>
                                    <p:anim calcmode="lin" valueType="num">
                                      <p:cBhvr>
                                        <p:cTn id="16" dur="200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2000"/>
                                        <p:tgtEl>
                                          <p:spTgt spid="135"/>
                                        </p:tgtEl>
                                      </p:cBhvr>
                                    </p:animEffect>
                                    <p:anim calcmode="lin" valueType="num">
                                      <p:cBhvr>
                                        <p:cTn id="20" dur="2000" fill="hold"/>
                                        <p:tgtEl>
                                          <p:spTgt spid="135"/>
                                        </p:tgtEl>
                                        <p:attrNameLst>
                                          <p:attrName>style.rotation</p:attrName>
                                        </p:attrNameLst>
                                      </p:cBhvr>
                                      <p:tavLst>
                                        <p:tav tm="0">
                                          <p:val>
                                            <p:fltVal val="720"/>
                                          </p:val>
                                        </p:tav>
                                        <p:tav tm="100000">
                                          <p:val>
                                            <p:fltVal val="0"/>
                                          </p:val>
                                        </p:tav>
                                      </p:tavLst>
                                    </p:anim>
                                    <p:anim calcmode="lin" valueType="num">
                                      <p:cBhvr>
                                        <p:cTn id="21" dur="2000" fill="hold"/>
                                        <p:tgtEl>
                                          <p:spTgt spid="135"/>
                                        </p:tgtEl>
                                        <p:attrNameLst>
                                          <p:attrName>ppt_h</p:attrName>
                                        </p:attrNameLst>
                                      </p:cBhvr>
                                      <p:tavLst>
                                        <p:tav tm="0">
                                          <p:val>
                                            <p:fltVal val="0"/>
                                          </p:val>
                                        </p:tav>
                                        <p:tav tm="100000">
                                          <p:val>
                                            <p:strVal val="#ppt_h"/>
                                          </p:val>
                                        </p:tav>
                                      </p:tavLst>
                                    </p:anim>
                                    <p:anim calcmode="lin" valueType="num">
                                      <p:cBhvr>
                                        <p:cTn id="22" dur="2000" fill="hold"/>
                                        <p:tgtEl>
                                          <p:spTgt spid="13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1000"/>
                                        <p:tgtEl>
                                          <p:spTgt spid="155"/>
                                        </p:tgtEl>
                                      </p:cBhvr>
                                    </p:animEffect>
                                    <p:anim calcmode="lin" valueType="num">
                                      <p:cBhvr>
                                        <p:cTn id="27" dur="1000" fill="hold"/>
                                        <p:tgtEl>
                                          <p:spTgt spid="155"/>
                                        </p:tgtEl>
                                        <p:attrNameLst>
                                          <p:attrName>ppt_x</p:attrName>
                                        </p:attrNameLst>
                                      </p:cBhvr>
                                      <p:tavLst>
                                        <p:tav tm="0">
                                          <p:val>
                                            <p:strVal val="#ppt_x"/>
                                          </p:val>
                                        </p:tav>
                                        <p:tav tm="100000">
                                          <p:val>
                                            <p:strVal val="#ppt_x"/>
                                          </p:val>
                                        </p:tav>
                                      </p:tavLst>
                                    </p:anim>
                                    <p:anim calcmode="lin" valueType="num">
                                      <p:cBhvr>
                                        <p:cTn id="28" dur="1000" fill="hold"/>
                                        <p:tgtEl>
                                          <p:spTgt spid="15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1000"/>
                                        <p:tgtEl>
                                          <p:spTgt spid="141"/>
                                        </p:tgtEl>
                                      </p:cBhvr>
                                    </p:animEffect>
                                    <p:anim calcmode="lin" valueType="num">
                                      <p:cBhvr>
                                        <p:cTn id="32" dur="1000" fill="hold"/>
                                        <p:tgtEl>
                                          <p:spTgt spid="141"/>
                                        </p:tgtEl>
                                        <p:attrNameLst>
                                          <p:attrName>ppt_x</p:attrName>
                                        </p:attrNameLst>
                                      </p:cBhvr>
                                      <p:tavLst>
                                        <p:tav tm="0">
                                          <p:val>
                                            <p:strVal val="#ppt_x"/>
                                          </p:val>
                                        </p:tav>
                                        <p:tav tm="100000">
                                          <p:val>
                                            <p:strVal val="#ppt_x"/>
                                          </p:val>
                                        </p:tav>
                                      </p:tavLst>
                                    </p:anim>
                                    <p:anim calcmode="lin" valueType="num">
                                      <p:cBhvr>
                                        <p:cTn id="33" dur="1000" fill="hold"/>
                                        <p:tgtEl>
                                          <p:spTgt spid="1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1000"/>
                                        <p:tgtEl>
                                          <p:spTgt spid="152"/>
                                        </p:tgtEl>
                                      </p:cBhvr>
                                    </p:animEffect>
                                    <p:anim calcmode="lin" valueType="num">
                                      <p:cBhvr>
                                        <p:cTn id="37" dur="1000" fill="hold"/>
                                        <p:tgtEl>
                                          <p:spTgt spid="152"/>
                                        </p:tgtEl>
                                        <p:attrNameLst>
                                          <p:attrName>ppt_x</p:attrName>
                                        </p:attrNameLst>
                                      </p:cBhvr>
                                      <p:tavLst>
                                        <p:tav tm="0">
                                          <p:val>
                                            <p:strVal val="#ppt_x"/>
                                          </p:val>
                                        </p:tav>
                                        <p:tav tm="100000">
                                          <p:val>
                                            <p:strVal val="#ppt_x"/>
                                          </p:val>
                                        </p:tav>
                                      </p:tavLst>
                                    </p:anim>
                                    <p:anim calcmode="lin" valueType="num">
                                      <p:cBhvr>
                                        <p:cTn id="38" dur="1000" fill="hold"/>
                                        <p:tgtEl>
                                          <p:spTgt spid="15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7"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animEffect transition="in" filter="fade">
                                      <p:cBhvr>
                                        <p:cTn id="47" dur="1000"/>
                                        <p:tgtEl>
                                          <p:spTgt spid="163"/>
                                        </p:tgtEl>
                                      </p:cBhvr>
                                    </p:animEffect>
                                    <p:anim calcmode="lin" valueType="num">
                                      <p:cBhvr>
                                        <p:cTn id="48" dur="1000" fill="hold"/>
                                        <p:tgtEl>
                                          <p:spTgt spid="163"/>
                                        </p:tgtEl>
                                        <p:attrNameLst>
                                          <p:attrName>ppt_x</p:attrName>
                                        </p:attrNameLst>
                                      </p:cBhvr>
                                      <p:tavLst>
                                        <p:tav tm="0">
                                          <p:val>
                                            <p:strVal val="#ppt_x"/>
                                          </p:val>
                                        </p:tav>
                                        <p:tav tm="100000">
                                          <p:val>
                                            <p:strVal val="#ppt_x"/>
                                          </p:val>
                                        </p:tav>
                                      </p:tavLst>
                                    </p:anim>
                                    <p:anim calcmode="lin" valueType="num">
                                      <p:cBhvr>
                                        <p:cTn id="49" dur="1000" fill="hold"/>
                                        <p:tgtEl>
                                          <p:spTgt spid="16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1000"/>
                                        <p:tgtEl>
                                          <p:spTgt spid="160"/>
                                        </p:tgtEl>
                                      </p:cBhvr>
                                    </p:animEffect>
                                    <p:anim calcmode="lin" valueType="num">
                                      <p:cBhvr>
                                        <p:cTn id="53" dur="1000" fill="hold"/>
                                        <p:tgtEl>
                                          <p:spTgt spid="160"/>
                                        </p:tgtEl>
                                        <p:attrNameLst>
                                          <p:attrName>ppt_x</p:attrName>
                                        </p:attrNameLst>
                                      </p:cBhvr>
                                      <p:tavLst>
                                        <p:tav tm="0">
                                          <p:val>
                                            <p:strVal val="#ppt_x"/>
                                          </p:val>
                                        </p:tav>
                                        <p:tav tm="100000">
                                          <p:val>
                                            <p:strVal val="#ppt_x"/>
                                          </p:val>
                                        </p:tav>
                                      </p:tavLst>
                                    </p:anim>
                                    <p:anim calcmode="lin" valueType="num">
                                      <p:cBhvr>
                                        <p:cTn id="54" dur="1000" fill="hold"/>
                                        <p:tgtEl>
                                          <p:spTgt spid="16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anim calcmode="lin" valueType="num">
                                      <p:cBhvr>
                                        <p:cTn id="58" dur="1000" fill="hold"/>
                                        <p:tgtEl>
                                          <p:spTgt spid="169"/>
                                        </p:tgtEl>
                                        <p:attrNameLst>
                                          <p:attrName>ppt_x</p:attrName>
                                        </p:attrNameLst>
                                      </p:cBhvr>
                                      <p:tavLst>
                                        <p:tav tm="0">
                                          <p:val>
                                            <p:strVal val="#ppt_x"/>
                                          </p:val>
                                        </p:tav>
                                        <p:tav tm="100000">
                                          <p:val>
                                            <p:strVal val="#ppt_x"/>
                                          </p:val>
                                        </p:tav>
                                      </p:tavLst>
                                    </p:anim>
                                    <p:anim calcmode="lin" valueType="num">
                                      <p:cBhvr>
                                        <p:cTn id="59" dur="1000" fill="hold"/>
                                        <p:tgtEl>
                                          <p:spTgt spid="16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1000"/>
                                        <p:tgtEl>
                                          <p:spTgt spid="166"/>
                                        </p:tgtEl>
                                      </p:cBhvr>
                                    </p:animEffect>
                                    <p:anim calcmode="lin" valueType="num">
                                      <p:cBhvr>
                                        <p:cTn id="63" dur="1000" fill="hold"/>
                                        <p:tgtEl>
                                          <p:spTgt spid="166"/>
                                        </p:tgtEl>
                                        <p:attrNameLst>
                                          <p:attrName>ppt_x</p:attrName>
                                        </p:attrNameLst>
                                      </p:cBhvr>
                                      <p:tavLst>
                                        <p:tav tm="0">
                                          <p:val>
                                            <p:strVal val="#ppt_x"/>
                                          </p:val>
                                        </p:tav>
                                        <p:tav tm="100000">
                                          <p:val>
                                            <p:strVal val="#ppt_x"/>
                                          </p:val>
                                        </p:tav>
                                      </p:tavLst>
                                    </p:anim>
                                    <p:anim calcmode="lin" valueType="num">
                                      <p:cBhvr>
                                        <p:cTn id="64"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p:cNvSpPr/>
          <p:nvPr/>
        </p:nvSpPr>
        <p:spPr bwMode="auto">
          <a:xfrm>
            <a:off x="5319625" y="4404802"/>
            <a:ext cx="600804" cy="721332"/>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5"/>
          <p:cNvSpPr/>
          <p:nvPr/>
        </p:nvSpPr>
        <p:spPr bwMode="auto">
          <a:xfrm>
            <a:off x="5319625" y="2732346"/>
            <a:ext cx="600804" cy="721332"/>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0" name="Freeform 32"/>
          <p:cNvSpPr/>
          <p:nvPr/>
        </p:nvSpPr>
        <p:spPr bwMode="auto">
          <a:xfrm>
            <a:off x="7166449" y="3176975"/>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4" name="Group 73"/>
          <p:cNvGrpSpPr/>
          <p:nvPr/>
        </p:nvGrpSpPr>
        <p:grpSpPr>
          <a:xfrm>
            <a:off x="5319626" y="4109572"/>
            <a:ext cx="1201607" cy="1016562"/>
            <a:chOff x="3989567" y="3082312"/>
            <a:chExt cx="901440" cy="762620"/>
          </a:xfrm>
        </p:grpSpPr>
        <p:sp>
          <p:nvSpPr>
            <p:cNvPr id="3" name="Freeform 6"/>
            <p:cNvSpPr/>
            <p:nvPr/>
          </p:nvSpPr>
          <p:spPr bwMode="auto">
            <a:xfrm>
              <a:off x="4440286" y="3303792"/>
              <a:ext cx="450720" cy="541140"/>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chemeClr val="accent4">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 name="Freeform 7"/>
            <p:cNvSpPr/>
            <p:nvPr/>
          </p:nvSpPr>
          <p:spPr bwMode="auto">
            <a:xfrm>
              <a:off x="3989567" y="3303792"/>
              <a:ext cx="450720" cy="541140"/>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6" name="Freeform 9"/>
            <p:cNvSpPr/>
            <p:nvPr/>
          </p:nvSpPr>
          <p:spPr bwMode="auto">
            <a:xfrm>
              <a:off x="3989568" y="3082312"/>
              <a:ext cx="901439" cy="446384"/>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1"/>
            <p:cNvSpPr>
              <a:spLocks noEditPoints="1"/>
            </p:cNvSpPr>
            <p:nvPr/>
          </p:nvSpPr>
          <p:spPr bwMode="auto">
            <a:xfrm>
              <a:off x="4102994" y="3441931"/>
              <a:ext cx="182079" cy="262579"/>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nvGrpSpPr>
          <p:cNvPr id="75" name="Group 74"/>
          <p:cNvGrpSpPr/>
          <p:nvPr/>
        </p:nvGrpSpPr>
        <p:grpSpPr>
          <a:xfrm>
            <a:off x="5319626" y="3274105"/>
            <a:ext cx="1201607" cy="1015040"/>
            <a:chOff x="3989567" y="2455549"/>
            <a:chExt cx="901440" cy="761478"/>
          </a:xfrm>
        </p:grpSpPr>
        <p:sp>
          <p:nvSpPr>
            <p:cNvPr id="7" name="Freeform 10"/>
            <p:cNvSpPr/>
            <p:nvPr/>
          </p:nvSpPr>
          <p:spPr bwMode="auto">
            <a:xfrm>
              <a:off x="4440286" y="2677028"/>
              <a:ext cx="450720" cy="539999"/>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1"/>
            <p:cNvSpPr/>
            <p:nvPr/>
          </p:nvSpPr>
          <p:spPr bwMode="auto">
            <a:xfrm>
              <a:off x="3989567" y="2677028"/>
              <a:ext cx="450720" cy="539999"/>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2"/>
            <p:cNvSpPr/>
            <p:nvPr/>
          </p:nvSpPr>
          <p:spPr bwMode="auto">
            <a:xfrm>
              <a:off x="3989568" y="2455549"/>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3"/>
            <p:cNvSpPr>
              <a:spLocks noEditPoints="1"/>
            </p:cNvSpPr>
            <p:nvPr/>
          </p:nvSpPr>
          <p:spPr bwMode="auto">
            <a:xfrm>
              <a:off x="4133837" y="2798042"/>
              <a:ext cx="165164" cy="286554"/>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sp>
        <p:nvSpPr>
          <p:cNvPr id="43" name="椭圆 106"/>
          <p:cNvSpPr>
            <a:spLocks noChangeAspect="1"/>
          </p:cNvSpPr>
          <p:nvPr/>
        </p:nvSpPr>
        <p:spPr>
          <a:xfrm>
            <a:off x="5023141" y="5123094"/>
            <a:ext cx="1823420" cy="924253"/>
          </a:xfrm>
          <a:prstGeom prst="ellipse">
            <a:avLst/>
          </a:prstGeom>
          <a:solidFill>
            <a:schemeClr val="tx1">
              <a:lumMod val="65000"/>
              <a:lumOff val="3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bg1"/>
              </a:solidFill>
            </a:endParaRPr>
          </a:p>
        </p:txBody>
      </p:sp>
      <p:grpSp>
        <p:nvGrpSpPr>
          <p:cNvPr id="55" name="Group 54"/>
          <p:cNvGrpSpPr/>
          <p:nvPr/>
        </p:nvGrpSpPr>
        <p:grpSpPr>
          <a:xfrm>
            <a:off x="6622806" y="2718957"/>
            <a:ext cx="4628050" cy="1338074"/>
            <a:chOff x="214698" y="2910526"/>
            <a:chExt cx="3471942" cy="1003817"/>
          </a:xfrm>
        </p:grpSpPr>
        <p:sp>
          <p:nvSpPr>
            <p:cNvPr id="56" name="椭圆 10"/>
            <p:cNvSpPr/>
            <p:nvPr/>
          </p:nvSpPr>
          <p:spPr>
            <a:xfrm>
              <a:off x="214698" y="2915207"/>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57" name="文本框 11"/>
            <p:cNvSpPr txBox="1"/>
            <p:nvPr/>
          </p:nvSpPr>
          <p:spPr>
            <a:xfrm>
              <a:off x="565387" y="29105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9" name="Freeform 32"/>
          <p:cNvSpPr/>
          <p:nvPr/>
        </p:nvSpPr>
        <p:spPr bwMode="auto">
          <a:xfrm>
            <a:off x="7179146" y="4852938"/>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60" name="Group 59"/>
          <p:cNvGrpSpPr/>
          <p:nvPr/>
        </p:nvGrpSpPr>
        <p:grpSpPr>
          <a:xfrm>
            <a:off x="6635502" y="4394921"/>
            <a:ext cx="4628050" cy="1338074"/>
            <a:chOff x="214698" y="2910526"/>
            <a:chExt cx="3471942" cy="1003817"/>
          </a:xfrm>
        </p:grpSpPr>
        <p:sp>
          <p:nvSpPr>
            <p:cNvPr id="61" name="椭圆 10"/>
            <p:cNvSpPr/>
            <p:nvPr/>
          </p:nvSpPr>
          <p:spPr>
            <a:xfrm>
              <a:off x="214698" y="2915207"/>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2" name="文本框 11"/>
            <p:cNvSpPr txBox="1"/>
            <p:nvPr/>
          </p:nvSpPr>
          <p:spPr>
            <a:xfrm>
              <a:off x="565387" y="29105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4" name="Freeform 32"/>
          <p:cNvSpPr/>
          <p:nvPr/>
        </p:nvSpPr>
        <p:spPr bwMode="auto">
          <a:xfrm>
            <a:off x="1062543" y="2247601"/>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65" name="Group 64"/>
          <p:cNvGrpSpPr/>
          <p:nvPr/>
        </p:nvGrpSpPr>
        <p:grpSpPr>
          <a:xfrm>
            <a:off x="942421" y="1833202"/>
            <a:ext cx="4280710" cy="1294459"/>
            <a:chOff x="532421" y="2943246"/>
            <a:chExt cx="3211369" cy="971097"/>
          </a:xfrm>
        </p:grpSpPr>
        <p:sp>
          <p:nvSpPr>
            <p:cNvPr id="66"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7"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9" name="Freeform 32"/>
          <p:cNvSpPr/>
          <p:nvPr/>
        </p:nvSpPr>
        <p:spPr bwMode="auto">
          <a:xfrm>
            <a:off x="1049846" y="3947647"/>
            <a:ext cx="3656648" cy="12189"/>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0" name="Group 69"/>
          <p:cNvGrpSpPr/>
          <p:nvPr/>
        </p:nvGrpSpPr>
        <p:grpSpPr>
          <a:xfrm>
            <a:off x="929724" y="3533248"/>
            <a:ext cx="4280710" cy="1294459"/>
            <a:chOff x="532421" y="2943246"/>
            <a:chExt cx="3211369" cy="971097"/>
          </a:xfrm>
        </p:grpSpPr>
        <p:sp>
          <p:nvSpPr>
            <p:cNvPr id="71"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72"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矩形 9"/>
            <p:cNvSpPr/>
            <p:nvPr/>
          </p:nvSpPr>
          <p:spPr>
            <a:xfrm>
              <a:off x="532421" y="3318784"/>
              <a:ext cx="315421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7" name="Group 76"/>
          <p:cNvGrpSpPr/>
          <p:nvPr/>
        </p:nvGrpSpPr>
        <p:grpSpPr>
          <a:xfrm>
            <a:off x="5319626" y="2437116"/>
            <a:ext cx="1201607" cy="1016562"/>
            <a:chOff x="3989567" y="1827643"/>
            <a:chExt cx="901440" cy="762620"/>
          </a:xfrm>
        </p:grpSpPr>
        <p:sp>
          <p:nvSpPr>
            <p:cNvPr id="10" name="Freeform 13"/>
            <p:cNvSpPr/>
            <p:nvPr/>
          </p:nvSpPr>
          <p:spPr bwMode="auto">
            <a:xfrm>
              <a:off x="4440286" y="2049123"/>
              <a:ext cx="450720" cy="54114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2">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4"/>
            <p:cNvSpPr/>
            <p:nvPr/>
          </p:nvSpPr>
          <p:spPr bwMode="auto">
            <a:xfrm>
              <a:off x="3989567" y="2049123"/>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6"/>
            <p:cNvSpPr/>
            <p:nvPr/>
          </p:nvSpPr>
          <p:spPr bwMode="auto">
            <a:xfrm>
              <a:off x="3989568" y="1827643"/>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2"/>
            <p:cNvSpPr>
              <a:spLocks noEditPoints="1"/>
            </p:cNvSpPr>
            <p:nvPr/>
          </p:nvSpPr>
          <p:spPr bwMode="auto">
            <a:xfrm>
              <a:off x="4145777" y="2157579"/>
              <a:ext cx="134320" cy="316236"/>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nvGrpSpPr>
          <p:cNvPr id="79" name="Group 78"/>
          <p:cNvGrpSpPr/>
          <p:nvPr/>
        </p:nvGrpSpPr>
        <p:grpSpPr>
          <a:xfrm>
            <a:off x="5319626" y="1601652"/>
            <a:ext cx="1201607" cy="1016561"/>
            <a:chOff x="3989567" y="1200880"/>
            <a:chExt cx="901440" cy="762619"/>
          </a:xfrm>
        </p:grpSpPr>
        <p:sp>
          <p:nvSpPr>
            <p:cNvPr id="15" name="Freeform 18"/>
            <p:cNvSpPr/>
            <p:nvPr/>
          </p:nvSpPr>
          <p:spPr bwMode="auto">
            <a:xfrm>
              <a:off x="3989567" y="1422359"/>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78" name="Group 77"/>
            <p:cNvGrpSpPr/>
            <p:nvPr/>
          </p:nvGrpSpPr>
          <p:grpSpPr>
            <a:xfrm>
              <a:off x="3989567" y="1200880"/>
              <a:ext cx="901440" cy="762619"/>
              <a:chOff x="3989567" y="1200880"/>
              <a:chExt cx="901440" cy="762619"/>
            </a:xfrm>
          </p:grpSpPr>
          <p:sp>
            <p:nvSpPr>
              <p:cNvPr id="14" name="Freeform 17"/>
              <p:cNvSpPr/>
              <p:nvPr/>
            </p:nvSpPr>
            <p:spPr bwMode="auto">
              <a:xfrm>
                <a:off x="4440286" y="1422359"/>
                <a:ext cx="450720" cy="54114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altLang="zh-CN" sz="3200" dirty="0">
                  <a:solidFill>
                    <a:schemeClr val="bg1"/>
                  </a:solidFill>
                </a:endParaRPr>
              </a:p>
            </p:txBody>
          </p:sp>
          <p:sp>
            <p:nvSpPr>
              <p:cNvPr id="16" name="Freeform 19"/>
              <p:cNvSpPr/>
              <p:nvPr/>
            </p:nvSpPr>
            <p:spPr bwMode="auto">
              <a:xfrm>
                <a:off x="3989567" y="1422359"/>
                <a:ext cx="450720" cy="54114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7" name="Freeform 20"/>
              <p:cNvSpPr/>
              <p:nvPr/>
            </p:nvSpPr>
            <p:spPr bwMode="auto">
              <a:xfrm>
                <a:off x="3989568" y="1200880"/>
                <a:ext cx="901439" cy="442958"/>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4"/>
              <p:cNvSpPr>
                <a:spLocks noEditPoints="1"/>
              </p:cNvSpPr>
              <p:nvPr/>
            </p:nvSpPr>
            <p:spPr bwMode="auto">
              <a:xfrm>
                <a:off x="4105406" y="1567383"/>
                <a:ext cx="216903" cy="278562"/>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bg1"/>
                  </a:solidFill>
                </a:endParaRPr>
              </a:p>
            </p:txBody>
          </p:sp>
        </p:gr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lide(fromTop)">
                                      <p:cBhvr>
                                        <p:cTn id="7" dur="500"/>
                                        <p:tgtEl>
                                          <p:spTgt spid="7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slide(fromTop)">
                                      <p:cBhvr>
                                        <p:cTn id="11" dur="500"/>
                                        <p:tgtEl>
                                          <p:spTgt spid="7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slide(fromTop)">
                                      <p:cBhvr>
                                        <p:cTn id="15" dur="500"/>
                                        <p:tgtEl>
                                          <p:spTgt spid="7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slide(fromTop)">
                                      <p:cBhvr>
                                        <p:cTn id="19" dur="50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lide(fromRight)">
                                      <p:cBhvr>
                                        <p:cTn id="26" dur="500"/>
                                        <p:tgtEl>
                                          <p:spTgt spid="64"/>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slide(fromRight)">
                                      <p:cBhvr>
                                        <p:cTn id="29" dur="500"/>
                                        <p:tgtEl>
                                          <p:spTgt spid="69"/>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Left)">
                                      <p:cBhvr>
                                        <p:cTn id="32" dur="500"/>
                                        <p:tgtEl>
                                          <p:spTgt spid="30"/>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slide(fromLeft)">
                                      <p:cBhvr>
                                        <p:cTn id="35" dur="500"/>
                                        <p:tgtEl>
                                          <p:spTgt spid="5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slide(fromTop)">
                                      <p:cBhvr>
                                        <p:cTn id="39" dur="500"/>
                                        <p:tgtEl>
                                          <p:spTgt spid="65"/>
                                        </p:tgtEl>
                                      </p:cBhvr>
                                    </p:animEffect>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slide(fromTop)">
                                      <p:cBhvr>
                                        <p:cTn id="43" dur="500"/>
                                        <p:tgtEl>
                                          <p:spTgt spid="55"/>
                                        </p:tgtEl>
                                      </p:cBhvr>
                                    </p:animEffect>
                                  </p:childTnLst>
                                </p:cTn>
                              </p:par>
                            </p:childTnLst>
                          </p:cTn>
                        </p:par>
                        <p:par>
                          <p:cTn id="44" fill="hold">
                            <p:stCondLst>
                              <p:cond delay="35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slide(fromTop)">
                                      <p:cBhvr>
                                        <p:cTn id="47" dur="500"/>
                                        <p:tgtEl>
                                          <p:spTgt spid="70"/>
                                        </p:tgtEl>
                                      </p:cBhvr>
                                    </p:animEffect>
                                  </p:childTnLst>
                                </p:cTn>
                              </p:par>
                            </p:childTnLst>
                          </p:cTn>
                        </p:par>
                        <p:par>
                          <p:cTn id="48" fill="hold">
                            <p:stCondLst>
                              <p:cond delay="4000"/>
                            </p:stCondLst>
                            <p:childTnLst>
                              <p:par>
                                <p:cTn id="49" presetID="12" presetClass="entr" presetSubtype="1"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slide(fromTop)">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P spid="59" grpId="0" animBg="1"/>
      <p:bldP spid="64"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p:nvPr/>
        </p:nvSpPr>
        <p:spPr bwMode="gray">
          <a:xfrm>
            <a:off x="6764693" y="1317319"/>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ln>
        </p:spPr>
        <p:txBody>
          <a:bodyPr/>
          <a:lstStyle/>
          <a:p>
            <a:pPr>
              <a:defRPr/>
            </a:pPr>
            <a:endParaRPr lang="zh-CN" altLang="en-US" sz="3200">
              <a:ea typeface="宋体" panose="02010600030101010101" pitchFamily="2" charset="-122"/>
            </a:endParaRPr>
          </a:p>
        </p:txBody>
      </p:sp>
      <p:sp>
        <p:nvSpPr>
          <p:cNvPr id="9" name="AutoShape 5"/>
          <p:cNvSpPr>
            <a:spLocks noChangeArrowheads="1"/>
          </p:cNvSpPr>
          <p:nvPr/>
        </p:nvSpPr>
        <p:spPr bwMode="auto">
          <a:xfrm>
            <a:off x="4566053" y="2788225"/>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0" name="AutoShape 6"/>
          <p:cNvSpPr>
            <a:spLocks noChangeArrowheads="1"/>
          </p:cNvSpPr>
          <p:nvPr/>
        </p:nvSpPr>
        <p:spPr bwMode="gray">
          <a:xfrm>
            <a:off x="4877121" y="2646509"/>
            <a:ext cx="2484320" cy="479875"/>
          </a:xfrm>
          <a:prstGeom prst="roundRect">
            <a:avLst>
              <a:gd name="adj" fmla="val 50000"/>
            </a:avLst>
          </a:prstGeom>
          <a:solidFill>
            <a:schemeClr val="accent1"/>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AutoShape 9"/>
          <p:cNvSpPr>
            <a:spLocks noChangeArrowheads="1"/>
          </p:cNvSpPr>
          <p:nvPr/>
        </p:nvSpPr>
        <p:spPr bwMode="auto">
          <a:xfrm>
            <a:off x="7911631" y="2273488"/>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AutoShape 10"/>
          <p:cNvSpPr>
            <a:spLocks noChangeArrowheads="1"/>
          </p:cNvSpPr>
          <p:nvPr/>
        </p:nvSpPr>
        <p:spPr bwMode="gray">
          <a:xfrm>
            <a:off x="8199422" y="2126886"/>
            <a:ext cx="2484320" cy="479875"/>
          </a:xfrm>
          <a:prstGeom prst="roundRect">
            <a:avLst>
              <a:gd name="adj" fmla="val 50000"/>
            </a:avLst>
          </a:prstGeom>
          <a:solidFill>
            <a:schemeClr val="accent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Freeform 13"/>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ln>
        </p:spPr>
        <p:txBody>
          <a:bodyPr/>
          <a:lstStyle/>
          <a:p>
            <a:pPr>
              <a:defRPr/>
            </a:pPr>
            <a:endParaRPr lang="zh-CN" altLang="en-US" sz="3200">
              <a:ea typeface="宋体" panose="02010600030101010101" pitchFamily="2" charset="-122"/>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 Box 10"/>
          <p:cNvSpPr txBox="1">
            <a:spLocks noChangeArrowheads="1"/>
          </p:cNvSpPr>
          <p:nvPr/>
        </p:nvSpPr>
        <p:spPr bwMode="auto">
          <a:xfrm>
            <a:off x="4680370" y="332299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 Box 10"/>
          <p:cNvSpPr txBox="1">
            <a:spLocks noChangeArrowheads="1"/>
          </p:cNvSpPr>
          <p:nvPr/>
        </p:nvSpPr>
        <p:spPr bwMode="auto">
          <a:xfrm>
            <a:off x="8025947" y="278822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88" y="5114574"/>
            <a:ext cx="9549896"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3" name="Line 43"/>
          <p:cNvSpPr>
            <a:spLocks noChangeShapeType="1"/>
          </p:cNvSpPr>
          <p:nvPr/>
        </p:nvSpPr>
        <p:spPr bwMode="auto">
          <a:xfrm rot="5400000">
            <a:off x="4378591" y="2004658"/>
            <a:ext cx="0" cy="7357949"/>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4" name="Rectangle 6"/>
          <p:cNvSpPr>
            <a:spLocks noChangeArrowheads="1"/>
          </p:cNvSpPr>
          <p:nvPr/>
        </p:nvSpPr>
        <p:spPr bwMode="auto">
          <a:xfrm>
            <a:off x="3700613" y="3273982"/>
            <a:ext cx="5850872" cy="844769"/>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16200000" flipH="1">
            <a:off x="6438865" y="2013634"/>
            <a:ext cx="0" cy="3742462"/>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6" name="Rectangle 5"/>
          <p:cNvSpPr>
            <a:spLocks noChangeArrowheads="1"/>
          </p:cNvSpPr>
          <p:nvPr/>
        </p:nvSpPr>
        <p:spPr bwMode="auto">
          <a:xfrm rot="5400000">
            <a:off x="7970237" y="4418719"/>
            <a:ext cx="2324889" cy="841141"/>
          </a:xfrm>
          <a:prstGeom prst="rect">
            <a:avLst/>
          </a:prstGeom>
          <a:solidFill>
            <a:srgbClr val="FFFFFF"/>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7" name="Line 44"/>
          <p:cNvSpPr>
            <a:spLocks noChangeShapeType="1"/>
          </p:cNvSpPr>
          <p:nvPr/>
        </p:nvSpPr>
        <p:spPr bwMode="auto">
          <a:xfrm>
            <a:off x="9150350" y="4400932"/>
            <a:ext cx="0" cy="402863"/>
          </a:xfrm>
          <a:prstGeom prst="line">
            <a:avLst/>
          </a:prstGeom>
          <a:noFill/>
          <a:ln w="12700">
            <a:solidFill>
              <a:schemeClr val="tx1">
                <a:lumMod val="65000"/>
                <a:lumOff val="35000"/>
              </a:schemeClr>
            </a:solidFill>
            <a:prstDash val="sys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8" name="Rectangle 7"/>
          <p:cNvSpPr>
            <a:spLocks noChangeArrowheads="1"/>
          </p:cNvSpPr>
          <p:nvPr/>
        </p:nvSpPr>
        <p:spPr bwMode="auto">
          <a:xfrm>
            <a:off x="4181264" y="1502810"/>
            <a:ext cx="5370221"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9" name="Line 43"/>
          <p:cNvSpPr>
            <a:spLocks noChangeShapeType="1"/>
          </p:cNvSpPr>
          <p:nvPr/>
        </p:nvSpPr>
        <p:spPr bwMode="auto">
          <a:xfrm rot="5400000">
            <a:off x="6435652" y="145012"/>
            <a:ext cx="0" cy="3736041"/>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0" name="Rectangle 8"/>
          <p:cNvSpPr>
            <a:spLocks noChangeArrowheads="1"/>
          </p:cNvSpPr>
          <p:nvPr/>
        </p:nvSpPr>
        <p:spPr bwMode="auto">
          <a:xfrm rot="5400000">
            <a:off x="2491603" y="2390208"/>
            <a:ext cx="2615941" cy="841141"/>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11" name="Line 42"/>
          <p:cNvSpPr>
            <a:spLocks noChangeShapeType="1"/>
          </p:cNvSpPr>
          <p:nvPr/>
        </p:nvSpPr>
        <p:spPr bwMode="auto">
          <a:xfrm>
            <a:off x="3780131" y="2579139"/>
            <a:ext cx="0" cy="453297"/>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2" name="Oval 38"/>
          <p:cNvSpPr>
            <a:spLocks noChangeArrowheads="1"/>
          </p:cNvSpPr>
          <p:nvPr/>
        </p:nvSpPr>
        <p:spPr bwMode="auto">
          <a:xfrm>
            <a:off x="8452712" y="1221330"/>
            <a:ext cx="1374285" cy="1357806"/>
          </a:xfrm>
          <a:prstGeom prst="ellipse">
            <a:avLst/>
          </a:prstGeom>
          <a:solidFill>
            <a:schemeClr val="accent1"/>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起点</a:t>
            </a:r>
            <a:endParaRPr lang="zh-CN" altLang="en-US" sz="2000" kern="0" dirty="0">
              <a:solidFill>
                <a:schemeClr val="bg1"/>
              </a:solidFill>
              <a:ea typeface="微软雅黑" panose="020B0503020204020204" pitchFamily="34" charset="-122"/>
            </a:endParaRPr>
          </a:p>
        </p:txBody>
      </p:sp>
      <p:sp>
        <p:nvSpPr>
          <p:cNvPr id="13" name="矩形 12"/>
          <p:cNvSpPr/>
          <p:nvPr/>
        </p:nvSpPr>
        <p:spPr>
          <a:xfrm>
            <a:off x="4849735" y="1569007"/>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38"/>
          <p:cNvSpPr>
            <a:spLocks noChangeArrowheads="1"/>
          </p:cNvSpPr>
          <p:nvPr/>
        </p:nvSpPr>
        <p:spPr bwMode="auto">
          <a:xfrm>
            <a:off x="3112427" y="1221330"/>
            <a:ext cx="1374285" cy="1357806"/>
          </a:xfrm>
          <a:prstGeom prst="ellipse">
            <a:avLst/>
          </a:prstGeom>
          <a:solidFill>
            <a:schemeClr val="accent2"/>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第一季度</a:t>
            </a:r>
            <a:endParaRPr lang="zh-CN" altLang="en-US" sz="2000" kern="0" dirty="0">
              <a:solidFill>
                <a:schemeClr val="bg1"/>
              </a:solidFill>
              <a:ea typeface="微软雅黑" panose="020B0503020204020204" pitchFamily="34" charset="-122"/>
            </a:endParaRPr>
          </a:p>
        </p:txBody>
      </p:sp>
      <p:sp>
        <p:nvSpPr>
          <p:cNvPr id="15" name="Oval 38"/>
          <p:cNvSpPr>
            <a:spLocks noChangeArrowheads="1"/>
          </p:cNvSpPr>
          <p:nvPr/>
        </p:nvSpPr>
        <p:spPr bwMode="auto">
          <a:xfrm>
            <a:off x="3112427" y="2997940"/>
            <a:ext cx="1374285" cy="1357806"/>
          </a:xfrm>
          <a:prstGeom prst="ellipse">
            <a:avLst/>
          </a:prstGeom>
          <a:solidFill>
            <a:schemeClr val="accent3"/>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第二季度</a:t>
            </a:r>
            <a:endParaRPr lang="zh-CN" altLang="en-US" sz="2000" kern="0" dirty="0">
              <a:solidFill>
                <a:schemeClr val="bg1"/>
              </a:solidFill>
              <a:ea typeface="微软雅黑" panose="020B0503020204020204" pitchFamily="34" charset="-122"/>
            </a:endParaRPr>
          </a:p>
        </p:txBody>
      </p:sp>
      <p:sp>
        <p:nvSpPr>
          <p:cNvPr id="16" name="矩形 15"/>
          <p:cNvSpPr/>
          <p:nvPr/>
        </p:nvSpPr>
        <p:spPr>
          <a:xfrm>
            <a:off x="4574532" y="3447023"/>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8463210" y="2997940"/>
            <a:ext cx="1374285" cy="1357806"/>
          </a:xfrm>
          <a:prstGeom prst="ellipse">
            <a:avLst/>
          </a:prstGeom>
          <a:solidFill>
            <a:schemeClr val="accent4"/>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第三季度</a:t>
            </a:r>
            <a:endParaRPr lang="zh-CN" altLang="en-US" sz="2000" kern="0" dirty="0">
              <a:solidFill>
                <a:schemeClr val="bg1"/>
              </a:solidFill>
              <a:ea typeface="微软雅黑" panose="020B0503020204020204" pitchFamily="34" charset="-122"/>
            </a:endParaRPr>
          </a:p>
        </p:txBody>
      </p:sp>
      <p:sp>
        <p:nvSpPr>
          <p:cNvPr id="18" name="Oval 38"/>
          <p:cNvSpPr>
            <a:spLocks noChangeArrowheads="1"/>
          </p:cNvSpPr>
          <p:nvPr/>
        </p:nvSpPr>
        <p:spPr bwMode="auto">
          <a:xfrm>
            <a:off x="8463210" y="4851842"/>
            <a:ext cx="1374285" cy="1357806"/>
          </a:xfrm>
          <a:prstGeom prst="ellipse">
            <a:avLst/>
          </a:prstGeom>
          <a:solidFill>
            <a:schemeClr val="accent5"/>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第四季度</a:t>
            </a:r>
            <a:endParaRPr lang="zh-CN" altLang="en-US" sz="2000" kern="0" dirty="0">
              <a:solidFill>
                <a:schemeClr val="bg1"/>
              </a:solidFill>
              <a:ea typeface="微软雅黑" panose="020B0503020204020204" pitchFamily="34" charset="-122"/>
            </a:endParaRPr>
          </a:p>
        </p:txBody>
      </p:sp>
      <p:sp>
        <p:nvSpPr>
          <p:cNvPr id="19" name="矩形 18"/>
          <p:cNvSpPr/>
          <p:nvPr/>
        </p:nvSpPr>
        <p:spPr>
          <a:xfrm>
            <a:off x="1165171" y="5224047"/>
            <a:ext cx="6892397"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标题 2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50000">
                                          <p:cBhvr additive="base">
                                            <p:cTn id="1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14:bounceEnd="50000">
                                          <p:cBhvr additive="base">
                                            <p:cTn id="4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50000">
                                          <p:cBhvr additive="base">
                                            <p:cTn id="52"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14:bounceEnd="50000">
                                          <p:cBhvr additive="base">
                                            <p:cTn id="7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07161" y="1965912"/>
            <a:ext cx="4045930" cy="3776666"/>
            <a:chOff x="1356184" y="1198174"/>
            <a:chExt cx="3035238" cy="2833237"/>
          </a:xfrm>
          <a:solidFill>
            <a:srgbClr val="414455"/>
          </a:solidFill>
        </p:grpSpPr>
        <p:grpSp>
          <p:nvGrpSpPr>
            <p:cNvPr id="3" name="组合 2"/>
            <p:cNvGrpSpPr/>
            <p:nvPr/>
          </p:nvGrpSpPr>
          <p:grpSpPr>
            <a:xfrm>
              <a:off x="1356184" y="1198174"/>
              <a:ext cx="3035238" cy="2833237"/>
              <a:chOff x="1356184" y="1198174"/>
              <a:chExt cx="3035238" cy="2833237"/>
            </a:xfrm>
            <a:grpFill/>
          </p:grpSpPr>
          <p:grpSp>
            <p:nvGrpSpPr>
              <p:cNvPr id="5" name="组合 4"/>
              <p:cNvGrpSpPr/>
              <p:nvPr/>
            </p:nvGrpSpPr>
            <p:grpSpPr>
              <a:xfrm>
                <a:off x="1356184" y="2251948"/>
                <a:ext cx="2361706" cy="1779463"/>
                <a:chOff x="1356184" y="2251948"/>
                <a:chExt cx="2361706" cy="1779463"/>
              </a:xfrm>
              <a:grpFill/>
            </p:grpSpPr>
            <p:sp>
              <p:nvSpPr>
                <p:cNvPr id="9"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3175">
                  <a:noFill/>
                  <a:round/>
                </a:ln>
              </p:spPr>
              <p:txBody>
                <a:bodyPr/>
                <a:lstStyle/>
                <a:p>
                  <a:endParaRPr lang="zh-CN" altLang="en-US" sz="3200"/>
                </a:p>
              </p:txBody>
            </p:sp>
            <p:sp>
              <p:nvSpPr>
                <p:cNvPr id="10" name="Freeform 6"/>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3175">
                  <a:noFill/>
                  <a:round/>
                </a:ln>
              </p:spPr>
              <p:txBody>
                <a:bodyPr/>
                <a:lstStyle/>
                <a:p>
                  <a:endParaRPr lang="zh-CN" altLang="en-US" sz="3200"/>
                </a:p>
              </p:txBody>
            </p:sp>
            <p:sp>
              <p:nvSpPr>
                <p:cNvPr id="11"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3175">
                  <a:noFill/>
                  <a:round/>
                </a:ln>
              </p:spPr>
              <p:txBody>
                <a:bodyPr/>
                <a:lstStyle/>
                <a:p>
                  <a:endParaRPr lang="zh-CN" altLang="en-US" sz="3200"/>
                </a:p>
              </p:txBody>
            </p:sp>
          </p:grpSp>
          <p:grpSp>
            <p:nvGrpSpPr>
              <p:cNvPr id="6" name="组合 5"/>
              <p:cNvGrpSpPr/>
              <p:nvPr/>
            </p:nvGrpSpPr>
            <p:grpSpPr>
              <a:xfrm>
                <a:off x="2231774" y="1198174"/>
                <a:ext cx="2159648" cy="1948937"/>
                <a:chOff x="2231774" y="1198174"/>
                <a:chExt cx="2159648" cy="1948937"/>
              </a:xfrm>
              <a:grpFill/>
            </p:grpSpPr>
            <p:sp>
              <p:nvSpPr>
                <p:cNvPr id="7"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3175">
                  <a:noFill/>
                  <a:round/>
                </a:ln>
              </p:spPr>
              <p:txBody>
                <a:bodyPr/>
                <a:lstStyle/>
                <a:p>
                  <a:endParaRPr lang="zh-CN" altLang="en-US" sz="3200"/>
                </a:p>
              </p:txBody>
            </p:sp>
            <p:sp>
              <p:nvSpPr>
                <p:cNvPr id="8" name="Freeform 9"/>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3175">
                  <a:noFill/>
                  <a:round/>
                </a:ln>
              </p:spPr>
              <p:txBody>
                <a:bodyPr/>
                <a:lstStyle/>
                <a:p>
                  <a:endParaRPr lang="zh-CN" altLang="en-US" sz="3200"/>
                </a:p>
              </p:txBody>
            </p:sp>
          </p:grpSp>
        </p:grpSp>
        <p:sp>
          <p:nvSpPr>
            <p:cNvPr id="4" name="Freeform 10"/>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3175">
              <a:noFill/>
              <a:round/>
            </a:ln>
          </p:spPr>
          <p:txBody>
            <a:bodyPr/>
            <a:lstStyle/>
            <a:p>
              <a:endParaRPr lang="zh-CN" altLang="en-US" sz="3200"/>
            </a:p>
          </p:txBody>
        </p:sp>
      </p:grpSp>
      <p:sp>
        <p:nvSpPr>
          <p:cNvPr id="12" name="Oval 951"/>
          <p:cNvSpPr>
            <a:spLocks noChangeArrowheads="1"/>
          </p:cNvSpPr>
          <p:nvPr/>
        </p:nvSpPr>
        <p:spPr bwMode="auto">
          <a:xfrm>
            <a:off x="2977210" y="3871622"/>
            <a:ext cx="1398845" cy="1393080"/>
          </a:xfrm>
          <a:prstGeom prst="ellipse">
            <a:avLst/>
          </a:prstGeom>
          <a:solidFill>
            <a:schemeClr val="accent1"/>
          </a:solidFill>
          <a:ln>
            <a:noFill/>
          </a:ln>
        </p:spPr>
        <p:txBody>
          <a:bodyPr/>
          <a:lstStyle/>
          <a:p>
            <a:endParaRPr lang="zh-CN" altLang="zh-CN" sz="3200"/>
          </a:p>
        </p:txBody>
      </p:sp>
      <p:sp>
        <p:nvSpPr>
          <p:cNvPr id="13" name="Oval 952"/>
          <p:cNvSpPr>
            <a:spLocks noChangeArrowheads="1"/>
          </p:cNvSpPr>
          <p:nvPr/>
        </p:nvSpPr>
        <p:spPr bwMode="auto">
          <a:xfrm>
            <a:off x="1245308" y="3729707"/>
            <a:ext cx="1033929" cy="1033949"/>
          </a:xfrm>
          <a:prstGeom prst="ellipse">
            <a:avLst/>
          </a:prstGeom>
          <a:solidFill>
            <a:schemeClr val="accent4"/>
          </a:solidFill>
          <a:ln>
            <a:noFill/>
          </a:ln>
        </p:spPr>
        <p:txBody>
          <a:bodyPr/>
          <a:lstStyle/>
          <a:p>
            <a:endParaRPr lang="zh-CN" altLang="zh-CN" sz="3200"/>
          </a:p>
        </p:txBody>
      </p:sp>
      <p:sp>
        <p:nvSpPr>
          <p:cNvPr id="14" name="Oval 953"/>
          <p:cNvSpPr>
            <a:spLocks noChangeArrowheads="1"/>
          </p:cNvSpPr>
          <p:nvPr/>
        </p:nvSpPr>
        <p:spPr bwMode="auto">
          <a:xfrm>
            <a:off x="4535340" y="5395031"/>
            <a:ext cx="625570" cy="625582"/>
          </a:xfrm>
          <a:prstGeom prst="ellipse">
            <a:avLst/>
          </a:prstGeom>
          <a:solidFill>
            <a:schemeClr val="accent5"/>
          </a:solidFill>
          <a:ln>
            <a:noFill/>
          </a:ln>
        </p:spPr>
        <p:txBody>
          <a:bodyPr/>
          <a:lstStyle/>
          <a:p>
            <a:endParaRPr lang="zh-CN" altLang="zh-CN" sz="3200"/>
          </a:p>
        </p:txBody>
      </p:sp>
      <p:sp>
        <p:nvSpPr>
          <p:cNvPr id="15" name="Oval 954"/>
          <p:cNvSpPr>
            <a:spLocks noChangeArrowheads="1"/>
          </p:cNvSpPr>
          <p:nvPr/>
        </p:nvSpPr>
        <p:spPr bwMode="auto">
          <a:xfrm>
            <a:off x="3492724" y="1505413"/>
            <a:ext cx="1227971" cy="1225100"/>
          </a:xfrm>
          <a:prstGeom prst="ellipse">
            <a:avLst/>
          </a:prstGeom>
          <a:solidFill>
            <a:schemeClr val="accent3"/>
          </a:solidFill>
          <a:ln>
            <a:noFill/>
          </a:ln>
        </p:spPr>
        <p:txBody>
          <a:bodyPr/>
          <a:lstStyle/>
          <a:p>
            <a:endParaRPr lang="zh-CN" altLang="zh-CN" sz="3200"/>
          </a:p>
        </p:txBody>
      </p:sp>
      <p:sp>
        <p:nvSpPr>
          <p:cNvPr id="16" name="Oval 955"/>
          <p:cNvSpPr>
            <a:spLocks noChangeArrowheads="1"/>
          </p:cNvSpPr>
          <p:nvPr/>
        </p:nvSpPr>
        <p:spPr bwMode="auto">
          <a:xfrm>
            <a:off x="2739723" y="5383447"/>
            <a:ext cx="344644" cy="347545"/>
          </a:xfrm>
          <a:prstGeom prst="ellipse">
            <a:avLst/>
          </a:prstGeom>
          <a:solidFill>
            <a:schemeClr val="tx2"/>
          </a:solidFill>
          <a:ln>
            <a:noFill/>
          </a:ln>
        </p:spPr>
        <p:txBody>
          <a:bodyPr/>
          <a:lstStyle/>
          <a:p>
            <a:endParaRPr lang="zh-CN" altLang="zh-CN" sz="3200"/>
          </a:p>
        </p:txBody>
      </p:sp>
      <p:sp>
        <p:nvSpPr>
          <p:cNvPr id="17" name="Oval 956"/>
          <p:cNvSpPr>
            <a:spLocks noChangeArrowheads="1"/>
          </p:cNvSpPr>
          <p:nvPr/>
        </p:nvSpPr>
        <p:spPr bwMode="auto">
          <a:xfrm>
            <a:off x="5149325" y="3495115"/>
            <a:ext cx="1225076" cy="1222203"/>
          </a:xfrm>
          <a:prstGeom prst="ellipse">
            <a:avLst/>
          </a:prstGeom>
          <a:solidFill>
            <a:schemeClr val="accent2"/>
          </a:solidFill>
          <a:ln>
            <a:noFill/>
          </a:ln>
        </p:spPr>
        <p:txBody>
          <a:bodyPr/>
          <a:lstStyle/>
          <a:p>
            <a:endParaRPr lang="zh-CN" altLang="zh-CN" sz="3200"/>
          </a:p>
        </p:txBody>
      </p:sp>
      <p:sp>
        <p:nvSpPr>
          <p:cNvPr id="18" name="Oval 957"/>
          <p:cNvSpPr>
            <a:spLocks noChangeArrowheads="1"/>
          </p:cNvSpPr>
          <p:nvPr/>
        </p:nvSpPr>
        <p:spPr bwMode="auto">
          <a:xfrm>
            <a:off x="2699177" y="3098331"/>
            <a:ext cx="556062" cy="556074"/>
          </a:xfrm>
          <a:prstGeom prst="ellipse">
            <a:avLst/>
          </a:prstGeom>
          <a:solidFill>
            <a:schemeClr val="accent6"/>
          </a:solidFill>
          <a:ln>
            <a:noFill/>
          </a:ln>
        </p:spPr>
        <p:txBody>
          <a:bodyPr/>
          <a:lstStyle/>
          <a:p>
            <a:endParaRPr lang="zh-CN" altLang="zh-CN" sz="3200"/>
          </a:p>
        </p:txBody>
      </p:sp>
      <p:sp>
        <p:nvSpPr>
          <p:cNvPr id="19" name="Oval 952"/>
          <p:cNvSpPr>
            <a:spLocks noChangeArrowheads="1"/>
          </p:cNvSpPr>
          <p:nvPr/>
        </p:nvSpPr>
        <p:spPr bwMode="auto">
          <a:xfrm>
            <a:off x="7100432" y="3863240"/>
            <a:ext cx="372330" cy="372698"/>
          </a:xfrm>
          <a:prstGeom prst="ellipse">
            <a:avLst/>
          </a:prstGeom>
          <a:solidFill>
            <a:schemeClr val="accent1"/>
          </a:solidFill>
          <a:ln>
            <a:noFill/>
          </a:ln>
        </p:spPr>
        <p:txBody>
          <a:bodyPr/>
          <a:lstStyle/>
          <a:p>
            <a:endParaRPr lang="zh-CN" altLang="zh-CN" sz="3200"/>
          </a:p>
        </p:txBody>
      </p:sp>
      <p:sp>
        <p:nvSpPr>
          <p:cNvPr id="20" name="Oval 952"/>
          <p:cNvSpPr>
            <a:spLocks noChangeArrowheads="1"/>
          </p:cNvSpPr>
          <p:nvPr/>
        </p:nvSpPr>
        <p:spPr bwMode="auto">
          <a:xfrm>
            <a:off x="7100432" y="4407158"/>
            <a:ext cx="372330" cy="372698"/>
          </a:xfrm>
          <a:prstGeom prst="ellipse">
            <a:avLst/>
          </a:prstGeom>
          <a:solidFill>
            <a:schemeClr val="accent2"/>
          </a:solidFill>
          <a:ln>
            <a:noFill/>
          </a:ln>
        </p:spPr>
        <p:txBody>
          <a:bodyPr/>
          <a:lstStyle/>
          <a:p>
            <a:endParaRPr lang="zh-CN" altLang="zh-CN" sz="3200"/>
          </a:p>
        </p:txBody>
      </p:sp>
      <p:sp>
        <p:nvSpPr>
          <p:cNvPr id="21" name="Oval 952"/>
          <p:cNvSpPr>
            <a:spLocks noChangeArrowheads="1"/>
          </p:cNvSpPr>
          <p:nvPr/>
        </p:nvSpPr>
        <p:spPr bwMode="auto">
          <a:xfrm>
            <a:off x="7100432" y="4951077"/>
            <a:ext cx="372330" cy="372698"/>
          </a:xfrm>
          <a:prstGeom prst="ellipse">
            <a:avLst/>
          </a:prstGeom>
          <a:solidFill>
            <a:schemeClr val="accent3"/>
          </a:solidFill>
          <a:ln>
            <a:noFill/>
          </a:ln>
        </p:spPr>
        <p:txBody>
          <a:bodyPr/>
          <a:lstStyle/>
          <a:p>
            <a:endParaRPr lang="zh-CN" altLang="zh-CN" sz="3200"/>
          </a:p>
        </p:txBody>
      </p:sp>
      <p:sp>
        <p:nvSpPr>
          <p:cNvPr id="22" name="Oval 952"/>
          <p:cNvSpPr>
            <a:spLocks noChangeArrowheads="1"/>
          </p:cNvSpPr>
          <p:nvPr/>
        </p:nvSpPr>
        <p:spPr bwMode="auto">
          <a:xfrm>
            <a:off x="7100432" y="5494996"/>
            <a:ext cx="372330" cy="372698"/>
          </a:xfrm>
          <a:prstGeom prst="ellipse">
            <a:avLst/>
          </a:prstGeom>
          <a:solidFill>
            <a:schemeClr val="accent4"/>
          </a:solidFill>
          <a:ln>
            <a:noFill/>
          </a:ln>
        </p:spPr>
        <p:txBody>
          <a:bodyPr/>
          <a:lstStyle/>
          <a:p>
            <a:endParaRPr lang="zh-CN" altLang="zh-CN" sz="3200"/>
          </a:p>
        </p:txBody>
      </p:sp>
      <p:sp>
        <p:nvSpPr>
          <p:cNvPr id="23" name="Rectangle 971"/>
          <p:cNvSpPr/>
          <p:nvPr/>
        </p:nvSpPr>
        <p:spPr>
          <a:xfrm>
            <a:off x="6191683" y="1317316"/>
            <a:ext cx="4725888" cy="655667"/>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ts val="800"/>
              </a:spcBef>
            </a:pPr>
            <a:endParaRPr lang="bg-BG" altLang="zh-CN" sz="5330" dirty="0">
              <a:solidFill>
                <a:schemeClr val="bg1"/>
              </a:solidFill>
            </a:endParaRPr>
          </a:p>
        </p:txBody>
      </p:sp>
      <p:sp>
        <p:nvSpPr>
          <p:cNvPr id="24" name="Rectangle 972"/>
          <p:cNvSpPr/>
          <p:nvPr/>
        </p:nvSpPr>
        <p:spPr>
          <a:xfrm>
            <a:off x="8384946" y="2071060"/>
            <a:ext cx="2303005" cy="55758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pPr>
            <a:endParaRPr lang="bg-BG" altLang="zh-CN" sz="5330" i="1" dirty="0">
              <a:solidFill>
                <a:schemeClr val="bg1"/>
              </a:solidFill>
            </a:endParaRPr>
          </a:p>
        </p:txBody>
      </p:sp>
      <p:sp>
        <p:nvSpPr>
          <p:cNvPr id="25" name="TextBox 974"/>
          <p:cNvSpPr txBox="1">
            <a:spLocks noChangeArrowheads="1"/>
          </p:cNvSpPr>
          <p:nvPr/>
        </p:nvSpPr>
        <p:spPr bwMode="auto">
          <a:xfrm>
            <a:off x="3513809" y="1825075"/>
            <a:ext cx="120780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665" dirty="0">
                <a:solidFill>
                  <a:schemeClr val="bg1"/>
                </a:solidFill>
                <a:latin typeface="微软雅黑" panose="020B0503020204020204" pitchFamily="34" charset="-122"/>
                <a:ea typeface="微软雅黑" panose="020B0503020204020204" pitchFamily="34" charset="-122"/>
                <a:cs typeface="Roboto Condensed" pitchFamily="2" charset="0"/>
              </a:rPr>
              <a:t>2015</a:t>
            </a:r>
            <a:endParaRPr lang="bg-BG" altLang="zh-CN" sz="2665"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6" name="TextBox 975"/>
          <p:cNvSpPr txBox="1">
            <a:spLocks noChangeArrowheads="1"/>
          </p:cNvSpPr>
          <p:nvPr/>
        </p:nvSpPr>
        <p:spPr bwMode="auto">
          <a:xfrm>
            <a:off x="5193841" y="3839444"/>
            <a:ext cx="1213256"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r>
              <a:rPr lang="en-US" sz="2665" dirty="0">
                <a:solidFill>
                  <a:schemeClr val="bg1"/>
                </a:solidFill>
                <a:latin typeface="微软雅黑" panose="020B0503020204020204" pitchFamily="34" charset="-122"/>
                <a:ea typeface="微软雅黑" panose="020B0503020204020204" pitchFamily="34" charset="-122"/>
                <a:cs typeface="Roboto Condensed" pitchFamily="2" charset="0"/>
              </a:rPr>
              <a:t>2016</a:t>
            </a:r>
            <a:endParaRPr lang="bg-BG" altLang="zh-CN" sz="2665"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7" name="TextBox 976"/>
          <p:cNvSpPr txBox="1">
            <a:spLocks noChangeArrowheads="1"/>
          </p:cNvSpPr>
          <p:nvPr/>
        </p:nvSpPr>
        <p:spPr bwMode="auto">
          <a:xfrm>
            <a:off x="1299797" y="4011840"/>
            <a:ext cx="100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r>
              <a:rPr lang="en-US" dirty="0">
                <a:solidFill>
                  <a:schemeClr val="bg1"/>
                </a:solidFill>
                <a:latin typeface="微软雅黑" panose="020B0503020204020204" pitchFamily="34" charset="-122"/>
                <a:ea typeface="微软雅黑" panose="020B0503020204020204" pitchFamily="34" charset="-122"/>
                <a:cs typeface="Roboto Condensed" pitchFamily="2" charset="0"/>
              </a:rPr>
              <a:t>2014</a:t>
            </a:r>
            <a:endParaRPr lang="bg-BG" altLang="zh-CN"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8" name="TextBox 977"/>
          <p:cNvSpPr txBox="1">
            <a:spLocks noChangeArrowheads="1"/>
          </p:cNvSpPr>
          <p:nvPr/>
        </p:nvSpPr>
        <p:spPr bwMode="auto">
          <a:xfrm>
            <a:off x="3022259" y="4271432"/>
            <a:ext cx="1400331"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r>
              <a:rPr lang="en-US" sz="3465" dirty="0">
                <a:solidFill>
                  <a:schemeClr val="bg1"/>
                </a:solidFill>
                <a:latin typeface="微软雅黑" panose="020B0503020204020204" pitchFamily="34" charset="-122"/>
                <a:ea typeface="微软雅黑" panose="020B0503020204020204" pitchFamily="34" charset="-122"/>
                <a:cs typeface="Roboto Condensed" pitchFamily="2" charset="0"/>
              </a:rPr>
              <a:t>2017</a:t>
            </a:r>
            <a:endParaRPr lang="bg-BG" altLang="zh-CN" sz="3465" dirty="0">
              <a:solidFill>
                <a:schemeClr val="bg1"/>
              </a:solidFill>
              <a:latin typeface="微软雅黑" panose="020B0503020204020204" pitchFamily="34" charset="-122"/>
              <a:ea typeface="微软雅黑" panose="020B0503020204020204" pitchFamily="34" charset="-122"/>
              <a:cs typeface="Roboto Condensed" pitchFamily="2" charset="0"/>
            </a:endParaRPr>
          </a:p>
        </p:txBody>
      </p:sp>
      <p:sp>
        <p:nvSpPr>
          <p:cNvPr id="29" name="TextBox 28"/>
          <p:cNvSpPr txBox="1"/>
          <p:nvPr/>
        </p:nvSpPr>
        <p:spPr>
          <a:xfrm>
            <a:off x="7472762" y="3812942"/>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 Placeholder 2"/>
          <p:cNvSpPr txBox="1"/>
          <p:nvPr/>
        </p:nvSpPr>
        <p:spPr bwMode="auto">
          <a:xfrm>
            <a:off x="8444231" y="2181188"/>
            <a:ext cx="2031060" cy="35780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添加会议副标题</a:t>
            </a:r>
            <a:endParaRPr lang="en-AU" sz="20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72762" y="4356861"/>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472762" y="4900779"/>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472762" y="5444699"/>
            <a:ext cx="3348486" cy="518708"/>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 Placeholder 2"/>
          <p:cNvSpPr txBox="1"/>
          <p:nvPr/>
        </p:nvSpPr>
        <p:spPr bwMode="auto">
          <a:xfrm>
            <a:off x="6369246" y="1343008"/>
            <a:ext cx="4370765" cy="35780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3200" b="1" dirty="0">
                <a:solidFill>
                  <a:schemeClr val="bg1"/>
                </a:solidFill>
                <a:latin typeface="微软雅黑" panose="020B0503020204020204" pitchFamily="34" charset="-122"/>
                <a:ea typeface="微软雅黑" panose="020B0503020204020204" pitchFamily="34" charset="-122"/>
              </a:rPr>
              <a:t>2017</a:t>
            </a:r>
            <a:r>
              <a:rPr lang="zh-CN" altLang="en-US" sz="3200" b="1" dirty="0">
                <a:solidFill>
                  <a:schemeClr val="bg1"/>
                </a:solidFill>
                <a:latin typeface="微软雅黑" panose="020B0503020204020204" pitchFamily="34" charset="-122"/>
                <a:ea typeface="微软雅黑" panose="020B0503020204020204" pitchFamily="34" charset="-122"/>
              </a:rPr>
              <a:t>年度利润对比表</a:t>
            </a:r>
            <a:endParaRPr lang="en-AU" sz="3200" b="1" dirty="0">
              <a:solidFill>
                <a:schemeClr val="bg1"/>
              </a:solidFill>
              <a:latin typeface="微软雅黑" panose="020B0503020204020204" pitchFamily="34" charset="-122"/>
              <a:ea typeface="微软雅黑" panose="020B0503020204020204" pitchFamily="34" charset="-122"/>
            </a:endParaRPr>
          </a:p>
        </p:txBody>
      </p:sp>
      <p:sp>
        <p:nvSpPr>
          <p:cNvPr id="42" name="标题 4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 calcmode="lin" valueType="num">
                                      <p:cBhvr>
                                        <p:cTn id="9" dur="300" fill="hold"/>
                                        <p:tgtEl>
                                          <p:spTgt spid="17"/>
                                        </p:tgtEl>
                                        <p:attrNameLst>
                                          <p:attrName>ppt_x</p:attrName>
                                        </p:attrNameLst>
                                      </p:cBhvr>
                                      <p:tavLst>
                                        <p:tav tm="0">
                                          <p:val>
                                            <p:fltVal val="0.5"/>
                                          </p:val>
                                        </p:tav>
                                        <p:tav tm="100000">
                                          <p:val>
                                            <p:strVal val="#ppt_x"/>
                                          </p:val>
                                        </p:tav>
                                      </p:tavLst>
                                    </p:anim>
                                    <p:anim calcmode="lin" valueType="num">
                                      <p:cBhvr>
                                        <p:cTn id="10" dur="300" fill="hold"/>
                                        <p:tgtEl>
                                          <p:spTgt spid="17"/>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 calcmode="lin" valueType="num">
                                      <p:cBhvr>
                                        <p:cTn id="15" dur="300" fill="hold"/>
                                        <p:tgtEl>
                                          <p:spTgt spid="15"/>
                                        </p:tgtEl>
                                        <p:attrNameLst>
                                          <p:attrName>ppt_x</p:attrName>
                                        </p:attrNameLst>
                                      </p:cBhvr>
                                      <p:tavLst>
                                        <p:tav tm="0">
                                          <p:val>
                                            <p:fltVal val="0.5"/>
                                          </p:val>
                                        </p:tav>
                                        <p:tav tm="100000">
                                          <p:val>
                                            <p:strVal val="#ppt_x"/>
                                          </p:val>
                                        </p:tav>
                                      </p:tavLst>
                                    </p:anim>
                                    <p:anim calcmode="lin" valueType="num">
                                      <p:cBhvr>
                                        <p:cTn id="16" dur="300" fill="hold"/>
                                        <p:tgtEl>
                                          <p:spTgt spid="1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ppt_x</p:attrName>
                                        </p:attrNameLst>
                                      </p:cBhvr>
                                      <p:tavLst>
                                        <p:tav tm="0">
                                          <p:val>
                                            <p:fltVal val="0.5"/>
                                          </p:val>
                                        </p:tav>
                                        <p:tav tm="100000">
                                          <p:val>
                                            <p:strVal val="#ppt_x"/>
                                          </p:val>
                                        </p:tav>
                                      </p:tavLst>
                                    </p:anim>
                                    <p:anim calcmode="lin" valueType="num">
                                      <p:cBhvr>
                                        <p:cTn id="22" dur="30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 calcmode="lin" valueType="num">
                                      <p:cBhvr>
                                        <p:cTn id="27" dur="300" fill="hold"/>
                                        <p:tgtEl>
                                          <p:spTgt spid="12"/>
                                        </p:tgtEl>
                                        <p:attrNameLst>
                                          <p:attrName>ppt_x</p:attrName>
                                        </p:attrNameLst>
                                      </p:cBhvr>
                                      <p:tavLst>
                                        <p:tav tm="0">
                                          <p:val>
                                            <p:fltVal val="0.5"/>
                                          </p:val>
                                        </p:tav>
                                        <p:tav tm="100000">
                                          <p:val>
                                            <p:strVal val="#ppt_x"/>
                                          </p:val>
                                        </p:tav>
                                      </p:tavLst>
                                    </p:anim>
                                    <p:anim calcmode="lin" valueType="num">
                                      <p:cBhvr>
                                        <p:cTn id="28" dur="300" fill="hold"/>
                                        <p:tgtEl>
                                          <p:spTgt spid="1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 calcmode="lin" valueType="num">
                                      <p:cBhvr>
                                        <p:cTn id="33" dur="300" fill="hold"/>
                                        <p:tgtEl>
                                          <p:spTgt spid="18"/>
                                        </p:tgtEl>
                                        <p:attrNameLst>
                                          <p:attrName>ppt_x</p:attrName>
                                        </p:attrNameLst>
                                      </p:cBhvr>
                                      <p:tavLst>
                                        <p:tav tm="0">
                                          <p:val>
                                            <p:fltVal val="0.5"/>
                                          </p:val>
                                        </p:tav>
                                        <p:tav tm="100000">
                                          <p:val>
                                            <p:strVal val="#ppt_x"/>
                                          </p:val>
                                        </p:tav>
                                      </p:tavLst>
                                    </p:anim>
                                    <p:anim calcmode="lin" valueType="num">
                                      <p:cBhvr>
                                        <p:cTn id="34" dur="300" fill="hold"/>
                                        <p:tgtEl>
                                          <p:spTgt spid="1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300" fill="hold"/>
                                        <p:tgtEl>
                                          <p:spTgt spid="16"/>
                                        </p:tgtEl>
                                        <p:attrNameLst>
                                          <p:attrName>ppt_w</p:attrName>
                                        </p:attrNameLst>
                                      </p:cBhvr>
                                      <p:tavLst>
                                        <p:tav tm="0">
                                          <p:val>
                                            <p:fltVal val="0"/>
                                          </p:val>
                                        </p:tav>
                                        <p:tav tm="100000">
                                          <p:val>
                                            <p:strVal val="#ppt_w"/>
                                          </p:val>
                                        </p:tav>
                                      </p:tavLst>
                                    </p:anim>
                                    <p:anim calcmode="lin" valueType="num">
                                      <p:cBhvr>
                                        <p:cTn id="38" dur="300" fill="hold"/>
                                        <p:tgtEl>
                                          <p:spTgt spid="16"/>
                                        </p:tgtEl>
                                        <p:attrNameLst>
                                          <p:attrName>ppt_h</p:attrName>
                                        </p:attrNameLst>
                                      </p:cBhvr>
                                      <p:tavLst>
                                        <p:tav tm="0">
                                          <p:val>
                                            <p:fltVal val="0"/>
                                          </p:val>
                                        </p:tav>
                                        <p:tav tm="100000">
                                          <p:val>
                                            <p:strVal val="#ppt_h"/>
                                          </p:val>
                                        </p:tav>
                                      </p:tavLst>
                                    </p:anim>
                                    <p:anim calcmode="lin" valueType="num">
                                      <p:cBhvr>
                                        <p:cTn id="39" dur="300" fill="hold"/>
                                        <p:tgtEl>
                                          <p:spTgt spid="16"/>
                                        </p:tgtEl>
                                        <p:attrNameLst>
                                          <p:attrName>ppt_x</p:attrName>
                                        </p:attrNameLst>
                                      </p:cBhvr>
                                      <p:tavLst>
                                        <p:tav tm="0">
                                          <p:val>
                                            <p:fltVal val="0.5"/>
                                          </p:val>
                                        </p:tav>
                                        <p:tav tm="100000">
                                          <p:val>
                                            <p:strVal val="#ppt_x"/>
                                          </p:val>
                                        </p:tav>
                                      </p:tavLst>
                                    </p:anim>
                                    <p:anim calcmode="lin" valueType="num">
                                      <p:cBhvr>
                                        <p:cTn id="40" dur="300" fill="hold"/>
                                        <p:tgtEl>
                                          <p:spTgt spid="1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300" fill="hold"/>
                                        <p:tgtEl>
                                          <p:spTgt spid="13"/>
                                        </p:tgtEl>
                                        <p:attrNameLst>
                                          <p:attrName>ppt_w</p:attrName>
                                        </p:attrNameLst>
                                      </p:cBhvr>
                                      <p:tavLst>
                                        <p:tav tm="0">
                                          <p:val>
                                            <p:fltVal val="0"/>
                                          </p:val>
                                        </p:tav>
                                        <p:tav tm="100000">
                                          <p:val>
                                            <p:strVal val="#ppt_w"/>
                                          </p:val>
                                        </p:tav>
                                      </p:tavLst>
                                    </p:anim>
                                    <p:anim calcmode="lin" valueType="num">
                                      <p:cBhvr>
                                        <p:cTn id="44" dur="300" fill="hold"/>
                                        <p:tgtEl>
                                          <p:spTgt spid="13"/>
                                        </p:tgtEl>
                                        <p:attrNameLst>
                                          <p:attrName>ppt_h</p:attrName>
                                        </p:attrNameLst>
                                      </p:cBhvr>
                                      <p:tavLst>
                                        <p:tav tm="0">
                                          <p:val>
                                            <p:fltVal val="0"/>
                                          </p:val>
                                        </p:tav>
                                        <p:tav tm="100000">
                                          <p:val>
                                            <p:strVal val="#ppt_h"/>
                                          </p:val>
                                        </p:tav>
                                      </p:tavLst>
                                    </p:anim>
                                    <p:anim calcmode="lin" valueType="num">
                                      <p:cBhvr>
                                        <p:cTn id="45" dur="300" fill="hold"/>
                                        <p:tgtEl>
                                          <p:spTgt spid="13"/>
                                        </p:tgtEl>
                                        <p:attrNameLst>
                                          <p:attrName>ppt_x</p:attrName>
                                        </p:attrNameLst>
                                      </p:cBhvr>
                                      <p:tavLst>
                                        <p:tav tm="0">
                                          <p:val>
                                            <p:fltVal val="0.5"/>
                                          </p:val>
                                        </p:tav>
                                        <p:tav tm="100000">
                                          <p:val>
                                            <p:strVal val="#ppt_x"/>
                                          </p:val>
                                        </p:tav>
                                      </p:tavLst>
                                    </p:anim>
                                    <p:anim calcmode="lin" valueType="num">
                                      <p:cBhvr>
                                        <p:cTn id="46" dur="300" fill="hold"/>
                                        <p:tgtEl>
                                          <p:spTgt spid="13"/>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childTnLst>
                          </p:cTn>
                        </p:par>
                        <p:par>
                          <p:cTn id="51" fill="hold">
                            <p:stCondLst>
                              <p:cond delay="10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ppt_y</p:attrName>
                                        </p:attrNameLst>
                                      </p:cBhvr>
                                      <p:tavLst>
                                        <p:tav tm="0">
                                          <p:val>
                                            <p:strVal val="#ppt_y+#ppt_h*1.125000"/>
                                          </p:val>
                                        </p:tav>
                                        <p:tav tm="100000">
                                          <p:val>
                                            <p:strVal val="#ppt_y"/>
                                          </p:val>
                                        </p:tav>
                                      </p:tavLst>
                                    </p:anim>
                                    <p:animEffect transition="in" filter="wipe(up)">
                                      <p:cBhvr>
                                        <p:cTn id="55" dur="500"/>
                                        <p:tgtEl>
                                          <p:spTgt spid="27"/>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p:tgtEl>
                                          <p:spTgt spid="25"/>
                                        </p:tgtEl>
                                        <p:attrNameLst>
                                          <p:attrName>ppt_y</p:attrName>
                                        </p:attrNameLst>
                                      </p:cBhvr>
                                      <p:tavLst>
                                        <p:tav tm="0">
                                          <p:val>
                                            <p:strVal val="#ppt_y+#ppt_h*1.125000"/>
                                          </p:val>
                                        </p:tav>
                                        <p:tav tm="100000">
                                          <p:val>
                                            <p:strVal val="#ppt_y"/>
                                          </p:val>
                                        </p:tav>
                                      </p:tavLst>
                                    </p:anim>
                                    <p:animEffect transition="in" filter="wipe(up)">
                                      <p:cBhvr>
                                        <p:cTn id="59" dur="500"/>
                                        <p:tgtEl>
                                          <p:spTgt spid="25"/>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ppt_y</p:attrName>
                                        </p:attrNameLst>
                                      </p:cBhvr>
                                      <p:tavLst>
                                        <p:tav tm="0">
                                          <p:val>
                                            <p:strVal val="#ppt_y+#ppt_h*1.125000"/>
                                          </p:val>
                                        </p:tav>
                                        <p:tav tm="100000">
                                          <p:val>
                                            <p:strVal val="#ppt_y"/>
                                          </p:val>
                                        </p:tav>
                                      </p:tavLst>
                                    </p:anim>
                                    <p:animEffect transition="in" filter="wipe(up)">
                                      <p:cBhvr>
                                        <p:cTn id="63" dur="500"/>
                                        <p:tgtEl>
                                          <p:spTgt spid="28"/>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p:tgtEl>
                                          <p:spTgt spid="26"/>
                                        </p:tgtEl>
                                        <p:attrNameLst>
                                          <p:attrName>ppt_y</p:attrName>
                                        </p:attrNameLst>
                                      </p:cBhvr>
                                      <p:tavLst>
                                        <p:tav tm="0">
                                          <p:val>
                                            <p:strVal val="#ppt_y+#ppt_h*1.125000"/>
                                          </p:val>
                                        </p:tav>
                                        <p:tav tm="100000">
                                          <p:val>
                                            <p:strVal val="#ppt_y"/>
                                          </p:val>
                                        </p:tav>
                                      </p:tavLst>
                                    </p:anim>
                                    <p:animEffect transition="in" filter="wipe(up)">
                                      <p:cBhvr>
                                        <p:cTn id="67" dur="500"/>
                                        <p:tgtEl>
                                          <p:spTgt spid="26"/>
                                        </p:tgtEl>
                                      </p:cBhvr>
                                    </p:animEffect>
                                  </p:childTnLst>
                                </p:cTn>
                              </p:par>
                            </p:childTnLst>
                          </p:cTn>
                        </p:par>
                        <p:par>
                          <p:cTn id="68" fill="hold">
                            <p:stCondLst>
                              <p:cond delay="2549"/>
                            </p:stCondLst>
                            <p:childTnLst>
                              <p:par>
                                <p:cTn id="69" presetID="55"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ppt_w</p:attrName>
                                        </p:attrNameLst>
                                      </p:cBhvr>
                                      <p:tavLst>
                                        <p:tav tm="0">
                                          <p:val>
                                            <p:strVal val="#ppt_w*0.70"/>
                                          </p:val>
                                        </p:tav>
                                        <p:tav tm="100000">
                                          <p:val>
                                            <p:strVal val="#ppt_w"/>
                                          </p:val>
                                        </p:tav>
                                      </p:tavLst>
                                    </p:anim>
                                    <p:anim calcmode="lin" valueType="num">
                                      <p:cBhvr>
                                        <p:cTn id="72" dur="1000" fill="hold"/>
                                        <p:tgtEl>
                                          <p:spTgt spid="23"/>
                                        </p:tgtEl>
                                        <p:attrNameLst>
                                          <p:attrName>ppt_h</p:attrName>
                                        </p:attrNameLst>
                                      </p:cBhvr>
                                      <p:tavLst>
                                        <p:tav tm="0">
                                          <p:val>
                                            <p:strVal val="#ppt_h"/>
                                          </p:val>
                                        </p:tav>
                                        <p:tav tm="100000">
                                          <p:val>
                                            <p:strVal val="#ppt_h"/>
                                          </p:val>
                                        </p:tav>
                                      </p:tavLst>
                                    </p:anim>
                                    <p:animEffect transition="in" filter="fade">
                                      <p:cBhvr>
                                        <p:cTn id="73" dur="1000"/>
                                        <p:tgtEl>
                                          <p:spTgt spid="23"/>
                                        </p:tgtEl>
                                      </p:cBhvr>
                                    </p:animEffect>
                                  </p:childTnLst>
                                </p:cTn>
                              </p:par>
                              <p:par>
                                <p:cTn id="74" presetID="55" presetClass="entr" presetSubtype="0" fill="hold" grpId="0" nodeType="withEffect">
                                  <p:stCondLst>
                                    <p:cond delay="20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strVal val="#ppt_w*0.70"/>
                                          </p:val>
                                        </p:tav>
                                        <p:tav tm="100000">
                                          <p:val>
                                            <p:strVal val="#ppt_w"/>
                                          </p:val>
                                        </p:tav>
                                      </p:tavLst>
                                    </p:anim>
                                    <p:anim calcmode="lin" valueType="num">
                                      <p:cBhvr>
                                        <p:cTn id="77" dur="1000" fill="hold"/>
                                        <p:tgtEl>
                                          <p:spTgt spid="24"/>
                                        </p:tgtEl>
                                        <p:attrNameLst>
                                          <p:attrName>ppt_h</p:attrName>
                                        </p:attrNameLst>
                                      </p:cBhvr>
                                      <p:tavLst>
                                        <p:tav tm="0">
                                          <p:val>
                                            <p:strVal val="#ppt_h"/>
                                          </p:val>
                                        </p:tav>
                                        <p:tav tm="100000">
                                          <p:val>
                                            <p:strVal val="#ppt_h"/>
                                          </p:val>
                                        </p:tav>
                                      </p:tavLst>
                                    </p:anim>
                                    <p:animEffect transition="in" filter="fade">
                                      <p:cBhvr>
                                        <p:cTn id="78" dur="1000"/>
                                        <p:tgtEl>
                                          <p:spTgt spid="24"/>
                                        </p:tgtEl>
                                      </p:cBhvr>
                                    </p:animEffect>
                                  </p:childTnLst>
                                </p:cTn>
                              </p:par>
                            </p:childTnLst>
                          </p:cTn>
                        </p:par>
                        <p:par>
                          <p:cTn id="79" fill="hold">
                            <p:stCondLst>
                              <p:cond delay="3549"/>
                            </p:stCondLst>
                            <p:childTnLst>
                              <p:par>
                                <p:cTn id="80" presetID="50" presetClass="entr" presetSubtype="0" decel="100000" fill="hold" grpId="0" nodeType="afterEffect">
                                  <p:stCondLst>
                                    <p:cond delay="0"/>
                                  </p:stCondLst>
                                  <p:iterate type="lt">
                                    <p:tmPct val="10000"/>
                                  </p:iterate>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strVal val="#ppt_w+.3"/>
                                          </p:val>
                                        </p:tav>
                                        <p:tav tm="100000">
                                          <p:val>
                                            <p:strVal val="#ppt_w"/>
                                          </p:val>
                                        </p:tav>
                                      </p:tavLst>
                                    </p:anim>
                                    <p:anim calcmode="lin" valueType="num">
                                      <p:cBhvr>
                                        <p:cTn id="83" dur="500" fill="hold"/>
                                        <p:tgtEl>
                                          <p:spTgt spid="34"/>
                                        </p:tgtEl>
                                        <p:attrNameLst>
                                          <p:attrName>ppt_h</p:attrName>
                                        </p:attrNameLst>
                                      </p:cBhvr>
                                      <p:tavLst>
                                        <p:tav tm="0">
                                          <p:val>
                                            <p:strVal val="#ppt_h"/>
                                          </p:val>
                                        </p:tav>
                                        <p:tav tm="100000">
                                          <p:val>
                                            <p:strVal val="#ppt_h"/>
                                          </p:val>
                                        </p:tav>
                                      </p:tavLst>
                                    </p:anim>
                                    <p:animEffect transition="in" filter="fade">
                                      <p:cBhvr>
                                        <p:cTn id="84" dur="500"/>
                                        <p:tgtEl>
                                          <p:spTgt spid="34"/>
                                        </p:tgtEl>
                                      </p:cBhvr>
                                    </p:animEffect>
                                  </p:childTnLst>
                                </p:cTn>
                              </p:par>
                            </p:childTnLst>
                          </p:cTn>
                        </p:par>
                        <p:par>
                          <p:cTn id="85" fill="hold">
                            <p:stCondLst>
                              <p:cond delay="4750"/>
                            </p:stCondLst>
                            <p:childTnLst>
                              <p:par>
                                <p:cTn id="86" presetID="50" presetClass="entr" presetSubtype="0" decel="100000" fill="hold" grpId="0" nodeType="afterEffect">
                                  <p:stCondLst>
                                    <p:cond delay="0"/>
                                  </p:stCondLst>
                                  <p:iterate type="lt">
                                    <p:tmPct val="10000"/>
                                  </p:iterate>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strVal val="#ppt_w+.3"/>
                                          </p:val>
                                        </p:tav>
                                        <p:tav tm="100000">
                                          <p:val>
                                            <p:strVal val="#ppt_w"/>
                                          </p:val>
                                        </p:tav>
                                      </p:tavLst>
                                    </p:anim>
                                    <p:anim calcmode="lin" valueType="num">
                                      <p:cBhvr>
                                        <p:cTn id="89" dur="500" fill="hold"/>
                                        <p:tgtEl>
                                          <p:spTgt spid="30"/>
                                        </p:tgtEl>
                                        <p:attrNameLst>
                                          <p:attrName>ppt_h</p:attrName>
                                        </p:attrNameLst>
                                      </p:cBhvr>
                                      <p:tavLst>
                                        <p:tav tm="0">
                                          <p:val>
                                            <p:strVal val="#ppt_h"/>
                                          </p:val>
                                        </p:tav>
                                        <p:tav tm="100000">
                                          <p:val>
                                            <p:strVal val="#ppt_h"/>
                                          </p:val>
                                        </p:tav>
                                      </p:tavLst>
                                    </p:anim>
                                    <p:animEffect transition="in" filter="fade">
                                      <p:cBhvr>
                                        <p:cTn id="90" dur="500"/>
                                        <p:tgtEl>
                                          <p:spTgt spid="30"/>
                                        </p:tgtEl>
                                      </p:cBhvr>
                                    </p:animEffect>
                                  </p:childTnLst>
                                </p:cTn>
                              </p:par>
                            </p:childTnLst>
                          </p:cTn>
                        </p:par>
                        <p:par>
                          <p:cTn id="91" fill="hold">
                            <p:stCondLst>
                              <p:cond delay="5550"/>
                            </p:stCondLst>
                            <p:childTnLst>
                              <p:par>
                                <p:cTn id="92" presetID="23" presetClass="entr" presetSubtype="528"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 calcmode="lin" valueType="num">
                                      <p:cBhvr>
                                        <p:cTn id="96" dur="500" fill="hold"/>
                                        <p:tgtEl>
                                          <p:spTgt spid="19"/>
                                        </p:tgtEl>
                                        <p:attrNameLst>
                                          <p:attrName>ppt_x</p:attrName>
                                        </p:attrNameLst>
                                      </p:cBhvr>
                                      <p:tavLst>
                                        <p:tav tm="0">
                                          <p:val>
                                            <p:fltVal val="0.5"/>
                                          </p:val>
                                        </p:tav>
                                        <p:tav tm="100000">
                                          <p:val>
                                            <p:strVal val="#ppt_x"/>
                                          </p:val>
                                        </p:tav>
                                      </p:tavLst>
                                    </p:anim>
                                    <p:anim calcmode="lin" valueType="num">
                                      <p:cBhvr>
                                        <p:cTn id="97" dur="500" fill="hold"/>
                                        <p:tgtEl>
                                          <p:spTgt spid="19"/>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20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500" fill="hold"/>
                                        <p:tgtEl>
                                          <p:spTgt spid="20"/>
                                        </p:tgtEl>
                                        <p:attrNameLst>
                                          <p:attrName>ppt_w</p:attrName>
                                        </p:attrNameLst>
                                      </p:cBhvr>
                                      <p:tavLst>
                                        <p:tav tm="0">
                                          <p:val>
                                            <p:fltVal val="0"/>
                                          </p:val>
                                        </p:tav>
                                        <p:tav tm="100000">
                                          <p:val>
                                            <p:strVal val="#ppt_w"/>
                                          </p:val>
                                        </p:tav>
                                      </p:tavLst>
                                    </p:anim>
                                    <p:anim calcmode="lin" valueType="num">
                                      <p:cBhvr>
                                        <p:cTn id="101" dur="500" fill="hold"/>
                                        <p:tgtEl>
                                          <p:spTgt spid="20"/>
                                        </p:tgtEl>
                                        <p:attrNameLst>
                                          <p:attrName>ppt_h</p:attrName>
                                        </p:attrNameLst>
                                      </p:cBhvr>
                                      <p:tavLst>
                                        <p:tav tm="0">
                                          <p:val>
                                            <p:fltVal val="0"/>
                                          </p:val>
                                        </p:tav>
                                        <p:tav tm="100000">
                                          <p:val>
                                            <p:strVal val="#ppt_h"/>
                                          </p:val>
                                        </p:tav>
                                      </p:tavLst>
                                    </p:anim>
                                    <p:anim calcmode="lin" valueType="num">
                                      <p:cBhvr>
                                        <p:cTn id="102" dur="500" fill="hold"/>
                                        <p:tgtEl>
                                          <p:spTgt spid="20"/>
                                        </p:tgtEl>
                                        <p:attrNameLst>
                                          <p:attrName>ppt_x</p:attrName>
                                        </p:attrNameLst>
                                      </p:cBhvr>
                                      <p:tavLst>
                                        <p:tav tm="0">
                                          <p:val>
                                            <p:fltVal val="0.5"/>
                                          </p:val>
                                        </p:tav>
                                        <p:tav tm="100000">
                                          <p:val>
                                            <p:strVal val="#ppt_x"/>
                                          </p:val>
                                        </p:tav>
                                      </p:tavLst>
                                    </p:anim>
                                    <p:anim calcmode="lin" valueType="num">
                                      <p:cBhvr>
                                        <p:cTn id="103" dur="500" fill="hold"/>
                                        <p:tgtEl>
                                          <p:spTgt spid="20"/>
                                        </p:tgtEl>
                                        <p:attrNameLst>
                                          <p:attrName>ppt_y</p:attrName>
                                        </p:attrNameLst>
                                      </p:cBhvr>
                                      <p:tavLst>
                                        <p:tav tm="0">
                                          <p:val>
                                            <p:fltVal val="0.5"/>
                                          </p:val>
                                        </p:tav>
                                        <p:tav tm="100000">
                                          <p:val>
                                            <p:strVal val="#ppt_y"/>
                                          </p:val>
                                        </p:tav>
                                      </p:tavLst>
                                    </p:anim>
                                  </p:childTnLst>
                                </p:cTn>
                              </p:par>
                              <p:par>
                                <p:cTn id="104" presetID="23" presetClass="entr" presetSubtype="528" fill="hold" grpId="0" nodeType="withEffect">
                                  <p:stCondLst>
                                    <p:cond delay="40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fltVal val="0"/>
                                          </p:val>
                                        </p:tav>
                                        <p:tav tm="100000">
                                          <p:val>
                                            <p:strVal val="#ppt_h"/>
                                          </p:val>
                                        </p:tav>
                                      </p:tavLst>
                                    </p:anim>
                                    <p:anim calcmode="lin" valueType="num">
                                      <p:cBhvr>
                                        <p:cTn id="108" dur="500" fill="hold"/>
                                        <p:tgtEl>
                                          <p:spTgt spid="21"/>
                                        </p:tgtEl>
                                        <p:attrNameLst>
                                          <p:attrName>ppt_x</p:attrName>
                                        </p:attrNameLst>
                                      </p:cBhvr>
                                      <p:tavLst>
                                        <p:tav tm="0">
                                          <p:val>
                                            <p:fltVal val="0.5"/>
                                          </p:val>
                                        </p:tav>
                                        <p:tav tm="100000">
                                          <p:val>
                                            <p:strVal val="#ppt_x"/>
                                          </p:val>
                                        </p:tav>
                                      </p:tavLst>
                                    </p:anim>
                                    <p:anim calcmode="lin" valueType="num">
                                      <p:cBhvr>
                                        <p:cTn id="109" dur="500" fill="hold"/>
                                        <p:tgtEl>
                                          <p:spTgt spid="21"/>
                                        </p:tgtEl>
                                        <p:attrNameLst>
                                          <p:attrName>ppt_y</p:attrName>
                                        </p:attrNameLst>
                                      </p:cBhvr>
                                      <p:tavLst>
                                        <p:tav tm="0">
                                          <p:val>
                                            <p:fltVal val="0.5"/>
                                          </p:val>
                                        </p:tav>
                                        <p:tav tm="100000">
                                          <p:val>
                                            <p:strVal val="#ppt_y"/>
                                          </p:val>
                                        </p:tav>
                                      </p:tavLst>
                                    </p:anim>
                                  </p:childTnLst>
                                </p:cTn>
                              </p:par>
                              <p:par>
                                <p:cTn id="110" presetID="23" presetClass="entr" presetSubtype="528" fill="hold" grpId="0" nodeType="withEffect">
                                  <p:stCondLst>
                                    <p:cond delay="60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 calcmode="lin" valueType="num">
                                      <p:cBhvr>
                                        <p:cTn id="114" dur="500" fill="hold"/>
                                        <p:tgtEl>
                                          <p:spTgt spid="22"/>
                                        </p:tgtEl>
                                        <p:attrNameLst>
                                          <p:attrName>ppt_x</p:attrName>
                                        </p:attrNameLst>
                                      </p:cBhvr>
                                      <p:tavLst>
                                        <p:tav tm="0">
                                          <p:val>
                                            <p:fltVal val="0.5"/>
                                          </p:val>
                                        </p:tav>
                                        <p:tav tm="100000">
                                          <p:val>
                                            <p:strVal val="#ppt_x"/>
                                          </p:val>
                                        </p:tav>
                                      </p:tavLst>
                                    </p:anim>
                                    <p:anim calcmode="lin" valueType="num">
                                      <p:cBhvr>
                                        <p:cTn id="115" dur="500" fill="hold"/>
                                        <p:tgtEl>
                                          <p:spTgt spid="22"/>
                                        </p:tgtEl>
                                        <p:attrNameLst>
                                          <p:attrName>ppt_y</p:attrName>
                                        </p:attrNameLst>
                                      </p:cBhvr>
                                      <p:tavLst>
                                        <p:tav tm="0">
                                          <p:val>
                                            <p:fltVal val="0.5"/>
                                          </p:val>
                                        </p:tav>
                                        <p:tav tm="100000">
                                          <p:val>
                                            <p:strVal val="#ppt_y"/>
                                          </p:val>
                                        </p:tav>
                                      </p:tavLst>
                                    </p:anim>
                                  </p:childTnLst>
                                </p:cTn>
                              </p:par>
                            </p:childTnLst>
                          </p:cTn>
                        </p:par>
                        <p:par>
                          <p:cTn id="116" fill="hold">
                            <p:stCondLst>
                              <p:cond delay="6050"/>
                            </p:stCondLst>
                            <p:childTnLst>
                              <p:par>
                                <p:cTn id="117" presetID="27" presetClass="entr" presetSubtype="0" fill="hold" grpId="0" nodeType="afterEffect">
                                  <p:stCondLst>
                                    <p:cond delay="0"/>
                                  </p:stCondLst>
                                  <p:iterate type="lt">
                                    <p:tmPct val="30000"/>
                                  </p:iterate>
                                  <p:childTnLst>
                                    <p:set>
                                      <p:cBhvr>
                                        <p:cTn id="118" dur="1" fill="hold">
                                          <p:stCondLst>
                                            <p:cond delay="0"/>
                                          </p:stCondLst>
                                        </p:cTn>
                                        <p:tgtEl>
                                          <p:spTgt spid="29"/>
                                        </p:tgtEl>
                                        <p:attrNameLst>
                                          <p:attrName>style.visibility</p:attrName>
                                        </p:attrNameLst>
                                      </p:cBhvr>
                                      <p:to>
                                        <p:strVal val="visible"/>
                                      </p:to>
                                    </p:set>
                                    <p:anim calcmode="discrete" valueType="clr">
                                      <p:cBhvr override="childStyle">
                                        <p:cTn id="119" dur="100"/>
                                        <p:tgtEl>
                                          <p:spTgt spid="29"/>
                                        </p:tgtEl>
                                        <p:attrNameLst>
                                          <p:attrName>style.color</p:attrName>
                                        </p:attrNameLst>
                                      </p:cBhvr>
                                      <p:tavLst>
                                        <p:tav tm="0">
                                          <p:val>
                                            <p:clrVal>
                                              <a:schemeClr val="bg1"/>
                                            </p:clrVal>
                                          </p:val>
                                        </p:tav>
                                        <p:tav tm="50000">
                                          <p:val>
                                            <p:clrVal>
                                              <a:schemeClr val="bg1"/>
                                            </p:clrVal>
                                          </p:val>
                                        </p:tav>
                                      </p:tavLst>
                                    </p:anim>
                                    <p:anim calcmode="discrete" valueType="clr">
                                      <p:cBhvr>
                                        <p:cTn id="120" dur="100"/>
                                        <p:tgtEl>
                                          <p:spTgt spid="29"/>
                                        </p:tgtEl>
                                        <p:attrNameLst>
                                          <p:attrName>fillcolor</p:attrName>
                                        </p:attrNameLst>
                                      </p:cBhvr>
                                      <p:tavLst>
                                        <p:tav tm="0">
                                          <p:val>
                                            <p:clrVal>
                                              <a:schemeClr val="accent2"/>
                                            </p:clrVal>
                                          </p:val>
                                        </p:tav>
                                        <p:tav tm="50000">
                                          <p:val>
                                            <p:clrVal>
                                              <a:schemeClr val="hlink"/>
                                            </p:clrVal>
                                          </p:val>
                                        </p:tav>
                                      </p:tavLst>
                                    </p:anim>
                                    <p:set>
                                      <p:cBhvr>
                                        <p:cTn id="121" dur="100"/>
                                        <p:tgtEl>
                                          <p:spTgt spid="29"/>
                                        </p:tgtEl>
                                        <p:attrNameLst>
                                          <p:attrName>fill.type</p:attrName>
                                        </p:attrNameLst>
                                      </p:cBhvr>
                                      <p:to>
                                        <p:strVal val="solid"/>
                                      </p:to>
                                    </p:set>
                                  </p:childTnLst>
                                </p:cTn>
                              </p:par>
                              <p:par>
                                <p:cTn id="122" presetID="27" presetClass="entr" presetSubtype="0" fill="hold" grpId="0" nodeType="withEffect">
                                  <p:stCondLst>
                                    <p:cond delay="300"/>
                                  </p:stCondLst>
                                  <p:iterate type="lt">
                                    <p:tmPct val="30000"/>
                                  </p:iterate>
                                  <p:childTnLst>
                                    <p:set>
                                      <p:cBhvr>
                                        <p:cTn id="123" dur="1" fill="hold">
                                          <p:stCondLst>
                                            <p:cond delay="0"/>
                                          </p:stCondLst>
                                        </p:cTn>
                                        <p:tgtEl>
                                          <p:spTgt spid="31"/>
                                        </p:tgtEl>
                                        <p:attrNameLst>
                                          <p:attrName>style.visibility</p:attrName>
                                        </p:attrNameLst>
                                      </p:cBhvr>
                                      <p:to>
                                        <p:strVal val="visible"/>
                                      </p:to>
                                    </p:set>
                                    <p:anim calcmode="discrete" valueType="clr">
                                      <p:cBhvr override="childStyle">
                                        <p:cTn id="124" dur="100"/>
                                        <p:tgtEl>
                                          <p:spTgt spid="31"/>
                                        </p:tgtEl>
                                        <p:attrNameLst>
                                          <p:attrName>style.color</p:attrName>
                                        </p:attrNameLst>
                                      </p:cBhvr>
                                      <p:tavLst>
                                        <p:tav tm="0">
                                          <p:val>
                                            <p:clrVal>
                                              <a:schemeClr val="bg1"/>
                                            </p:clrVal>
                                          </p:val>
                                        </p:tav>
                                        <p:tav tm="50000">
                                          <p:val>
                                            <p:clrVal>
                                              <a:schemeClr val="bg1"/>
                                            </p:clrVal>
                                          </p:val>
                                        </p:tav>
                                      </p:tavLst>
                                    </p:anim>
                                    <p:anim calcmode="discrete" valueType="clr">
                                      <p:cBhvr>
                                        <p:cTn id="125" dur="100"/>
                                        <p:tgtEl>
                                          <p:spTgt spid="31"/>
                                        </p:tgtEl>
                                        <p:attrNameLst>
                                          <p:attrName>fillcolor</p:attrName>
                                        </p:attrNameLst>
                                      </p:cBhvr>
                                      <p:tavLst>
                                        <p:tav tm="0">
                                          <p:val>
                                            <p:clrVal>
                                              <a:schemeClr val="accent2"/>
                                            </p:clrVal>
                                          </p:val>
                                        </p:tav>
                                        <p:tav tm="50000">
                                          <p:val>
                                            <p:clrVal>
                                              <a:schemeClr val="hlink"/>
                                            </p:clrVal>
                                          </p:val>
                                        </p:tav>
                                      </p:tavLst>
                                    </p:anim>
                                    <p:set>
                                      <p:cBhvr>
                                        <p:cTn id="126" dur="100"/>
                                        <p:tgtEl>
                                          <p:spTgt spid="31"/>
                                        </p:tgtEl>
                                        <p:attrNameLst>
                                          <p:attrName>fill.type</p:attrName>
                                        </p:attrNameLst>
                                      </p:cBhvr>
                                      <p:to>
                                        <p:strVal val="solid"/>
                                      </p:to>
                                    </p:set>
                                  </p:childTnLst>
                                </p:cTn>
                              </p:par>
                              <p:par>
                                <p:cTn id="127" presetID="27" presetClass="entr" presetSubtype="0" fill="hold" grpId="0" nodeType="withEffect">
                                  <p:stCondLst>
                                    <p:cond delay="600"/>
                                  </p:stCondLst>
                                  <p:iterate type="lt">
                                    <p:tmPct val="30000"/>
                                  </p:iterate>
                                  <p:childTnLst>
                                    <p:set>
                                      <p:cBhvr>
                                        <p:cTn id="128" dur="1" fill="hold">
                                          <p:stCondLst>
                                            <p:cond delay="0"/>
                                          </p:stCondLst>
                                        </p:cTn>
                                        <p:tgtEl>
                                          <p:spTgt spid="32"/>
                                        </p:tgtEl>
                                        <p:attrNameLst>
                                          <p:attrName>style.visibility</p:attrName>
                                        </p:attrNameLst>
                                      </p:cBhvr>
                                      <p:to>
                                        <p:strVal val="visible"/>
                                      </p:to>
                                    </p:set>
                                    <p:anim calcmode="discrete" valueType="clr">
                                      <p:cBhvr override="childStyle">
                                        <p:cTn id="129" dur="100"/>
                                        <p:tgtEl>
                                          <p:spTgt spid="32"/>
                                        </p:tgtEl>
                                        <p:attrNameLst>
                                          <p:attrName>style.color</p:attrName>
                                        </p:attrNameLst>
                                      </p:cBhvr>
                                      <p:tavLst>
                                        <p:tav tm="0">
                                          <p:val>
                                            <p:clrVal>
                                              <a:schemeClr val="bg1"/>
                                            </p:clrVal>
                                          </p:val>
                                        </p:tav>
                                        <p:tav tm="50000">
                                          <p:val>
                                            <p:clrVal>
                                              <a:schemeClr val="bg1"/>
                                            </p:clrVal>
                                          </p:val>
                                        </p:tav>
                                      </p:tavLst>
                                    </p:anim>
                                    <p:anim calcmode="discrete" valueType="clr">
                                      <p:cBhvr>
                                        <p:cTn id="130" dur="100"/>
                                        <p:tgtEl>
                                          <p:spTgt spid="32"/>
                                        </p:tgtEl>
                                        <p:attrNameLst>
                                          <p:attrName>fillcolor</p:attrName>
                                        </p:attrNameLst>
                                      </p:cBhvr>
                                      <p:tavLst>
                                        <p:tav tm="0">
                                          <p:val>
                                            <p:clrVal>
                                              <a:schemeClr val="accent2"/>
                                            </p:clrVal>
                                          </p:val>
                                        </p:tav>
                                        <p:tav tm="50000">
                                          <p:val>
                                            <p:clrVal>
                                              <a:schemeClr val="hlink"/>
                                            </p:clrVal>
                                          </p:val>
                                        </p:tav>
                                      </p:tavLst>
                                    </p:anim>
                                    <p:set>
                                      <p:cBhvr>
                                        <p:cTn id="131" dur="100"/>
                                        <p:tgtEl>
                                          <p:spTgt spid="32"/>
                                        </p:tgtEl>
                                        <p:attrNameLst>
                                          <p:attrName>fill.type</p:attrName>
                                        </p:attrNameLst>
                                      </p:cBhvr>
                                      <p:to>
                                        <p:strVal val="solid"/>
                                      </p:to>
                                    </p:set>
                                  </p:childTnLst>
                                </p:cTn>
                              </p:par>
                              <p:par>
                                <p:cTn id="132" presetID="27" presetClass="entr" presetSubtype="0" fill="hold" grpId="0" nodeType="withEffect">
                                  <p:stCondLst>
                                    <p:cond delay="900"/>
                                  </p:stCondLst>
                                  <p:iterate type="lt">
                                    <p:tmPct val="30000"/>
                                  </p:iterate>
                                  <p:childTnLst>
                                    <p:set>
                                      <p:cBhvr>
                                        <p:cTn id="133" dur="1" fill="hold">
                                          <p:stCondLst>
                                            <p:cond delay="0"/>
                                          </p:stCondLst>
                                        </p:cTn>
                                        <p:tgtEl>
                                          <p:spTgt spid="33"/>
                                        </p:tgtEl>
                                        <p:attrNameLst>
                                          <p:attrName>style.visibility</p:attrName>
                                        </p:attrNameLst>
                                      </p:cBhvr>
                                      <p:to>
                                        <p:strVal val="visible"/>
                                      </p:to>
                                    </p:set>
                                    <p:anim calcmode="discrete" valueType="clr">
                                      <p:cBhvr override="childStyle">
                                        <p:cTn id="134" dur="100"/>
                                        <p:tgtEl>
                                          <p:spTgt spid="33"/>
                                        </p:tgtEl>
                                        <p:attrNameLst>
                                          <p:attrName>style.color</p:attrName>
                                        </p:attrNameLst>
                                      </p:cBhvr>
                                      <p:tavLst>
                                        <p:tav tm="0">
                                          <p:val>
                                            <p:clrVal>
                                              <a:schemeClr val="bg1"/>
                                            </p:clrVal>
                                          </p:val>
                                        </p:tav>
                                        <p:tav tm="50000">
                                          <p:val>
                                            <p:clrVal>
                                              <a:schemeClr val="bg1"/>
                                            </p:clrVal>
                                          </p:val>
                                        </p:tav>
                                      </p:tavLst>
                                    </p:anim>
                                    <p:anim calcmode="discrete" valueType="clr">
                                      <p:cBhvr>
                                        <p:cTn id="135" dur="100"/>
                                        <p:tgtEl>
                                          <p:spTgt spid="33"/>
                                        </p:tgtEl>
                                        <p:attrNameLst>
                                          <p:attrName>fillcolor</p:attrName>
                                        </p:attrNameLst>
                                      </p:cBhvr>
                                      <p:tavLst>
                                        <p:tav tm="0">
                                          <p:val>
                                            <p:clrVal>
                                              <a:schemeClr val="accent2"/>
                                            </p:clrVal>
                                          </p:val>
                                        </p:tav>
                                        <p:tav tm="50000">
                                          <p:val>
                                            <p:clrVal>
                                              <a:schemeClr val="hlink"/>
                                            </p:clrVal>
                                          </p:val>
                                        </p:tav>
                                      </p:tavLst>
                                    </p:anim>
                                    <p:set>
                                      <p:cBhvr>
                                        <p:cTn id="136" dur="10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160285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0" name="Freeform 7"/>
          <p:cNvSpPr/>
          <p:nvPr/>
        </p:nvSpPr>
        <p:spPr bwMode="auto">
          <a:xfrm>
            <a:off x="1602857"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1" name="Freeform 8"/>
          <p:cNvSpPr/>
          <p:nvPr/>
        </p:nvSpPr>
        <p:spPr bwMode="auto">
          <a:xfrm>
            <a:off x="200517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2" name="Freeform 9"/>
          <p:cNvSpPr/>
          <p:nvPr/>
        </p:nvSpPr>
        <p:spPr bwMode="auto">
          <a:xfrm>
            <a:off x="240581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3" name="Freeform 10"/>
          <p:cNvSpPr/>
          <p:nvPr/>
        </p:nvSpPr>
        <p:spPr bwMode="auto">
          <a:xfrm>
            <a:off x="2803081"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4" name="Freeform 11"/>
          <p:cNvSpPr/>
          <p:nvPr/>
        </p:nvSpPr>
        <p:spPr bwMode="auto">
          <a:xfrm>
            <a:off x="2005175"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5" name="Freeform 12"/>
          <p:cNvSpPr/>
          <p:nvPr/>
        </p:nvSpPr>
        <p:spPr bwMode="auto">
          <a:xfrm>
            <a:off x="2405812"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6" name="Freeform 13"/>
          <p:cNvSpPr/>
          <p:nvPr/>
        </p:nvSpPr>
        <p:spPr bwMode="auto">
          <a:xfrm>
            <a:off x="2803081"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7" name="Freeform 14"/>
          <p:cNvSpPr/>
          <p:nvPr/>
        </p:nvSpPr>
        <p:spPr bwMode="auto">
          <a:xfrm>
            <a:off x="4114144"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8" name="Freeform 15"/>
          <p:cNvSpPr/>
          <p:nvPr/>
        </p:nvSpPr>
        <p:spPr bwMode="auto">
          <a:xfrm>
            <a:off x="451478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9" name="Freeform 16"/>
          <p:cNvSpPr/>
          <p:nvPr/>
        </p:nvSpPr>
        <p:spPr bwMode="auto">
          <a:xfrm>
            <a:off x="4917101"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0" name="Freeform 17"/>
          <p:cNvSpPr/>
          <p:nvPr/>
        </p:nvSpPr>
        <p:spPr bwMode="auto">
          <a:xfrm>
            <a:off x="531942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1" name="Freeform 18"/>
          <p:cNvSpPr/>
          <p:nvPr/>
        </p:nvSpPr>
        <p:spPr bwMode="auto">
          <a:xfrm>
            <a:off x="4114144"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2" name="Freeform 19"/>
          <p:cNvSpPr/>
          <p:nvPr/>
        </p:nvSpPr>
        <p:spPr bwMode="auto">
          <a:xfrm>
            <a:off x="4514782"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3" name="Freeform 20"/>
          <p:cNvSpPr/>
          <p:nvPr/>
        </p:nvSpPr>
        <p:spPr bwMode="auto">
          <a:xfrm>
            <a:off x="4917101"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4" name="Freeform 21"/>
          <p:cNvSpPr/>
          <p:nvPr/>
        </p:nvSpPr>
        <p:spPr bwMode="auto">
          <a:xfrm>
            <a:off x="5319420"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5" name="Freeform 22"/>
          <p:cNvSpPr/>
          <p:nvPr/>
        </p:nvSpPr>
        <p:spPr bwMode="auto">
          <a:xfrm>
            <a:off x="656681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8" name="Freeform 23"/>
          <p:cNvSpPr/>
          <p:nvPr/>
        </p:nvSpPr>
        <p:spPr bwMode="auto">
          <a:xfrm>
            <a:off x="696912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4" name="Freeform 24"/>
          <p:cNvSpPr/>
          <p:nvPr/>
        </p:nvSpPr>
        <p:spPr bwMode="auto">
          <a:xfrm>
            <a:off x="737144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7" name="Freeform 25"/>
          <p:cNvSpPr/>
          <p:nvPr/>
        </p:nvSpPr>
        <p:spPr bwMode="auto">
          <a:xfrm>
            <a:off x="7772083"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64" name="Freeform 26"/>
          <p:cNvSpPr/>
          <p:nvPr/>
        </p:nvSpPr>
        <p:spPr bwMode="auto">
          <a:xfrm>
            <a:off x="7772083"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1" name="Freeform 27"/>
          <p:cNvSpPr/>
          <p:nvPr/>
        </p:nvSpPr>
        <p:spPr bwMode="auto">
          <a:xfrm>
            <a:off x="7371443"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2" name="Freeform 28"/>
          <p:cNvSpPr/>
          <p:nvPr/>
        </p:nvSpPr>
        <p:spPr bwMode="auto">
          <a:xfrm>
            <a:off x="6969127"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3" name="Freeform 29"/>
          <p:cNvSpPr/>
          <p:nvPr/>
        </p:nvSpPr>
        <p:spPr bwMode="auto">
          <a:xfrm>
            <a:off x="6566810"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4" name="Freeform 30"/>
          <p:cNvSpPr/>
          <p:nvPr/>
        </p:nvSpPr>
        <p:spPr bwMode="auto">
          <a:xfrm>
            <a:off x="9093534"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5" name="Freeform 31"/>
          <p:cNvSpPr/>
          <p:nvPr/>
        </p:nvSpPr>
        <p:spPr bwMode="auto">
          <a:xfrm>
            <a:off x="9490804"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6" name="Freeform 32"/>
          <p:cNvSpPr/>
          <p:nvPr/>
        </p:nvSpPr>
        <p:spPr bwMode="auto">
          <a:xfrm>
            <a:off x="989311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7" name="Freeform 33"/>
          <p:cNvSpPr/>
          <p:nvPr/>
        </p:nvSpPr>
        <p:spPr bwMode="auto">
          <a:xfrm>
            <a:off x="10295438"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8" name="Freeform 34"/>
          <p:cNvSpPr/>
          <p:nvPr/>
        </p:nvSpPr>
        <p:spPr bwMode="auto">
          <a:xfrm>
            <a:off x="10295438"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79" name="Freeform 35"/>
          <p:cNvSpPr/>
          <p:nvPr/>
        </p:nvSpPr>
        <p:spPr bwMode="auto">
          <a:xfrm>
            <a:off x="9893119"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0" name="Freeform 36"/>
          <p:cNvSpPr/>
          <p:nvPr/>
        </p:nvSpPr>
        <p:spPr bwMode="auto">
          <a:xfrm>
            <a:off x="9490804"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1" name="Freeform 37"/>
          <p:cNvSpPr/>
          <p:nvPr/>
        </p:nvSpPr>
        <p:spPr bwMode="auto">
          <a:xfrm>
            <a:off x="9093534"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2" name="Oval 38"/>
          <p:cNvSpPr>
            <a:spLocks noChangeArrowheads="1"/>
          </p:cNvSpPr>
          <p:nvPr/>
        </p:nvSpPr>
        <p:spPr bwMode="auto">
          <a:xfrm>
            <a:off x="1952992" y="3708545"/>
            <a:ext cx="794537" cy="798459"/>
          </a:xfrm>
          <a:prstGeom prst="ellipse">
            <a:avLst/>
          </a:prstGeom>
          <a:solidFill>
            <a:schemeClr val="bg1"/>
          </a:solidFill>
          <a:ln w="12700" cap="flat">
            <a:solidFill>
              <a:schemeClr val="accent1"/>
            </a:solidFill>
            <a:prstDash val="solid"/>
            <a:miter lim="800000"/>
          </a:ln>
        </p:spPr>
        <p:txBody>
          <a:bodyPr vert="horz" wrap="square" lIns="96983" tIns="48491" rIns="96983" bIns="48491" numCol="1" anchor="t" anchorCtr="0" compatLnSpc="1"/>
          <a:lstStyle/>
          <a:p>
            <a:endParaRPr lang="zh-CN" altLang="en-US" sz="3200"/>
          </a:p>
        </p:txBody>
      </p:sp>
      <p:sp>
        <p:nvSpPr>
          <p:cNvPr id="83" name="Freeform 39"/>
          <p:cNvSpPr>
            <a:spLocks noEditPoints="1"/>
          </p:cNvSpPr>
          <p:nvPr/>
        </p:nvSpPr>
        <p:spPr bwMode="auto">
          <a:xfrm>
            <a:off x="2142072"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84" name="Oval 40"/>
          <p:cNvSpPr>
            <a:spLocks noChangeArrowheads="1"/>
          </p:cNvSpPr>
          <p:nvPr/>
        </p:nvSpPr>
        <p:spPr bwMode="auto">
          <a:xfrm>
            <a:off x="4473824" y="3708545"/>
            <a:ext cx="797222" cy="798459"/>
          </a:xfrm>
          <a:prstGeom prst="ellipse">
            <a:avLst/>
          </a:prstGeom>
          <a:solidFill>
            <a:schemeClr val="bg1"/>
          </a:solidFill>
          <a:ln w="12700" cap="flat">
            <a:solidFill>
              <a:schemeClr val="accent2"/>
            </a:solidFill>
            <a:prstDash val="solid"/>
            <a:miter lim="800000"/>
          </a:ln>
        </p:spPr>
        <p:txBody>
          <a:bodyPr vert="horz" wrap="square" lIns="96983" tIns="48491" rIns="96983" bIns="48491" numCol="1" anchor="t" anchorCtr="0" compatLnSpc="1"/>
          <a:lstStyle/>
          <a:p>
            <a:endParaRPr lang="zh-CN" altLang="en-US" sz="3200"/>
          </a:p>
        </p:txBody>
      </p:sp>
      <p:sp>
        <p:nvSpPr>
          <p:cNvPr id="85" name="Oval 41"/>
          <p:cNvSpPr>
            <a:spLocks noChangeArrowheads="1"/>
          </p:cNvSpPr>
          <p:nvPr/>
        </p:nvSpPr>
        <p:spPr bwMode="auto">
          <a:xfrm>
            <a:off x="6935461" y="3708545"/>
            <a:ext cx="794537" cy="798459"/>
          </a:xfrm>
          <a:prstGeom prst="ellipse">
            <a:avLst/>
          </a:prstGeom>
          <a:solidFill>
            <a:schemeClr val="bg1"/>
          </a:solidFill>
          <a:ln w="12700" cap="flat">
            <a:solidFill>
              <a:schemeClr val="accent3"/>
            </a:solidFill>
            <a:prstDash val="solid"/>
            <a:miter lim="800000"/>
          </a:ln>
        </p:spPr>
        <p:txBody>
          <a:bodyPr vert="horz" wrap="square" lIns="96983" tIns="48491" rIns="96983" bIns="48491" numCol="1" anchor="t" anchorCtr="0" compatLnSpc="1"/>
          <a:lstStyle/>
          <a:p>
            <a:endParaRPr lang="zh-CN" altLang="en-US" sz="3200"/>
          </a:p>
        </p:txBody>
      </p:sp>
      <p:sp>
        <p:nvSpPr>
          <p:cNvPr id="86" name="Oval 42"/>
          <p:cNvSpPr>
            <a:spLocks noChangeArrowheads="1"/>
          </p:cNvSpPr>
          <p:nvPr/>
        </p:nvSpPr>
        <p:spPr bwMode="auto">
          <a:xfrm>
            <a:off x="9436512" y="3708545"/>
            <a:ext cx="794537" cy="798459"/>
          </a:xfrm>
          <a:prstGeom prst="ellipse">
            <a:avLst/>
          </a:prstGeom>
          <a:solidFill>
            <a:schemeClr val="bg1"/>
          </a:solidFill>
          <a:ln w="12700" cap="flat">
            <a:solidFill>
              <a:schemeClr val="accent4"/>
            </a:solidFill>
            <a:prstDash val="solid"/>
            <a:miter lim="800000"/>
          </a:ln>
        </p:spPr>
        <p:txBody>
          <a:bodyPr vert="horz" wrap="square" lIns="96983" tIns="48491" rIns="96983" bIns="48491" numCol="1" anchor="t" anchorCtr="0" compatLnSpc="1"/>
          <a:lstStyle/>
          <a:p>
            <a:endParaRPr lang="zh-CN" altLang="en-US" sz="3200"/>
          </a:p>
        </p:txBody>
      </p:sp>
      <p:sp>
        <p:nvSpPr>
          <p:cNvPr id="87" name="Freeform 43"/>
          <p:cNvSpPr>
            <a:spLocks noEditPoints="1"/>
          </p:cNvSpPr>
          <p:nvPr/>
        </p:nvSpPr>
        <p:spPr bwMode="auto">
          <a:xfrm>
            <a:off x="7165122"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88" name="Freeform 44"/>
          <p:cNvSpPr>
            <a:spLocks noEditPoints="1"/>
          </p:cNvSpPr>
          <p:nvPr/>
        </p:nvSpPr>
        <p:spPr bwMode="auto">
          <a:xfrm>
            <a:off x="4643430"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89" name="Freeform 45"/>
          <p:cNvSpPr>
            <a:spLocks noEditPoints="1"/>
          </p:cNvSpPr>
          <p:nvPr/>
        </p:nvSpPr>
        <p:spPr bwMode="auto">
          <a:xfrm>
            <a:off x="9664670"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90" name="TextBox 89"/>
          <p:cNvSpPr txBox="1"/>
          <p:nvPr/>
        </p:nvSpPr>
        <p:spPr>
          <a:xfrm>
            <a:off x="1322044" y="5027428"/>
            <a:ext cx="2084520"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1799245" y="4620583"/>
            <a:ext cx="1881393" cy="287130"/>
          </a:xfrm>
          <a:prstGeom prst="rect">
            <a:avLst/>
          </a:prstGeom>
          <a:noFill/>
        </p:spPr>
        <p:txBody>
          <a:bodyPr wrap="square" lIns="96983" tIns="0" rIns="96983" bIns="0" rtlCol="0" anchor="t">
            <a:spAutoFit/>
          </a:bodyPr>
          <a:lstStyle/>
          <a:p>
            <a:r>
              <a:rPr lang="zh-CN" altLang="en-US" sz="2800" baseline="-3000" dirty="0">
                <a:solidFill>
                  <a:schemeClr val="accent1"/>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3858103" y="5027428"/>
            <a:ext cx="213632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335302"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2"/>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2"/>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6316296" y="5027428"/>
            <a:ext cx="2115897"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6753947"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3"/>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3"/>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8816086" y="5044890"/>
            <a:ext cx="211335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9293285"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4"/>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4"/>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50812112923"/>
  <p:tag name="MH_LIBRARY" val="GRAPHIC"/>
  <p:tag name="MH_TYPE" val="Other"/>
  <p:tag name="MH_ORDER" val="2"/>
</p:tagLst>
</file>

<file path=ppt/tags/tag11.xml><?xml version="1.0" encoding="utf-8"?>
<p:tagLst xmlns:p="http://schemas.openxmlformats.org/presentationml/2006/main">
  <p:tag name="MH" val="20150812112923"/>
  <p:tag name="MH_LIBRARY" val="GRAPHIC"/>
  <p:tag name="MH_TYPE" val="Other"/>
  <p:tag name="MH_ORDER" val="3"/>
</p:tagLst>
</file>

<file path=ppt/tags/tag12.xml><?xml version="1.0" encoding="utf-8"?>
<p:tagLst xmlns:p="http://schemas.openxmlformats.org/presentationml/2006/main">
  <p:tag name="MH" val="20150812112923"/>
  <p:tag name="MH_LIBRARY" val="GRAPHIC"/>
  <p:tag name="MH_TYPE" val="SubTitle"/>
  <p:tag name="MH_ORDER" val="1"/>
</p:tagLst>
</file>

<file path=ppt/tags/tag13.xml><?xml version="1.0" encoding="utf-8"?>
<p:tagLst xmlns:p="http://schemas.openxmlformats.org/presentationml/2006/main">
  <p:tag name="MH" val="20150812112923"/>
  <p:tag name="MH_LIBRARY" val="GRAPHIC"/>
  <p:tag name="MH_TYPE" val="Other"/>
  <p:tag name="MH_ORDER" val="4"/>
</p:tagLst>
</file>

<file path=ppt/tags/tag14.xml><?xml version="1.0" encoding="utf-8"?>
<p:tagLst xmlns:p="http://schemas.openxmlformats.org/presentationml/2006/main">
  <p:tag name="MH" val="20150812112923"/>
  <p:tag name="MH_LIBRARY" val="GRAPHIC"/>
  <p:tag name="MH_TYPE" val="Other"/>
  <p:tag name="MH_ORDER" val="5"/>
</p:tagLst>
</file>

<file path=ppt/tags/tag15.xml><?xml version="1.0" encoding="utf-8"?>
<p:tagLst xmlns:p="http://schemas.openxmlformats.org/presentationml/2006/main">
  <p:tag name="MH" val="20150812112923"/>
  <p:tag name="MH_LIBRARY" val="GRAPHIC"/>
  <p:tag name="MH_TYPE" val="Other"/>
  <p:tag name="MH_ORDER" val="6"/>
</p:tagLst>
</file>

<file path=ppt/tags/tag16.xml><?xml version="1.0" encoding="utf-8"?>
<p:tagLst xmlns:p="http://schemas.openxmlformats.org/presentationml/2006/main">
  <p:tag name="MH" val="20150812112923"/>
  <p:tag name="MH_LIBRARY" val="GRAPHIC"/>
  <p:tag name="MH_TYPE" val="SubTitle"/>
  <p:tag name="MH_ORDER" val="3"/>
</p:tagLst>
</file>

<file path=ppt/tags/tag17.xml><?xml version="1.0" encoding="utf-8"?>
<p:tagLst xmlns:p="http://schemas.openxmlformats.org/presentationml/2006/main">
  <p:tag name="MH" val="20150812112923"/>
  <p:tag name="MH_LIBRARY" val="GRAPHIC"/>
  <p:tag name="MH_TYPE" val="Other"/>
  <p:tag name="MH_ORDER" val="7"/>
</p:tagLst>
</file>

<file path=ppt/tags/tag18.xml><?xml version="1.0" encoding="utf-8"?>
<p:tagLst xmlns:p="http://schemas.openxmlformats.org/presentationml/2006/main">
  <p:tag name="MH" val="20150812112923"/>
  <p:tag name="MH_LIBRARY" val="GRAPHIC"/>
  <p:tag name="MH_TYPE" val="SubTitle"/>
  <p:tag name="MH_ORDER" val="4"/>
</p:tagLst>
</file>

<file path=ppt/tags/tag19.xml><?xml version="1.0" encoding="utf-8"?>
<p:tagLst xmlns:p="http://schemas.openxmlformats.org/presentationml/2006/main">
  <p:tag name="MH" val="20150812112923"/>
  <p:tag name="MH_LIBRARY" val="GRAPHIC"/>
  <p:tag name="MH_TYPE" val="Other"/>
  <p:tag name="MH_ORDER" val="9"/>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50812112923"/>
  <p:tag name="MH_LIBRARY" val="GRAPHIC"/>
  <p:tag name="MH_TYPE" val="SubTitle"/>
  <p:tag name="MH_ORDER" val="5"/>
</p:tagLst>
</file>

<file path=ppt/tags/tag21.xml><?xml version="1.0" encoding="utf-8"?>
<p:tagLst xmlns:p="http://schemas.openxmlformats.org/presentationml/2006/main">
  <p:tag name="MH" val="20150812112923"/>
  <p:tag name="MH_LIBRARY" val="GRAPHIC"/>
  <p:tag name="MH_TYPE" val="Other"/>
  <p:tag name="MH_ORDER" val="10"/>
</p:tagLst>
</file>

<file path=ppt/tags/tag22.xml><?xml version="1.0" encoding="utf-8"?>
<p:tagLst xmlns:p="http://schemas.openxmlformats.org/presentationml/2006/main">
  <p:tag name="MH" val="20150812112923"/>
  <p:tag name="MH_LIBRARY" val="GRAPHIC"/>
  <p:tag name="MH_TYPE" val="Other"/>
  <p:tag name="MH_ORDER" val="1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MH" val="20150812112923"/>
  <p:tag name="MH_LIBRARY" val="GRAPHIC"/>
  <p:tag name="MH_TYPE" val="Other"/>
  <p:tag name="MH_ORDER" val="1"/>
</p:tagLst>
</file>

<file path=ppt/tags/tag9.xml><?xml version="1.0" encoding="utf-8"?>
<p:tagLst xmlns:p="http://schemas.openxmlformats.org/presentationml/2006/main">
  <p:tag name="MH" val="20150812112923"/>
  <p:tag name="MH_LIBRARY" val="GRAPHIC"/>
  <p:tag name="MH_TYPE" val="SubTitle"/>
  <p:tag name="MH_ORDER" val="2"/>
</p:tagLst>
</file>

<file path=ppt/theme/theme1.xml><?xml version="1.0" encoding="utf-8"?>
<a:theme xmlns:a="http://schemas.openxmlformats.org/drawingml/2006/main" name="Office 主题">
  <a:themeElements>
    <a:clrScheme name="自定义 1769">
      <a:dk1>
        <a:sysClr val="windowText" lastClr="000000"/>
      </a:dk1>
      <a:lt1>
        <a:sysClr val="window" lastClr="FFFFFF"/>
      </a:lt1>
      <a:dk2>
        <a:srgbClr val="01927A"/>
      </a:dk2>
      <a:lt2>
        <a:srgbClr val="F78F65"/>
      </a:lt2>
      <a:accent1>
        <a:srgbClr val="F78F65"/>
      </a:accent1>
      <a:accent2>
        <a:srgbClr val="01927A"/>
      </a:accent2>
      <a:accent3>
        <a:srgbClr val="F78F65"/>
      </a:accent3>
      <a:accent4>
        <a:srgbClr val="01927A"/>
      </a:accent4>
      <a:accent5>
        <a:srgbClr val="F78F65"/>
      </a:accent5>
      <a:accent6>
        <a:srgbClr val="01927A"/>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5583</Words>
  <Application>WPS 演示</Application>
  <PresentationFormat>宽屏</PresentationFormat>
  <Paragraphs>696</Paragraphs>
  <Slides>37</Slides>
  <Notes>30</Notes>
  <HiddenSlides>0</HiddenSlides>
  <MMClips>1</MMClips>
  <ScaleCrop>false</ScaleCrop>
  <HeadingPairs>
    <vt:vector size="6" baseType="variant">
      <vt:variant>
        <vt:lpstr>已用的字体</vt:lpstr>
      </vt:variant>
      <vt:variant>
        <vt:i4>35</vt:i4>
      </vt:variant>
      <vt:variant>
        <vt:lpstr>主题</vt:lpstr>
      </vt:variant>
      <vt:variant>
        <vt:i4>1</vt:i4>
      </vt:variant>
      <vt:variant>
        <vt:lpstr>幻灯片标题</vt:lpstr>
      </vt:variant>
      <vt:variant>
        <vt:i4>37</vt:i4>
      </vt:variant>
    </vt:vector>
  </HeadingPairs>
  <TitlesOfParts>
    <vt:vector size="73" baseType="lpstr">
      <vt:lpstr>Arial</vt:lpstr>
      <vt:lpstr>宋体</vt:lpstr>
      <vt:lpstr>Wingdings</vt:lpstr>
      <vt:lpstr>华文细黑</vt:lpstr>
      <vt:lpstr>微软雅黑</vt:lpstr>
      <vt:lpstr>小米兰亭_GB外压缩</vt:lpstr>
      <vt:lpstr>方正尚酷简体</vt:lpstr>
      <vt:lpstr>锐字巅峰粗黑简1.0</vt:lpstr>
      <vt:lpstr>华文黑体</vt:lpstr>
      <vt:lpstr>Calibri</vt:lpstr>
      <vt:lpstr>Roboto Condensed</vt:lpstr>
      <vt:lpstr>Open Sans</vt:lpstr>
      <vt:lpstr>MS PGothic</vt:lpstr>
      <vt:lpstr>Corbel</vt:lpstr>
      <vt:lpstr>Arial Unicode MS</vt:lpstr>
      <vt:lpstr>Arial Black</vt:lpstr>
      <vt:lpstr>Calibri</vt:lpstr>
      <vt:lpstr>Impact</vt:lpstr>
      <vt:lpstr>Arial Narrow</vt:lpstr>
      <vt:lpstr>Calibri Light</vt:lpstr>
      <vt:lpstr>Batang</vt:lpstr>
      <vt:lpstr>Tahoma</vt:lpstr>
      <vt:lpstr>方正兰亭黑_GBK</vt:lpstr>
      <vt:lpstr>Bodoni MT</vt:lpstr>
      <vt:lpstr>方正正大黑简体</vt:lpstr>
      <vt:lpstr>方正兰亭粗黑_GBK</vt:lpstr>
      <vt:lpstr>Times New Roman</vt:lpstr>
      <vt:lpstr>Arial</vt:lpstr>
      <vt:lpstr>方正粗宋简体</vt:lpstr>
      <vt:lpstr>Century Gothic</vt:lpstr>
      <vt:lpstr>Raavi</vt:lpstr>
      <vt:lpstr>微软雅黑 Light</vt:lpstr>
      <vt:lpstr>Aharoni</vt:lpstr>
      <vt:lpstr>黑体</vt:lpstr>
      <vt:lpstr>Roboto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13</cp:revision>
  <dcterms:created xsi:type="dcterms:W3CDTF">2015-05-05T08:02:00Z</dcterms:created>
  <dcterms:modified xsi:type="dcterms:W3CDTF">2017-10-10T01:50:48Z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