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3"/>
  </p:handoutMasterIdLst>
  <p:sldIdLst>
    <p:sldId id="256" r:id="rId3"/>
    <p:sldId id="258" r:id="rId5"/>
    <p:sldId id="259" r:id="rId6"/>
    <p:sldId id="282" r:id="rId7"/>
    <p:sldId id="283" r:id="rId8"/>
    <p:sldId id="288" r:id="rId9"/>
    <p:sldId id="285" r:id="rId10"/>
    <p:sldId id="284" r:id="rId11"/>
    <p:sldId id="263" r:id="rId12"/>
    <p:sldId id="264" r:id="rId13"/>
    <p:sldId id="265" r:id="rId14"/>
    <p:sldId id="260" r:id="rId15"/>
    <p:sldId id="266" r:id="rId16"/>
    <p:sldId id="277" r:id="rId17"/>
    <p:sldId id="278" r:id="rId18"/>
    <p:sldId id="279" r:id="rId19"/>
    <p:sldId id="280" r:id="rId20"/>
    <p:sldId id="281" r:id="rId21"/>
    <p:sldId id="267" r:id="rId22"/>
    <p:sldId id="268" r:id="rId23"/>
    <p:sldId id="261" r:id="rId24"/>
    <p:sldId id="286" r:id="rId25"/>
    <p:sldId id="287" r:id="rId26"/>
    <p:sldId id="289" r:id="rId27"/>
    <p:sldId id="290" r:id="rId28"/>
    <p:sldId id="291" r:id="rId29"/>
    <p:sldId id="292" r:id="rId30"/>
    <p:sldId id="293" r:id="rId31"/>
    <p:sldId id="262" r:id="rId32"/>
    <p:sldId id="294" r:id="rId33"/>
    <p:sldId id="269" r:id="rId34"/>
    <p:sldId id="270" r:id="rId35"/>
    <p:sldId id="271" r:id="rId36"/>
    <p:sldId id="272" r:id="rId37"/>
    <p:sldId id="273" r:id="rId38"/>
    <p:sldId id="274" r:id="rId39"/>
    <p:sldId id="275" r:id="rId40"/>
    <p:sldId id="276" r:id="rId41"/>
    <p:sldId id="295"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D0B0"/>
    <a:srgbClr val="2BB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94660"/>
  </p:normalViewPr>
  <p:slideViewPr>
    <p:cSldViewPr snapToGrid="0">
      <p:cViewPr varScale="1">
        <p:scale>
          <a:sx n="114" d="100"/>
          <a:sy n="114" d="100"/>
        </p:scale>
        <p:origin x="780" y="126"/>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类别 1</c:v>
                </c:pt>
              </c:strCache>
            </c:strRef>
          </c:tx>
          <c:spPr>
            <a:solidFill>
              <a:schemeClr val="accent2"/>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Sheet1!$B$2</c:f>
              <c:numCache>
                <c:formatCode>General</c:formatCode>
                <c:ptCount val="1"/>
                <c:pt idx="0">
                  <c:v>100</c:v>
                </c:pt>
              </c:numCache>
            </c:numRef>
          </c:val>
        </c:ser>
        <c:ser>
          <c:idx val="1"/>
          <c:order val="1"/>
          <c:tx>
            <c:strRef>
              <c:f>Sheet1!$C$1</c:f>
              <c:strCache>
                <c:ptCount val="1"/>
                <c:pt idx="0">
                  <c:v>类别 2</c:v>
                </c:pt>
              </c:strCache>
            </c:strRef>
          </c:tx>
          <c:spPr>
            <a:solidFill>
              <a:schemeClr val="accent1"/>
            </a:solidFill>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Sheet1!$C$2</c:f>
              <c:numCache>
                <c:formatCode>General</c:formatCode>
                <c:ptCount val="1"/>
                <c:pt idx="0">
                  <c:v>90</c:v>
                </c:pt>
              </c:numCache>
            </c:numRef>
          </c:val>
        </c:ser>
        <c:ser>
          <c:idx val="2"/>
          <c:order val="2"/>
          <c:tx>
            <c:strRef>
              <c:f>Sheet1!$D$1</c:f>
              <c:strCache>
                <c:ptCount val="1"/>
                <c:pt idx="0">
                  <c:v>类别 3</c:v>
                </c:pt>
              </c:strCache>
            </c:strRef>
          </c:tx>
          <c:spPr>
            <a:solidFill>
              <a:schemeClr val="accent2"/>
            </a:solidFill>
            <a:effectLst/>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Sheet1!$D$2</c:f>
              <c:numCache>
                <c:formatCode>General</c:formatCode>
                <c:ptCount val="1"/>
                <c:pt idx="0">
                  <c:v>50</c:v>
                </c:pt>
              </c:numCache>
            </c:numRef>
          </c:val>
        </c:ser>
        <c:ser>
          <c:idx val="3"/>
          <c:order val="3"/>
          <c:tx>
            <c:strRef>
              <c:f>Sheet1!$E$1</c:f>
              <c:strCache>
                <c:ptCount val="1"/>
                <c:pt idx="0">
                  <c:v>类别 4</c:v>
                </c:pt>
              </c:strCache>
            </c:strRef>
          </c:tx>
          <c:spPr>
            <a:solidFill>
              <a:schemeClr val="accent1"/>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项目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0"/>
        <c:overlap val="-20"/>
        <c:axId val="610269872"/>
        <c:axId val="610276400"/>
      </c:barChart>
      <c:catAx>
        <c:axId val="610269872"/>
        <c:scaling>
          <c:orientation val="maxMin"/>
        </c:scaling>
        <c:delete val="1"/>
        <c:axPos val="l"/>
        <c:minorGridlines>
          <c:spPr>
            <a:ln w="6350" cap="flat" cmpd="sng" algn="ctr">
              <a:solidFill>
                <a:prstClr val="black">
                  <a:tint val="50000"/>
                  <a:shade val="95000"/>
                  <a:satMod val="105000"/>
                </a:prstClr>
              </a:solidFill>
              <a:prstDash val="dash"/>
              <a:round/>
            </a:ln>
          </c:spPr>
        </c:minorGridlines>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610276400"/>
        <c:crosses val="autoZero"/>
        <c:auto val="0"/>
        <c:lblAlgn val="ctr"/>
        <c:lblOffset val="100"/>
        <c:noMultiLvlLbl val="0"/>
      </c:catAx>
      <c:valAx>
        <c:axId val="610276400"/>
        <c:scaling>
          <c:orientation val="minMax"/>
        </c:scaling>
        <c:delete val="1"/>
        <c:axPos val="t"/>
        <c:majorGridlines>
          <c:spPr>
            <a:ln w="6350"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610269872"/>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47912-722C-4B67-B684-4468BBCD7E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1EAFF-8611-4E17-894D-F0793B56016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24F4D7-21BF-4B9F-909B-69D1BB8ABA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24F4D7-21BF-4B9F-909B-69D1BB8ABAC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21326" y="136524"/>
            <a:ext cx="10515600" cy="715530"/>
          </a:xfrm>
        </p:spPr>
        <p:txBody>
          <a:bodyPr>
            <a:normAutofit/>
          </a:bodyPr>
          <a:lstStyle>
            <a:lvl1pPr>
              <a:defRPr sz="36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11335" y="151388"/>
            <a:ext cx="626865" cy="5611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4.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png"/><Relationship Id="rId7" Type="http://schemas.openxmlformats.org/officeDocument/2006/relationships/tags" Target="../tags/tag5.xml"/><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文本框 9"/>
          <p:cNvSpPr txBox="1">
            <a:spLocks noChangeArrowheads="1"/>
          </p:cNvSpPr>
          <p:nvPr>
            <p:custDataLst>
              <p:tags r:id="rId1"/>
            </p:custDataLst>
          </p:nvPr>
        </p:nvSpPr>
        <p:spPr bwMode="auto">
          <a:xfrm>
            <a:off x="4094323" y="1943982"/>
            <a:ext cx="7559386" cy="1108080"/>
          </a:xfrm>
          <a:prstGeom prst="rect">
            <a:avLst/>
          </a:prstGeom>
          <a:noFill/>
          <a:ln w="9525">
            <a:noFill/>
            <a:miter lim="800000"/>
          </a:ln>
        </p:spPr>
        <p:txBody>
          <a:bodyPr>
            <a:spAutoFit/>
          </a:bodyPr>
          <a:lstStyle/>
          <a:p>
            <a:pPr algn="r">
              <a:spcBef>
                <a:spcPct val="50000"/>
              </a:spcBef>
            </a:pPr>
            <a:r>
              <a:rPr lang="en-US" altLang="zh-CN" sz="6600" dirty="0">
                <a:solidFill>
                  <a:schemeClr val="bg1"/>
                </a:solidFill>
                <a:latin typeface="方正大黑简体" panose="02010601030101010101" pitchFamily="2" charset="-122"/>
                <a:ea typeface="方正大黑简体" panose="02010601030101010101" pitchFamily="2" charset="-122"/>
              </a:rPr>
              <a:t>POWERPOINT</a:t>
            </a:r>
            <a:endParaRPr lang="en-US" altLang="zh-CN" sz="6600" dirty="0">
              <a:solidFill>
                <a:schemeClr val="bg1"/>
              </a:solidFill>
              <a:latin typeface="方正大黑简体" panose="02010601030101010101" pitchFamily="2" charset="-122"/>
              <a:ea typeface="方正大黑简体" panose="02010601030101010101" pitchFamily="2" charset="-122"/>
            </a:endParaRPr>
          </a:p>
        </p:txBody>
      </p:sp>
      <p:sp>
        <p:nvSpPr>
          <p:cNvPr id="4" name="PA_文本框 10"/>
          <p:cNvSpPr txBox="1">
            <a:spLocks noChangeArrowheads="1"/>
          </p:cNvSpPr>
          <p:nvPr>
            <p:custDataLst>
              <p:tags r:id="rId2"/>
            </p:custDataLst>
          </p:nvPr>
        </p:nvSpPr>
        <p:spPr bwMode="auto">
          <a:xfrm>
            <a:off x="7447472" y="1535993"/>
            <a:ext cx="4206237" cy="584203"/>
          </a:xfrm>
          <a:prstGeom prst="rect">
            <a:avLst/>
          </a:prstGeom>
          <a:noFill/>
          <a:ln w="9525">
            <a:noFill/>
            <a:miter lim="800000"/>
          </a:ln>
        </p:spPr>
        <p:txBody>
          <a:bodyPr wrap="none">
            <a:spAutoFit/>
          </a:bodyPr>
          <a:lstStyle/>
          <a:p>
            <a:pPr algn="r"/>
            <a:r>
              <a:rPr lang="zh-CN" altLang="en-US" sz="3200" dirty="0">
                <a:solidFill>
                  <a:schemeClr val="bg1"/>
                </a:solidFill>
                <a:latin typeface="微软雅黑" panose="020B0503020204020204" pitchFamily="34" charset="-122"/>
                <a:ea typeface="微软雅黑" panose="020B0503020204020204" pitchFamily="34" charset="-122"/>
              </a:rPr>
              <a:t>简约通用医疗</a:t>
            </a:r>
            <a:r>
              <a:rPr lang="en-US" altLang="zh-CN" sz="3200" dirty="0">
                <a:solidFill>
                  <a:schemeClr val="bg1"/>
                </a:solidFill>
                <a:latin typeface="微软雅黑" panose="020B0503020204020204" pitchFamily="34" charset="-122"/>
                <a:ea typeface="微软雅黑" panose="020B0503020204020204" pitchFamily="34" charset="-122"/>
              </a:rPr>
              <a:t>PPT</a:t>
            </a:r>
            <a:r>
              <a:rPr lang="zh-CN" altLang="en-US" sz="3200" dirty="0">
                <a:solidFill>
                  <a:schemeClr val="bg1"/>
                </a:solidFill>
                <a:latin typeface="微软雅黑" panose="020B0503020204020204" pitchFamily="34" charset="-122"/>
                <a:ea typeface="微软雅黑" panose="020B0503020204020204" pitchFamily="34" charset="-122"/>
              </a:rPr>
              <a:t>模板</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5" name="PA_文本框 11"/>
          <p:cNvSpPr txBox="1">
            <a:spLocks noChangeArrowheads="1"/>
          </p:cNvSpPr>
          <p:nvPr>
            <p:custDataLst>
              <p:tags r:id="rId3"/>
            </p:custDataLst>
          </p:nvPr>
        </p:nvSpPr>
        <p:spPr bwMode="auto">
          <a:xfrm>
            <a:off x="8219629" y="3004437"/>
            <a:ext cx="3434080" cy="583565"/>
          </a:xfrm>
          <a:prstGeom prst="rect">
            <a:avLst/>
          </a:prstGeom>
          <a:noFill/>
          <a:ln w="9525">
            <a:noFill/>
            <a:miter lim="800000"/>
          </a:ln>
        </p:spPr>
        <p:txBody>
          <a:bodyPr wrap="none">
            <a:spAutoFit/>
          </a:bodyPr>
          <a:lstStyle/>
          <a:p>
            <a:pPr algn="r"/>
            <a:r>
              <a:rPr lang="zh-CN" altLang="en-US" sz="3200" b="1" dirty="0" smtClean="0">
                <a:solidFill>
                  <a:schemeClr val="bg1"/>
                </a:solidFill>
                <a:latin typeface="+mj-ea"/>
                <a:ea typeface="+mj-ea"/>
              </a:rPr>
              <a:t>汇报人：</a:t>
            </a:r>
            <a:r>
              <a:rPr lang="zh-CN" altLang="en-US" sz="3200" b="1" dirty="0" smtClean="0">
                <a:solidFill>
                  <a:schemeClr val="bg1"/>
                </a:solidFill>
                <a:latin typeface="+mj-ea"/>
                <a:cs typeface="+mj-ea"/>
              </a:rPr>
              <a:t>亮亮图文</a:t>
            </a:r>
            <a:endParaRPr lang="zh-CN" altLang="en-US" sz="3200" b="1" dirty="0" smtClean="0">
              <a:solidFill>
                <a:schemeClr val="bg1"/>
              </a:solidFill>
              <a:latin typeface="+mj-ea"/>
              <a:cs typeface="+mj-ea"/>
            </a:endParaRPr>
          </a:p>
        </p:txBody>
      </p:sp>
      <p:sp>
        <p:nvSpPr>
          <p:cNvPr id="6" name="PA_Line 14"/>
          <p:cNvSpPr>
            <a:spLocks noChangeShapeType="1"/>
          </p:cNvSpPr>
          <p:nvPr>
            <p:custDataLst>
              <p:tags r:id="rId4"/>
            </p:custDataLst>
          </p:nvPr>
        </p:nvSpPr>
        <p:spPr bwMode="auto">
          <a:xfrm>
            <a:off x="5485638" y="2971100"/>
            <a:ext cx="6168071" cy="0"/>
          </a:xfrm>
          <a:prstGeom prst="line">
            <a:avLst/>
          </a:prstGeom>
          <a:noFill/>
          <a:ln w="9525">
            <a:solidFill>
              <a:schemeClr val="bg1"/>
            </a:solidFill>
            <a:round/>
          </a:ln>
        </p:spPr>
        <p:txBody>
          <a:bodyPr/>
          <a:lstStyle/>
          <a:p>
            <a:pPr algn="r"/>
            <a:endParaRPr lang="zh-CN" altLang="en-US" sz="2800"/>
          </a:p>
        </p:txBody>
      </p:sp>
      <p:pic>
        <p:nvPicPr>
          <p:cNvPr id="9" name="PA_Ivan Torrent,Julie Elven - Icarus">
            <a:hlinkClick r:id="" action="ppaction://media"/>
          </p:cNvPr>
          <p:cNvPicPr>
            <a:picLocks noChangeAspect="1"/>
          </p:cNvPicPr>
          <p:nvPr>
            <a:audioFile r:link="rId5"/>
            <p:extLst>
              <p:ext uri="{DAA4B4D4-6D71-4841-9C94-3DE7FCFB9230}">
                <p14:media xmlns:p14="http://schemas.microsoft.com/office/powerpoint/2010/main" r:embed="rId6"/>
              </p:ext>
            </p:extLst>
            <p:custDataLst>
              <p:tags r:id="rId7"/>
            </p:custDataLst>
          </p:nvPr>
        </p:nvPicPr>
        <p:blipFill>
          <a:blip r:embed="rId8"/>
          <a:stretch>
            <a:fillRect/>
          </a:stretch>
        </p:blipFill>
        <p:spPr>
          <a:xfrm>
            <a:off x="10125147" y="-173261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47"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7" repeatCount="indefinite" fill="hold" display="0">
                  <p:stCondLst>
                    <p:cond delay="indefinite"/>
                  </p:stCondLst>
                  <p:endCondLst>
                    <p:cond evt="onStopAudio" delay="0">
                      <p:tgtEl>
                        <p:sldTgt/>
                      </p:tgtEl>
                    </p:cond>
                  </p:endCondLst>
                </p:cTn>
                <p:tgtEl>
                  <p:spTgt spid="9"/>
                </p:tgtEl>
              </p:cMediaNode>
            </p:audio>
          </p:childTnLst>
        </p:cTn>
      </p:par>
    </p:tnLst>
    <p:bldLst>
      <p:bldP spid="3" grpId="0"/>
      <p:bldP spid="4" grpId="0"/>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单击此处添加标题</a:t>
            </a:r>
            <a:endParaRPr lang="zh-CN" altLang="en-US" dirty="0"/>
          </a:p>
        </p:txBody>
      </p:sp>
      <p:grpSp>
        <p:nvGrpSpPr>
          <p:cNvPr id="17" name="Group 8"/>
          <p:cNvGrpSpPr/>
          <p:nvPr/>
        </p:nvGrpSpPr>
        <p:grpSpPr bwMode="auto">
          <a:xfrm>
            <a:off x="4262762" y="2329917"/>
            <a:ext cx="2124783" cy="2249605"/>
            <a:chOff x="1694" y="1460"/>
            <a:chExt cx="1186" cy="1256"/>
          </a:xfrm>
        </p:grpSpPr>
        <p:sp>
          <p:nvSpPr>
            <p:cNvPr id="18" name="Freeform 9"/>
            <p:cNvSpPr/>
            <p:nvPr/>
          </p:nvSpPr>
          <p:spPr bwMode="auto">
            <a:xfrm>
              <a:off x="1694" y="146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19" name="Freeform 10"/>
            <p:cNvSpPr/>
            <p:nvPr/>
          </p:nvSpPr>
          <p:spPr bwMode="auto">
            <a:xfrm>
              <a:off x="1694" y="170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grpSp>
        <p:nvGrpSpPr>
          <p:cNvPr id="20" name="Group 11"/>
          <p:cNvGrpSpPr/>
          <p:nvPr/>
        </p:nvGrpSpPr>
        <p:grpSpPr bwMode="auto">
          <a:xfrm>
            <a:off x="6387546" y="2518682"/>
            <a:ext cx="2124783" cy="2060841"/>
            <a:chOff x="2880" y="1565"/>
            <a:chExt cx="1185" cy="1151"/>
          </a:xfrm>
        </p:grpSpPr>
        <p:sp>
          <p:nvSpPr>
            <p:cNvPr id="21" name="Freeform 12"/>
            <p:cNvSpPr/>
            <p:nvPr/>
          </p:nvSpPr>
          <p:spPr bwMode="auto">
            <a:xfrm>
              <a:off x="2880" y="1565"/>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sp>
          <p:nvSpPr>
            <p:cNvPr id="22" name="Freeform 13"/>
            <p:cNvSpPr/>
            <p:nvPr/>
          </p:nvSpPr>
          <p:spPr bwMode="auto">
            <a:xfrm>
              <a:off x="2880" y="1810"/>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grpSp>
        <p:nvGrpSpPr>
          <p:cNvPr id="23" name="Group 14"/>
          <p:cNvGrpSpPr/>
          <p:nvPr/>
        </p:nvGrpSpPr>
        <p:grpSpPr bwMode="auto">
          <a:xfrm>
            <a:off x="3381326" y="2580955"/>
            <a:ext cx="3004273" cy="1996623"/>
            <a:chOff x="1204" y="1601"/>
            <a:chExt cx="1676" cy="1115"/>
          </a:xfrm>
        </p:grpSpPr>
        <p:sp>
          <p:nvSpPr>
            <p:cNvPr id="24" name="Freeform 15"/>
            <p:cNvSpPr/>
            <p:nvPr/>
          </p:nvSpPr>
          <p:spPr bwMode="auto">
            <a:xfrm>
              <a:off x="1204" y="1601"/>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25" name="Rectangle 16"/>
            <p:cNvSpPr>
              <a:spLocks noChangeArrowheads="1"/>
            </p:cNvSpPr>
            <p:nvPr/>
          </p:nvSpPr>
          <p:spPr bwMode="auto">
            <a:xfrm>
              <a:off x="1204" y="2193"/>
              <a:ext cx="1676" cy="52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6" name="Group 17"/>
          <p:cNvGrpSpPr/>
          <p:nvPr/>
        </p:nvGrpSpPr>
        <p:grpSpPr bwMode="auto">
          <a:xfrm>
            <a:off x="6520829" y="3052298"/>
            <a:ext cx="3002326" cy="1432275"/>
            <a:chOff x="2880" y="1916"/>
            <a:chExt cx="1675" cy="800"/>
          </a:xfrm>
        </p:grpSpPr>
        <p:sp>
          <p:nvSpPr>
            <p:cNvPr id="27" name="Freeform 18"/>
            <p:cNvSpPr/>
            <p:nvPr/>
          </p:nvSpPr>
          <p:spPr bwMode="auto">
            <a:xfrm>
              <a:off x="2880" y="1916"/>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accent2"/>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28" name="Rectangle 19"/>
            <p:cNvSpPr>
              <a:spLocks noChangeArrowheads="1"/>
            </p:cNvSpPr>
            <p:nvPr/>
          </p:nvSpPr>
          <p:spPr bwMode="auto">
            <a:xfrm>
              <a:off x="2880" y="2507"/>
              <a:ext cx="1675" cy="209"/>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9" name="Group 20"/>
          <p:cNvGrpSpPr/>
          <p:nvPr/>
        </p:nvGrpSpPr>
        <p:grpSpPr bwMode="auto">
          <a:xfrm>
            <a:off x="2723654" y="3454720"/>
            <a:ext cx="3002326" cy="2185387"/>
            <a:chOff x="1204" y="2088"/>
            <a:chExt cx="1676" cy="1221"/>
          </a:xfrm>
        </p:grpSpPr>
        <p:sp>
          <p:nvSpPr>
            <p:cNvPr id="30" name="Freeform 21"/>
            <p:cNvSpPr/>
            <p:nvPr/>
          </p:nvSpPr>
          <p:spPr bwMode="auto">
            <a:xfrm>
              <a:off x="1204" y="2088"/>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chemeClr val="bg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31" name="Freeform 22"/>
            <p:cNvSpPr/>
            <p:nvPr/>
          </p:nvSpPr>
          <p:spPr bwMode="auto">
            <a:xfrm>
              <a:off x="1204" y="2088"/>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DDDDDD"/>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sp>
          <p:nvSpPr>
            <p:cNvPr id="32" name="Freeform 23"/>
            <p:cNvSpPr/>
            <p:nvPr/>
          </p:nvSpPr>
          <p:spPr bwMode="auto">
            <a:xfrm>
              <a:off x="1694" y="2088"/>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grpSp>
        <p:nvGrpSpPr>
          <p:cNvPr id="33" name="Group 24"/>
          <p:cNvGrpSpPr/>
          <p:nvPr/>
        </p:nvGrpSpPr>
        <p:grpSpPr bwMode="auto">
          <a:xfrm>
            <a:off x="6387544" y="4392704"/>
            <a:ext cx="3002326" cy="1247403"/>
            <a:chOff x="2880" y="2612"/>
            <a:chExt cx="1675" cy="697"/>
          </a:xfrm>
        </p:grpSpPr>
        <p:sp>
          <p:nvSpPr>
            <p:cNvPr id="34" name="Freeform 25"/>
            <p:cNvSpPr/>
            <p:nvPr/>
          </p:nvSpPr>
          <p:spPr bwMode="auto">
            <a:xfrm>
              <a:off x="2880" y="2612"/>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35" name="Freeform 26"/>
            <p:cNvSpPr/>
            <p:nvPr/>
          </p:nvSpPr>
          <p:spPr bwMode="auto">
            <a:xfrm>
              <a:off x="4065" y="2612"/>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gradFill rotWithShape="1">
              <a:gsLst>
                <a:gs pos="0">
                  <a:srgbClr val="777777"/>
                </a:gs>
                <a:gs pos="100000">
                  <a:srgbClr val="80808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sp>
          <p:nvSpPr>
            <p:cNvPr id="36" name="Freeform 27"/>
            <p:cNvSpPr/>
            <p:nvPr/>
          </p:nvSpPr>
          <p:spPr bwMode="auto">
            <a:xfrm>
              <a:off x="2880" y="2612"/>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solidFill>
              <a:srgbClr val="B2B2B2"/>
            </a:soli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grpSp>
      <p:sp>
        <p:nvSpPr>
          <p:cNvPr id="37" name="Arc 28"/>
          <p:cNvSpPr/>
          <p:nvPr/>
        </p:nvSpPr>
        <p:spPr bwMode="auto">
          <a:xfrm>
            <a:off x="5815487" y="1623510"/>
            <a:ext cx="1346474" cy="725868"/>
          </a:xfrm>
          <a:custGeom>
            <a:avLst/>
            <a:gdLst>
              <a:gd name="T0" fmla="*/ 0 w 40011"/>
              <a:gd name="T1" fmla="*/ 0 h 21600"/>
              <a:gd name="T2" fmla="*/ 0 w 40011"/>
              <a:gd name="T3" fmla="*/ 0 h 21600"/>
              <a:gd name="T4" fmla="*/ 0 w 40011"/>
              <a:gd name="T5" fmla="*/ 0 h 21600"/>
              <a:gd name="T6" fmla="*/ 0 60000 65536"/>
              <a:gd name="T7" fmla="*/ 0 60000 65536"/>
              <a:gd name="T8" fmla="*/ 0 60000 65536"/>
              <a:gd name="T9" fmla="*/ 0 w 40011"/>
              <a:gd name="T10" fmla="*/ 0 h 21600"/>
              <a:gd name="T11" fmla="*/ 40011 w 40011"/>
              <a:gd name="T12" fmla="*/ 21600 h 21600"/>
            </a:gdLst>
            <a:ahLst/>
            <a:cxnLst>
              <a:cxn ang="T6">
                <a:pos x="T0" y="T1"/>
              </a:cxn>
              <a:cxn ang="T7">
                <a:pos x="T2" y="T3"/>
              </a:cxn>
              <a:cxn ang="T8">
                <a:pos x="T4" y="T5"/>
              </a:cxn>
            </a:cxnLst>
            <a:rect l="T9" t="T10" r="T11" b="T12"/>
            <a:pathLst>
              <a:path w="40011" h="21600" fill="none" extrusionOk="0">
                <a:moveTo>
                  <a:pt x="0" y="10366"/>
                </a:moveTo>
                <a:cubicBezTo>
                  <a:pt x="3920" y="3928"/>
                  <a:pt x="10912" y="-1"/>
                  <a:pt x="18449" y="0"/>
                </a:cubicBezTo>
                <a:cubicBezTo>
                  <a:pt x="29878" y="0"/>
                  <a:pt x="39329" y="8903"/>
                  <a:pt x="40010" y="20313"/>
                </a:cubicBezTo>
              </a:path>
              <a:path w="40011" h="21600" stroke="0" extrusionOk="0">
                <a:moveTo>
                  <a:pt x="0" y="10366"/>
                </a:moveTo>
                <a:cubicBezTo>
                  <a:pt x="3920" y="3928"/>
                  <a:pt x="10912" y="-1"/>
                  <a:pt x="18449" y="0"/>
                </a:cubicBezTo>
                <a:cubicBezTo>
                  <a:pt x="29878" y="0"/>
                  <a:pt x="39329" y="8903"/>
                  <a:pt x="40010" y="20313"/>
                </a:cubicBezTo>
                <a:lnTo>
                  <a:pt x="18449" y="21600"/>
                </a:lnTo>
                <a:close/>
              </a:path>
            </a:pathLst>
          </a:custGeom>
          <a:noFill/>
          <a:ln w="31750" cap="rnd">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121908" tIns="60954" rIns="121908" bIns="60954" anchor="ctr"/>
          <a:lstStyle/>
          <a:p>
            <a:endParaRPr lang="zh-CN" altLang="en-US"/>
          </a:p>
        </p:txBody>
      </p:sp>
      <p:sp>
        <p:nvSpPr>
          <p:cNvPr id="38" name="Arc 29"/>
          <p:cNvSpPr/>
          <p:nvPr/>
        </p:nvSpPr>
        <p:spPr bwMode="auto">
          <a:xfrm>
            <a:off x="8136795" y="2201479"/>
            <a:ext cx="1163573" cy="1029448"/>
          </a:xfrm>
          <a:custGeom>
            <a:avLst/>
            <a:gdLst>
              <a:gd name="T0" fmla="*/ 0 w 36840"/>
              <a:gd name="T1" fmla="*/ 0 h 32562"/>
              <a:gd name="T2" fmla="*/ 0 w 36840"/>
              <a:gd name="T3" fmla="*/ 0 h 32562"/>
              <a:gd name="T4" fmla="*/ 0 w 36840"/>
              <a:gd name="T5" fmla="*/ 0 h 32562"/>
              <a:gd name="T6" fmla="*/ 0 60000 65536"/>
              <a:gd name="T7" fmla="*/ 0 60000 65536"/>
              <a:gd name="T8" fmla="*/ 0 60000 65536"/>
              <a:gd name="T9" fmla="*/ 0 w 36840"/>
              <a:gd name="T10" fmla="*/ 0 h 32562"/>
              <a:gd name="T11" fmla="*/ 36840 w 36840"/>
              <a:gd name="T12" fmla="*/ 32562 h 32562"/>
            </a:gdLst>
            <a:ahLst/>
            <a:cxnLst>
              <a:cxn ang="T6">
                <a:pos x="T0" y="T1"/>
              </a:cxn>
              <a:cxn ang="T7">
                <a:pos x="T2" y="T3"/>
              </a:cxn>
              <a:cxn ang="T8">
                <a:pos x="T4" y="T5"/>
              </a:cxn>
            </a:cxnLst>
            <a:rect l="T9" t="T10" r="T11" b="T12"/>
            <a:pathLst>
              <a:path w="36840" h="32562" fill="none" extrusionOk="0">
                <a:moveTo>
                  <a:pt x="0" y="6293"/>
                </a:moveTo>
                <a:cubicBezTo>
                  <a:pt x="4048" y="2262"/>
                  <a:pt x="9527" y="-1"/>
                  <a:pt x="15240" y="0"/>
                </a:cubicBezTo>
                <a:cubicBezTo>
                  <a:pt x="27169" y="0"/>
                  <a:pt x="36840" y="9670"/>
                  <a:pt x="36840" y="21600"/>
                </a:cubicBezTo>
                <a:cubicBezTo>
                  <a:pt x="36840" y="25455"/>
                  <a:pt x="35808" y="29240"/>
                  <a:pt x="33851" y="32562"/>
                </a:cubicBezTo>
              </a:path>
              <a:path w="36840" h="32562" stroke="0" extrusionOk="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close/>
              </a:path>
            </a:pathLst>
          </a:custGeom>
          <a:noFill/>
          <a:ln w="31750" cap="rnd">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121908" tIns="60954" rIns="121908" bIns="60954" anchor="ctr"/>
          <a:lstStyle/>
          <a:p>
            <a:endParaRPr lang="zh-CN" altLang="en-US"/>
          </a:p>
        </p:txBody>
      </p:sp>
      <p:sp>
        <p:nvSpPr>
          <p:cNvPr id="39" name="Text Box 30"/>
          <p:cNvSpPr txBox="1">
            <a:spLocks noChangeArrowheads="1"/>
          </p:cNvSpPr>
          <p:nvPr/>
        </p:nvSpPr>
        <p:spPr bwMode="auto">
          <a:xfrm>
            <a:off x="7669808" y="4493898"/>
            <a:ext cx="1587751"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 Box 31"/>
          <p:cNvSpPr txBox="1">
            <a:spLocks noChangeArrowheads="1"/>
          </p:cNvSpPr>
          <p:nvPr/>
        </p:nvSpPr>
        <p:spPr bwMode="auto">
          <a:xfrm>
            <a:off x="7535550" y="3604288"/>
            <a:ext cx="1764816"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bg1"/>
                </a:solidFill>
                <a:latin typeface="微软雅黑" panose="020B0503020204020204" pitchFamily="34" charset="-122"/>
                <a:ea typeface="微软雅黑" panose="020B0503020204020204" pitchFamily="34" charset="-122"/>
              </a:rPr>
              <a:t>输入你的标题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1" name="Text Box 32"/>
          <p:cNvSpPr txBox="1">
            <a:spLocks noChangeArrowheads="1"/>
          </p:cNvSpPr>
          <p:nvPr/>
        </p:nvSpPr>
        <p:spPr bwMode="auto">
          <a:xfrm>
            <a:off x="2949363" y="3544237"/>
            <a:ext cx="2072248"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 Box 33"/>
          <p:cNvSpPr txBox="1">
            <a:spLocks noChangeArrowheads="1"/>
          </p:cNvSpPr>
          <p:nvPr/>
        </p:nvSpPr>
        <p:spPr bwMode="auto">
          <a:xfrm>
            <a:off x="4712234" y="2604307"/>
            <a:ext cx="1764816"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bg1"/>
                </a:solidFill>
                <a:latin typeface="微软雅黑" panose="020B0503020204020204" pitchFamily="34" charset="-122"/>
                <a:ea typeface="微软雅黑" panose="020B0503020204020204" pitchFamily="34" charset="-122"/>
              </a:rPr>
              <a:t>输入你的标题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3" name="Text Box 35"/>
          <p:cNvSpPr txBox="1">
            <a:spLocks noChangeArrowheads="1"/>
          </p:cNvSpPr>
          <p:nvPr/>
        </p:nvSpPr>
        <p:spPr bwMode="auto">
          <a:xfrm>
            <a:off x="6434243" y="2826154"/>
            <a:ext cx="1587751"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 Box 31"/>
          <p:cNvSpPr txBox="1">
            <a:spLocks noChangeArrowheads="1"/>
          </p:cNvSpPr>
          <p:nvPr/>
        </p:nvSpPr>
        <p:spPr bwMode="auto">
          <a:xfrm>
            <a:off x="3601422" y="2993620"/>
            <a:ext cx="1764816"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bg1"/>
                </a:solidFill>
                <a:latin typeface="微软雅黑" panose="020B0503020204020204" pitchFamily="34" charset="-122"/>
                <a:ea typeface="微软雅黑" panose="020B0503020204020204" pitchFamily="34" charset="-122"/>
              </a:rPr>
              <a:t>输入你的标题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5" name="文本框 8"/>
          <p:cNvSpPr txBox="1"/>
          <p:nvPr/>
        </p:nvSpPr>
        <p:spPr>
          <a:xfrm>
            <a:off x="4663702" y="5094907"/>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文本框 8"/>
          <p:cNvSpPr txBox="1"/>
          <p:nvPr/>
        </p:nvSpPr>
        <p:spPr>
          <a:xfrm>
            <a:off x="2752772" y="1580097"/>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文本框 8"/>
          <p:cNvSpPr txBox="1"/>
          <p:nvPr/>
        </p:nvSpPr>
        <p:spPr>
          <a:xfrm>
            <a:off x="7161961" y="1441463"/>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ppt_x"/>
                                          </p:val>
                                        </p:tav>
                                        <p:tav tm="100000">
                                          <p:val>
                                            <p:strVal val="#ppt_x"/>
                                          </p:val>
                                        </p:tav>
                                      </p:tavLst>
                                    </p:anim>
                                    <p:anim calcmode="lin" valueType="num">
                                      <p:cBhvr additive="base">
                                        <p:cTn id="8" dur="25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50" fill="hold"/>
                                        <p:tgtEl>
                                          <p:spTgt spid="20"/>
                                        </p:tgtEl>
                                        <p:attrNameLst>
                                          <p:attrName>ppt_x</p:attrName>
                                        </p:attrNameLst>
                                      </p:cBhvr>
                                      <p:tavLst>
                                        <p:tav tm="0">
                                          <p:val>
                                            <p:strVal val="#ppt_x"/>
                                          </p:val>
                                        </p:tav>
                                        <p:tav tm="100000">
                                          <p:val>
                                            <p:strVal val="#ppt_x"/>
                                          </p:val>
                                        </p:tav>
                                      </p:tavLst>
                                    </p:anim>
                                    <p:anim calcmode="lin" valueType="num">
                                      <p:cBhvr additive="base">
                                        <p:cTn id="18" dur="25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50" fill="hold"/>
                                        <p:tgtEl>
                                          <p:spTgt spid="17"/>
                                        </p:tgtEl>
                                        <p:attrNameLst>
                                          <p:attrName>ppt_x</p:attrName>
                                        </p:attrNameLst>
                                      </p:cBhvr>
                                      <p:tavLst>
                                        <p:tav tm="0">
                                          <p:val>
                                            <p:strVal val="#ppt_x"/>
                                          </p:val>
                                        </p:tav>
                                        <p:tav tm="100000">
                                          <p:val>
                                            <p:strVal val="#ppt_x"/>
                                          </p:val>
                                        </p:tav>
                                      </p:tavLst>
                                    </p:anim>
                                    <p:anim calcmode="lin" valueType="num">
                                      <p:cBhvr additive="base">
                                        <p:cTn id="23" dur="25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 fill="hold"/>
                                        <p:tgtEl>
                                          <p:spTgt spid="23"/>
                                        </p:tgtEl>
                                        <p:attrNameLst>
                                          <p:attrName>ppt_x</p:attrName>
                                        </p:attrNameLst>
                                      </p:cBhvr>
                                      <p:tavLst>
                                        <p:tav tm="0">
                                          <p:val>
                                            <p:strVal val="#ppt_x"/>
                                          </p:val>
                                        </p:tav>
                                        <p:tav tm="100000">
                                          <p:val>
                                            <p:strVal val="#ppt_x"/>
                                          </p:val>
                                        </p:tav>
                                      </p:tavLst>
                                    </p:anim>
                                    <p:anim calcmode="lin" valueType="num">
                                      <p:cBhvr additive="base">
                                        <p:cTn id="28" dur="25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animEffect transition="in" filter="fade">
                                      <p:cBhvr>
                                        <p:cTn id="63" dur="500"/>
                                        <p:tgtEl>
                                          <p:spTgt spid="44"/>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8"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500" fill="hold"/>
                                        <p:tgtEl>
                                          <p:spTgt spid="46"/>
                                        </p:tgtEl>
                                        <p:attrNameLst>
                                          <p:attrName>ppt_x</p:attrName>
                                        </p:attrNameLst>
                                      </p:cBhvr>
                                      <p:tavLst>
                                        <p:tav tm="0">
                                          <p:val>
                                            <p:strVal val="0-#ppt_w/2"/>
                                          </p:val>
                                        </p:tav>
                                        <p:tav tm="100000">
                                          <p:val>
                                            <p:strVal val="#ppt_x"/>
                                          </p:val>
                                        </p:tav>
                                      </p:tavLst>
                                    </p:anim>
                                    <p:anim calcmode="lin" valueType="num">
                                      <p:cBhvr additive="base">
                                        <p:cTn id="79" dur="50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additive="base">
                                        <p:cTn id="82" dur="500" fill="hold"/>
                                        <p:tgtEl>
                                          <p:spTgt spid="47"/>
                                        </p:tgtEl>
                                        <p:attrNameLst>
                                          <p:attrName>ppt_x</p:attrName>
                                        </p:attrNameLst>
                                      </p:cBhvr>
                                      <p:tavLst>
                                        <p:tav tm="0">
                                          <p:val>
                                            <p:strVal val="1+#ppt_w/2"/>
                                          </p:val>
                                        </p:tav>
                                        <p:tav tm="100000">
                                          <p:val>
                                            <p:strVal val="#ppt_x"/>
                                          </p:val>
                                        </p:tav>
                                      </p:tavLst>
                                    </p:anim>
                                    <p:anim calcmode="lin" valueType="num">
                                      <p:cBhvr additive="base">
                                        <p:cTn id="83" dur="500" fill="hold"/>
                                        <p:tgtEl>
                                          <p:spTgt spid="47"/>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22" presetClass="entr" presetSubtype="4"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down)">
                                      <p:cBhvr>
                                        <p:cTn id="9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0" grpId="0"/>
      <p:bldP spid="41" grpId="0"/>
      <p:bldP spid="42" grpId="0"/>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81941" y="1406608"/>
            <a:ext cx="6321030" cy="4374383"/>
          </a:xfrm>
          <a:prstGeom prst="roundRect">
            <a:avLst>
              <a:gd name="adj" fmla="val 4910"/>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121908" tIns="60954" rIns="121908" bIns="60954" rtlCol="0" anchor="ctr"/>
          <a:lstStyle/>
          <a:p>
            <a:pPr algn="ctr" defTabSz="1218565">
              <a:defRPr/>
            </a:pPr>
            <a:endParaRPr lang="en-US" sz="1600" kern="0">
              <a:solidFill>
                <a:sysClr val="window" lastClr="FFFFFF"/>
              </a:solidFill>
              <a:latin typeface="Calibri" panose="020F0502020204030204"/>
            </a:endParaRPr>
          </a:p>
        </p:txBody>
      </p:sp>
      <p:sp>
        <p:nvSpPr>
          <p:cNvPr id="4" name="圆角矩形 3"/>
          <p:cNvSpPr/>
          <p:nvPr/>
        </p:nvSpPr>
        <p:spPr>
          <a:xfrm>
            <a:off x="1281941" y="1406608"/>
            <a:ext cx="6221293" cy="4374383"/>
          </a:xfrm>
          <a:prstGeom prst="roundRect">
            <a:avLst>
              <a:gd name="adj" fmla="val 4910"/>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121908" tIns="60954" rIns="121908" bIns="60954" rtlCol="0" anchor="ctr"/>
          <a:lstStyle/>
          <a:p>
            <a:pPr algn="ctr" defTabSz="1218565">
              <a:defRPr/>
            </a:pPr>
            <a:endParaRPr lang="en-US" sz="1600" kern="0">
              <a:solidFill>
                <a:sysClr val="window" lastClr="FFFFFF"/>
              </a:solidFill>
              <a:latin typeface="Calibri" panose="020F0502020204030204"/>
            </a:endParaRPr>
          </a:p>
        </p:txBody>
      </p:sp>
      <p:grpSp>
        <p:nvGrpSpPr>
          <p:cNvPr id="5" name="组合 4"/>
          <p:cNvGrpSpPr/>
          <p:nvPr/>
        </p:nvGrpSpPr>
        <p:grpSpPr>
          <a:xfrm>
            <a:off x="1845233" y="1406608"/>
            <a:ext cx="8653987" cy="848653"/>
            <a:chOff x="1167484" y="1054955"/>
            <a:chExt cx="6491335" cy="636490"/>
          </a:xfrm>
        </p:grpSpPr>
        <p:sp>
          <p:nvSpPr>
            <p:cNvPr id="6" name="圆角矩形 5"/>
            <p:cNvSpPr/>
            <p:nvPr/>
          </p:nvSpPr>
          <p:spPr>
            <a:xfrm>
              <a:off x="1167484" y="1054955"/>
              <a:ext cx="4576882" cy="636489"/>
            </a:xfrm>
            <a:prstGeom prst="roundRect">
              <a:avLst>
                <a:gd name="adj" fmla="val 4910"/>
              </a:avLst>
            </a:prstGeom>
            <a:solidFill>
              <a:schemeClr val="accent1"/>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7" name="圆角矩形 6"/>
            <p:cNvSpPr/>
            <p:nvPr/>
          </p:nvSpPr>
          <p:spPr>
            <a:xfrm>
              <a:off x="1167484" y="1054956"/>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8" name="矩形 7"/>
            <p:cNvSpPr/>
            <p:nvPr/>
          </p:nvSpPr>
          <p:spPr>
            <a:xfrm>
              <a:off x="5755195" y="1266734"/>
              <a:ext cx="1903624" cy="326622"/>
            </a:xfrm>
            <a:prstGeom prst="rect">
              <a:avLst/>
            </a:prstGeom>
            <a:solidFill>
              <a:schemeClr val="accent1">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9" name="TextBox 8"/>
            <p:cNvSpPr txBox="1"/>
            <p:nvPr/>
          </p:nvSpPr>
          <p:spPr>
            <a:xfrm>
              <a:off x="5848301" y="12989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endParaRPr lang="zh-CN" altLang="en-US" sz="1900" b="0" dirty="0">
                <a:solidFill>
                  <a:sysClr val="window" lastClr="FFFFFF"/>
                </a:solidFill>
              </a:endParaRPr>
            </a:p>
          </p:txBody>
        </p:sp>
        <p:sp>
          <p:nvSpPr>
            <p:cNvPr id="10" name="TextBox 9"/>
            <p:cNvSpPr txBox="1"/>
            <p:nvPr/>
          </p:nvSpPr>
          <p:spPr>
            <a:xfrm>
              <a:off x="1407616" y="1245501"/>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Text" lastClr="000000">
                      <a:lumMod val="50000"/>
                      <a:lumOff val="50000"/>
                    </a:sysClr>
                  </a:solidFill>
                </a:rPr>
                <a:t>01</a:t>
              </a:r>
              <a:endParaRPr lang="zh-CN" altLang="en-US" sz="3200" b="0" dirty="0">
                <a:solidFill>
                  <a:sysClr val="windowText" lastClr="000000">
                    <a:lumMod val="50000"/>
                    <a:lumOff val="50000"/>
                  </a:sysClr>
                </a:solidFill>
              </a:endParaRPr>
            </a:p>
          </p:txBody>
        </p:sp>
        <p:sp>
          <p:nvSpPr>
            <p:cNvPr id="11" name="TextBox 10"/>
            <p:cNvSpPr txBox="1"/>
            <p:nvPr/>
          </p:nvSpPr>
          <p:spPr>
            <a:xfrm>
              <a:off x="2542656" y="1200469"/>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859670" y="2250261"/>
            <a:ext cx="8652247" cy="848652"/>
            <a:chOff x="1178314" y="1687695"/>
            <a:chExt cx="6490030" cy="636489"/>
          </a:xfrm>
        </p:grpSpPr>
        <p:sp>
          <p:nvSpPr>
            <p:cNvPr id="13" name="圆角矩形 12"/>
            <p:cNvSpPr/>
            <p:nvPr/>
          </p:nvSpPr>
          <p:spPr>
            <a:xfrm>
              <a:off x="1178314" y="1687695"/>
              <a:ext cx="4576882" cy="636489"/>
            </a:xfrm>
            <a:prstGeom prst="roundRect">
              <a:avLst>
                <a:gd name="adj" fmla="val 4910"/>
              </a:avLst>
            </a:prstGeom>
            <a:solidFill>
              <a:schemeClr val="accent2"/>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14" name="矩形 13"/>
            <p:cNvSpPr/>
            <p:nvPr/>
          </p:nvSpPr>
          <p:spPr>
            <a:xfrm>
              <a:off x="5755195" y="1869768"/>
              <a:ext cx="1903624" cy="326622"/>
            </a:xfrm>
            <a:prstGeom prst="rect">
              <a:avLst/>
            </a:prstGeom>
            <a:solidFill>
              <a:schemeClr val="accent2">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15" name="TextBox 14"/>
            <p:cNvSpPr txBox="1"/>
            <p:nvPr/>
          </p:nvSpPr>
          <p:spPr>
            <a:xfrm>
              <a:off x="1407616" y="1917774"/>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 lastClr="FFFFFF"/>
                  </a:solidFill>
                </a:rPr>
                <a:t>02</a:t>
              </a:r>
              <a:endParaRPr lang="zh-CN" altLang="en-US" sz="3200" b="0" dirty="0">
                <a:solidFill>
                  <a:sysClr val="window" lastClr="FFFFFF"/>
                </a:solidFill>
              </a:endParaRPr>
            </a:p>
          </p:txBody>
        </p:sp>
        <p:sp>
          <p:nvSpPr>
            <p:cNvPr id="16" name="TextBox 15"/>
            <p:cNvSpPr txBox="1"/>
            <p:nvPr/>
          </p:nvSpPr>
          <p:spPr>
            <a:xfrm>
              <a:off x="2514081" y="1800544"/>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857826" y="19085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endParaRPr lang="zh-CN" altLang="en-US" sz="1900" b="0" dirty="0">
                <a:solidFill>
                  <a:sysClr val="window" lastClr="FFFFFF"/>
                </a:solidFill>
              </a:endParaRPr>
            </a:p>
          </p:txBody>
        </p:sp>
      </p:grpSp>
      <p:grpSp>
        <p:nvGrpSpPr>
          <p:cNvPr id="18" name="组合 17"/>
          <p:cNvGrpSpPr/>
          <p:nvPr/>
        </p:nvGrpSpPr>
        <p:grpSpPr>
          <a:xfrm>
            <a:off x="1845233" y="3103911"/>
            <a:ext cx="8653987" cy="848655"/>
            <a:chOff x="1167484" y="2327932"/>
            <a:chExt cx="6491335" cy="636491"/>
          </a:xfrm>
        </p:grpSpPr>
        <p:sp>
          <p:nvSpPr>
            <p:cNvPr id="19" name="圆角矩形 18"/>
            <p:cNvSpPr/>
            <p:nvPr/>
          </p:nvSpPr>
          <p:spPr>
            <a:xfrm>
              <a:off x="1167484" y="2327932"/>
              <a:ext cx="4576882" cy="636489"/>
            </a:xfrm>
            <a:prstGeom prst="roundRect">
              <a:avLst>
                <a:gd name="adj" fmla="val 4910"/>
              </a:avLst>
            </a:prstGeom>
            <a:solidFill>
              <a:schemeClr val="accent4"/>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a:endParaRPr>
            </a:p>
          </p:txBody>
        </p:sp>
        <p:sp>
          <p:nvSpPr>
            <p:cNvPr id="20" name="圆角矩形 19"/>
            <p:cNvSpPr/>
            <p:nvPr/>
          </p:nvSpPr>
          <p:spPr>
            <a:xfrm>
              <a:off x="1167484" y="2327934"/>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1" name="矩形 20"/>
            <p:cNvSpPr/>
            <p:nvPr/>
          </p:nvSpPr>
          <p:spPr>
            <a:xfrm>
              <a:off x="5755195" y="2541089"/>
              <a:ext cx="1903624" cy="326622"/>
            </a:xfrm>
            <a:prstGeom prst="rect">
              <a:avLst/>
            </a:prstGeom>
            <a:solidFill>
              <a:schemeClr val="accent4">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2" name="TextBox 21"/>
            <p:cNvSpPr txBox="1"/>
            <p:nvPr/>
          </p:nvSpPr>
          <p:spPr>
            <a:xfrm>
              <a:off x="1407616" y="2537008"/>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Text" lastClr="000000">
                      <a:lumMod val="50000"/>
                      <a:lumOff val="50000"/>
                    </a:sysClr>
                  </a:solidFill>
                </a:rPr>
                <a:t>03</a:t>
              </a:r>
              <a:endParaRPr lang="zh-CN" altLang="en-US" sz="3200" b="0" dirty="0">
                <a:solidFill>
                  <a:sysClr val="windowText" lastClr="000000">
                    <a:lumMod val="50000"/>
                    <a:lumOff val="50000"/>
                  </a:sysClr>
                </a:solidFill>
              </a:endParaRPr>
            </a:p>
          </p:txBody>
        </p:sp>
        <p:sp>
          <p:nvSpPr>
            <p:cNvPr id="23" name="TextBox 22"/>
            <p:cNvSpPr txBox="1"/>
            <p:nvPr/>
          </p:nvSpPr>
          <p:spPr>
            <a:xfrm>
              <a:off x="2504556" y="2438719"/>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829251" y="2565775"/>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endParaRPr lang="zh-CN" altLang="en-US" sz="1900" b="0" dirty="0">
                <a:solidFill>
                  <a:sysClr val="window" lastClr="FFFFFF"/>
                </a:solidFill>
              </a:endParaRPr>
            </a:p>
          </p:txBody>
        </p:sp>
      </p:grpSp>
      <p:grpSp>
        <p:nvGrpSpPr>
          <p:cNvPr id="25" name="组合 24"/>
          <p:cNvGrpSpPr/>
          <p:nvPr/>
        </p:nvGrpSpPr>
        <p:grpSpPr>
          <a:xfrm>
            <a:off x="1859671" y="3947563"/>
            <a:ext cx="8639549" cy="848652"/>
            <a:chOff x="1178314" y="2960672"/>
            <a:chExt cx="6480505" cy="636489"/>
          </a:xfrm>
        </p:grpSpPr>
        <p:sp>
          <p:nvSpPr>
            <p:cNvPr id="26" name="圆角矩形 25"/>
            <p:cNvSpPr/>
            <p:nvPr/>
          </p:nvSpPr>
          <p:spPr>
            <a:xfrm>
              <a:off x="1178314" y="2960672"/>
              <a:ext cx="4576882" cy="636489"/>
            </a:xfrm>
            <a:prstGeom prst="roundRect">
              <a:avLst>
                <a:gd name="adj" fmla="val 4910"/>
              </a:avLst>
            </a:prstGeom>
            <a:solidFill>
              <a:schemeClr val="accent3"/>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7" name="矩形 26"/>
            <p:cNvSpPr/>
            <p:nvPr/>
          </p:nvSpPr>
          <p:spPr>
            <a:xfrm>
              <a:off x="5755195" y="3145340"/>
              <a:ext cx="1903624" cy="326622"/>
            </a:xfrm>
            <a:prstGeom prst="rect">
              <a:avLst/>
            </a:prstGeom>
            <a:solidFill>
              <a:schemeClr val="accent3">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8" name="TextBox 27"/>
            <p:cNvSpPr txBox="1"/>
            <p:nvPr/>
          </p:nvSpPr>
          <p:spPr>
            <a:xfrm>
              <a:off x="1407616" y="3170025"/>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 lastClr="FFFFFF"/>
                  </a:solidFill>
                </a:rPr>
                <a:t>04</a:t>
              </a:r>
              <a:endParaRPr lang="zh-CN" altLang="en-US" sz="3200" b="0" dirty="0">
                <a:solidFill>
                  <a:sysClr val="window" lastClr="FFFFFF"/>
                </a:solidFill>
              </a:endParaRPr>
            </a:p>
          </p:txBody>
        </p:sp>
        <p:sp>
          <p:nvSpPr>
            <p:cNvPr id="29" name="TextBox 28"/>
            <p:cNvSpPr txBox="1"/>
            <p:nvPr/>
          </p:nvSpPr>
          <p:spPr>
            <a:xfrm>
              <a:off x="2495031" y="3076894"/>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781626" y="31658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endParaRPr lang="zh-CN" altLang="en-US" sz="1900" b="0" dirty="0">
                <a:solidFill>
                  <a:sysClr val="window" lastClr="FFFFFF"/>
                </a:solidFill>
              </a:endParaRPr>
            </a:p>
          </p:txBody>
        </p:sp>
      </p:grpSp>
      <p:grpSp>
        <p:nvGrpSpPr>
          <p:cNvPr id="31" name="组合 30"/>
          <p:cNvGrpSpPr/>
          <p:nvPr/>
        </p:nvGrpSpPr>
        <p:grpSpPr>
          <a:xfrm>
            <a:off x="1845233" y="4796216"/>
            <a:ext cx="8653987" cy="848653"/>
            <a:chOff x="1167484" y="3597161"/>
            <a:chExt cx="6491335" cy="636490"/>
          </a:xfrm>
        </p:grpSpPr>
        <p:sp>
          <p:nvSpPr>
            <p:cNvPr id="32" name="圆角矩形 31"/>
            <p:cNvSpPr/>
            <p:nvPr/>
          </p:nvSpPr>
          <p:spPr>
            <a:xfrm>
              <a:off x="1167484" y="3597161"/>
              <a:ext cx="4576882" cy="636489"/>
            </a:xfrm>
            <a:prstGeom prst="roundRect">
              <a:avLst>
                <a:gd name="adj" fmla="val 4910"/>
              </a:avLst>
            </a:prstGeom>
            <a:solidFill>
              <a:schemeClr val="accent2"/>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3" name="圆角矩形 32"/>
            <p:cNvSpPr/>
            <p:nvPr/>
          </p:nvSpPr>
          <p:spPr>
            <a:xfrm>
              <a:off x="1167484" y="3597162"/>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4" name="矩形 33"/>
            <p:cNvSpPr/>
            <p:nvPr/>
          </p:nvSpPr>
          <p:spPr>
            <a:xfrm>
              <a:off x="5755195" y="3750847"/>
              <a:ext cx="1903624" cy="326622"/>
            </a:xfrm>
            <a:prstGeom prst="rect">
              <a:avLst/>
            </a:prstGeom>
            <a:solidFill>
              <a:schemeClr val="accent2">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5" name="TextBox 34"/>
            <p:cNvSpPr txBox="1"/>
            <p:nvPr/>
          </p:nvSpPr>
          <p:spPr>
            <a:xfrm>
              <a:off x="1407616" y="3803041"/>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Text" lastClr="000000">
                      <a:lumMod val="50000"/>
                      <a:lumOff val="50000"/>
                    </a:sysClr>
                  </a:solidFill>
                </a:rPr>
                <a:t>05</a:t>
              </a:r>
              <a:endParaRPr lang="zh-CN" altLang="en-US" sz="3200" b="0" dirty="0">
                <a:solidFill>
                  <a:sysClr val="windowText" lastClr="000000">
                    <a:lumMod val="50000"/>
                    <a:lumOff val="50000"/>
                  </a:sysClr>
                </a:solidFill>
              </a:endParaRPr>
            </a:p>
          </p:txBody>
        </p:sp>
        <p:sp>
          <p:nvSpPr>
            <p:cNvPr id="36" name="TextBox 35"/>
            <p:cNvSpPr txBox="1"/>
            <p:nvPr/>
          </p:nvSpPr>
          <p:spPr>
            <a:xfrm>
              <a:off x="2495031" y="3696019"/>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791151" y="37754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endParaRPr lang="zh-CN" altLang="en-US" sz="1900" b="0" dirty="0">
                <a:solidFill>
                  <a:sysClr val="window" lastClr="FFFFFF"/>
                </a:solidFill>
              </a:endParaRPr>
            </a:p>
          </p:txBody>
        </p:sp>
      </p:grpSp>
      <p:grpSp>
        <p:nvGrpSpPr>
          <p:cNvPr id="38" name="组合 37"/>
          <p:cNvGrpSpPr/>
          <p:nvPr/>
        </p:nvGrpSpPr>
        <p:grpSpPr>
          <a:xfrm>
            <a:off x="1763384" y="1537916"/>
            <a:ext cx="253970" cy="4038968"/>
            <a:chOff x="2994962" y="701248"/>
            <a:chExt cx="324036" cy="4692862"/>
          </a:xfrm>
        </p:grpSpPr>
        <p:grpSp>
          <p:nvGrpSpPr>
            <p:cNvPr id="39" name="组合 38"/>
            <p:cNvGrpSpPr/>
            <p:nvPr/>
          </p:nvGrpSpPr>
          <p:grpSpPr>
            <a:xfrm>
              <a:off x="2994962" y="701248"/>
              <a:ext cx="324036" cy="263280"/>
              <a:chOff x="2994962" y="557232"/>
              <a:chExt cx="324036" cy="263280"/>
            </a:xfrm>
          </p:grpSpPr>
          <p:sp>
            <p:nvSpPr>
              <p:cNvPr id="79" name="空心弧 7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80" name="空心弧 7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0" name="组合 39"/>
            <p:cNvGrpSpPr/>
            <p:nvPr/>
          </p:nvGrpSpPr>
          <p:grpSpPr>
            <a:xfrm>
              <a:off x="2994962" y="1041704"/>
              <a:ext cx="324036" cy="263280"/>
              <a:chOff x="2994962" y="557232"/>
              <a:chExt cx="324036" cy="263280"/>
            </a:xfrm>
          </p:grpSpPr>
          <p:sp>
            <p:nvSpPr>
              <p:cNvPr id="77" name="空心弧 7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8" name="空心弧 7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1" name="组合 40"/>
            <p:cNvGrpSpPr/>
            <p:nvPr/>
          </p:nvGrpSpPr>
          <p:grpSpPr>
            <a:xfrm>
              <a:off x="2994962" y="1382769"/>
              <a:ext cx="324036" cy="263280"/>
              <a:chOff x="2994962" y="557232"/>
              <a:chExt cx="324036" cy="263280"/>
            </a:xfrm>
          </p:grpSpPr>
          <p:sp>
            <p:nvSpPr>
              <p:cNvPr id="75" name="空心弧 7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6" name="空心弧 7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2" name="组合 41"/>
            <p:cNvGrpSpPr/>
            <p:nvPr/>
          </p:nvGrpSpPr>
          <p:grpSpPr>
            <a:xfrm>
              <a:off x="2994962" y="1723225"/>
              <a:ext cx="324036" cy="263280"/>
              <a:chOff x="2994962" y="557232"/>
              <a:chExt cx="324036" cy="263280"/>
            </a:xfrm>
          </p:grpSpPr>
          <p:sp>
            <p:nvSpPr>
              <p:cNvPr id="73" name="空心弧 7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4" name="空心弧 7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3" name="组合 42"/>
            <p:cNvGrpSpPr/>
            <p:nvPr/>
          </p:nvGrpSpPr>
          <p:grpSpPr>
            <a:xfrm>
              <a:off x="2994962" y="2064290"/>
              <a:ext cx="324036" cy="263280"/>
              <a:chOff x="2994962" y="557232"/>
              <a:chExt cx="324036" cy="263280"/>
            </a:xfrm>
          </p:grpSpPr>
          <p:sp>
            <p:nvSpPr>
              <p:cNvPr id="71" name="空心弧 7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2" name="空心弧 7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4" name="组合 43"/>
            <p:cNvGrpSpPr/>
            <p:nvPr/>
          </p:nvGrpSpPr>
          <p:grpSpPr>
            <a:xfrm>
              <a:off x="2994962" y="2404746"/>
              <a:ext cx="324036" cy="263280"/>
              <a:chOff x="2994962" y="557232"/>
              <a:chExt cx="324036" cy="263280"/>
            </a:xfrm>
          </p:grpSpPr>
          <p:sp>
            <p:nvSpPr>
              <p:cNvPr id="69" name="空心弧 6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0" name="空心弧 6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5" name="组合 44"/>
            <p:cNvGrpSpPr/>
            <p:nvPr/>
          </p:nvGrpSpPr>
          <p:grpSpPr>
            <a:xfrm>
              <a:off x="2994962" y="2745811"/>
              <a:ext cx="324036" cy="263280"/>
              <a:chOff x="2994962" y="557232"/>
              <a:chExt cx="324036" cy="263280"/>
            </a:xfrm>
          </p:grpSpPr>
          <p:sp>
            <p:nvSpPr>
              <p:cNvPr id="67" name="空心弧 6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8" name="空心弧 6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6" name="组合 45"/>
            <p:cNvGrpSpPr/>
            <p:nvPr/>
          </p:nvGrpSpPr>
          <p:grpSpPr>
            <a:xfrm>
              <a:off x="2994962" y="3086267"/>
              <a:ext cx="324036" cy="263280"/>
              <a:chOff x="2994962" y="557232"/>
              <a:chExt cx="324036" cy="263280"/>
            </a:xfrm>
          </p:grpSpPr>
          <p:sp>
            <p:nvSpPr>
              <p:cNvPr id="65" name="空心弧 6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6" name="空心弧 6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7" name="组合 46"/>
            <p:cNvGrpSpPr/>
            <p:nvPr/>
          </p:nvGrpSpPr>
          <p:grpSpPr>
            <a:xfrm>
              <a:off x="2994962" y="3427332"/>
              <a:ext cx="324036" cy="263280"/>
              <a:chOff x="2994962" y="557232"/>
              <a:chExt cx="324036" cy="263280"/>
            </a:xfrm>
          </p:grpSpPr>
          <p:sp>
            <p:nvSpPr>
              <p:cNvPr id="63" name="空心弧 6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4" name="空心弧 6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8" name="组合 47"/>
            <p:cNvGrpSpPr/>
            <p:nvPr/>
          </p:nvGrpSpPr>
          <p:grpSpPr>
            <a:xfrm>
              <a:off x="2994962" y="3767788"/>
              <a:ext cx="324036" cy="263280"/>
              <a:chOff x="2994962" y="557232"/>
              <a:chExt cx="324036" cy="263280"/>
            </a:xfrm>
          </p:grpSpPr>
          <p:sp>
            <p:nvSpPr>
              <p:cNvPr id="61" name="空心弧 6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2" name="空心弧 6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9" name="组合 48"/>
            <p:cNvGrpSpPr/>
            <p:nvPr/>
          </p:nvGrpSpPr>
          <p:grpSpPr>
            <a:xfrm>
              <a:off x="2994962" y="4108853"/>
              <a:ext cx="324036" cy="263280"/>
              <a:chOff x="2994962" y="557232"/>
              <a:chExt cx="324036" cy="263280"/>
            </a:xfrm>
          </p:grpSpPr>
          <p:sp>
            <p:nvSpPr>
              <p:cNvPr id="59" name="空心弧 5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0" name="空心弧 5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0" name="组合 49"/>
            <p:cNvGrpSpPr/>
            <p:nvPr/>
          </p:nvGrpSpPr>
          <p:grpSpPr>
            <a:xfrm>
              <a:off x="2994962" y="4449309"/>
              <a:ext cx="324036" cy="263280"/>
              <a:chOff x="2994962" y="557232"/>
              <a:chExt cx="324036" cy="263280"/>
            </a:xfrm>
          </p:grpSpPr>
          <p:sp>
            <p:nvSpPr>
              <p:cNvPr id="57" name="空心弧 5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58" name="空心弧 5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1" name="组合 50"/>
            <p:cNvGrpSpPr/>
            <p:nvPr/>
          </p:nvGrpSpPr>
          <p:grpSpPr>
            <a:xfrm>
              <a:off x="2994962" y="4790374"/>
              <a:ext cx="324036" cy="263280"/>
              <a:chOff x="2994962" y="557232"/>
              <a:chExt cx="324036" cy="263280"/>
            </a:xfrm>
          </p:grpSpPr>
          <p:sp>
            <p:nvSpPr>
              <p:cNvPr id="55" name="空心弧 5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56" name="空心弧 5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2" name="组合 51"/>
            <p:cNvGrpSpPr/>
            <p:nvPr/>
          </p:nvGrpSpPr>
          <p:grpSpPr>
            <a:xfrm>
              <a:off x="2994962" y="5130830"/>
              <a:ext cx="324036" cy="263280"/>
              <a:chOff x="2994962" y="557232"/>
              <a:chExt cx="324036" cy="263280"/>
            </a:xfrm>
          </p:grpSpPr>
          <p:sp>
            <p:nvSpPr>
              <p:cNvPr id="53" name="空心弧 5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54" name="空心弧 5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1+#ppt_w/2"/>
                                          </p:val>
                                        </p:tav>
                                        <p:tav tm="100000">
                                          <p:val>
                                            <p:strVal val="#ppt_x"/>
                                          </p:val>
                                        </p:tav>
                                      </p:tavLst>
                                    </p:anim>
                                    <p:anim calcmode="lin" valueType="num">
                                      <p:cBhvr additive="base">
                                        <p:cTn id="27" dur="5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32098" y="2278701"/>
            <a:ext cx="2954655" cy="923330"/>
          </a:xfrm>
          <a:prstGeom prst="rect">
            <a:avLst/>
          </a:prstGeom>
          <a:noFill/>
        </p:spPr>
        <p:txBody>
          <a:bodyPr wrap="none" rtlCol="0">
            <a:sp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rPr>
              <a:t>第二部分</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14547" y="2348573"/>
            <a:ext cx="1324248" cy="808488"/>
            <a:chOff x="7304087" y="2314113"/>
            <a:chExt cx="1001487" cy="611434"/>
          </a:xfrm>
        </p:grpSpPr>
        <p:sp>
          <p:nvSpPr>
            <p:cNvPr id="4" name="对角圆角矩形 3"/>
            <p:cNvSpPr/>
            <p:nvPr/>
          </p:nvSpPr>
          <p:spPr>
            <a:xfrm>
              <a:off x="7304087" y="2314113"/>
              <a:ext cx="1001487" cy="611434"/>
            </a:xfrm>
            <a:prstGeom prst="round2Diag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570796" y="2436888"/>
              <a:ext cx="468069" cy="365885"/>
            </a:xfrm>
            <a:prstGeom prst="rect">
              <a:avLst/>
            </a:prstGeom>
          </p:spPr>
        </p:pic>
      </p:grpSp>
      <p:sp>
        <p:nvSpPr>
          <p:cNvPr id="6" name="文本框 5"/>
          <p:cNvSpPr txBox="1"/>
          <p:nvPr/>
        </p:nvSpPr>
        <p:spPr>
          <a:xfrm>
            <a:off x="5007030" y="3349384"/>
            <a:ext cx="6415478"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12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3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45300"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682"/>
          <p:cNvSpPr/>
          <p:nvPr/>
        </p:nvSpPr>
        <p:spPr bwMode="auto">
          <a:xfrm rot="18746405">
            <a:off x="5370894" y="1573902"/>
            <a:ext cx="846345" cy="836964"/>
          </a:xfrm>
          <a:custGeom>
            <a:avLst/>
            <a:gdLst>
              <a:gd name="T0" fmla="*/ 7139448 w 21600"/>
              <a:gd name="T1" fmla="*/ 0 h 21356"/>
              <a:gd name="T2" fmla="*/ 47640451 w 21600"/>
              <a:gd name="T3" fmla="*/ 47134805 h 21356"/>
              <a:gd name="T4" fmla="*/ 0 w 21600"/>
              <a:gd name="T5" fmla="*/ 47134805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76200">
            <a:solidFill>
              <a:schemeClr val="accent3"/>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lIns="91431" tIns="45715" rIns="91431" bIns="45715" anchor="ctr"/>
          <a:lstStyle/>
          <a:p>
            <a:endParaRPr lang="zh-CN" altLang="en-US">
              <a:solidFill>
                <a:schemeClr val="tx1">
                  <a:lumMod val="65000"/>
                  <a:lumOff val="35000"/>
                </a:schemeClr>
              </a:solidFill>
            </a:endParaRPr>
          </a:p>
        </p:txBody>
      </p:sp>
      <p:sp>
        <p:nvSpPr>
          <p:cNvPr id="7" name="Freeform 673"/>
          <p:cNvSpPr>
            <a:spLocks noEditPoints="1"/>
          </p:cNvSpPr>
          <p:nvPr/>
        </p:nvSpPr>
        <p:spPr bwMode="auto">
          <a:xfrm rot="21275257">
            <a:off x="6065804" y="2109950"/>
            <a:ext cx="1887960" cy="1889343"/>
          </a:xfrm>
          <a:custGeom>
            <a:avLst/>
            <a:gdLst>
              <a:gd name="T0" fmla="*/ 2469660 w 1816"/>
              <a:gd name="T1" fmla="*/ 1147217 h 1816"/>
              <a:gd name="T2" fmla="*/ 2487032 w 1816"/>
              <a:gd name="T3" fmla="*/ 715562 h 1816"/>
              <a:gd name="T4" fmla="*/ 2246725 w 1816"/>
              <a:gd name="T5" fmla="*/ 614167 h 1816"/>
              <a:gd name="T6" fmla="*/ 2064323 w 1816"/>
              <a:gd name="T7" fmla="*/ 420067 h 1816"/>
              <a:gd name="T8" fmla="*/ 1910874 w 1816"/>
              <a:gd name="T9" fmla="*/ 139057 h 1816"/>
              <a:gd name="T10" fmla="*/ 1543176 w 1816"/>
              <a:gd name="T11" fmla="*/ 168027 h 1816"/>
              <a:gd name="T12" fmla="*/ 1210220 w 1816"/>
              <a:gd name="T13" fmla="*/ 150645 h 1816"/>
              <a:gd name="T14" fmla="*/ 964123 w 1816"/>
              <a:gd name="T15" fmla="*/ 199894 h 1816"/>
              <a:gd name="T16" fmla="*/ 718026 w 1816"/>
              <a:gd name="T17" fmla="*/ 309980 h 1816"/>
              <a:gd name="T18" fmla="*/ 312689 w 1816"/>
              <a:gd name="T19" fmla="*/ 457728 h 1816"/>
              <a:gd name="T20" fmla="*/ 309793 w 1816"/>
              <a:gd name="T21" fmla="*/ 718459 h 1816"/>
              <a:gd name="T22" fmla="*/ 199773 w 1816"/>
              <a:gd name="T23" fmla="*/ 964705 h 1816"/>
              <a:gd name="T24" fmla="*/ 0 w 1816"/>
              <a:gd name="T25" fmla="*/ 1210951 h 1816"/>
              <a:gd name="T26" fmla="*/ 167925 w 1816"/>
              <a:gd name="T27" fmla="*/ 1544107 h 1816"/>
              <a:gd name="T28" fmla="*/ 277945 w 1816"/>
              <a:gd name="T29" fmla="*/ 1854088 h 1816"/>
              <a:gd name="T30" fmla="*/ 416918 w 1816"/>
              <a:gd name="T31" fmla="*/ 2065570 h 1816"/>
              <a:gd name="T32" fmla="*/ 613796 w 1816"/>
              <a:gd name="T33" fmla="*/ 2250978 h 1816"/>
              <a:gd name="T34" fmla="*/ 906218 w 1816"/>
              <a:gd name="T35" fmla="*/ 2569650 h 1816"/>
              <a:gd name="T36" fmla="*/ 1146525 w 1816"/>
              <a:gd name="T37" fmla="*/ 2471151 h 1816"/>
              <a:gd name="T38" fmla="*/ 1415784 w 1816"/>
              <a:gd name="T39" fmla="*/ 2479842 h 1816"/>
              <a:gd name="T40" fmla="*/ 1719787 w 1816"/>
              <a:gd name="T41" fmla="*/ 2569650 h 1816"/>
              <a:gd name="T42" fmla="*/ 1962989 w 1816"/>
              <a:gd name="T43" fmla="*/ 2285743 h 1816"/>
              <a:gd name="T44" fmla="*/ 2209087 w 1816"/>
              <a:gd name="T45" fmla="*/ 2065570 h 1816"/>
              <a:gd name="T46" fmla="*/ 2348059 w 1816"/>
              <a:gd name="T47" fmla="*/ 1854088 h 1816"/>
              <a:gd name="T48" fmla="*/ 2443603 w 1816"/>
              <a:gd name="T49" fmla="*/ 1604945 h 1816"/>
              <a:gd name="T50" fmla="*/ 1314450 w 1816"/>
              <a:gd name="T51" fmla="*/ 2337889 h 1816"/>
              <a:gd name="T52" fmla="*/ 1108886 w 1816"/>
              <a:gd name="T53" fmla="*/ 2317610 h 1816"/>
              <a:gd name="T54" fmla="*/ 871475 w 1816"/>
              <a:gd name="T55" fmla="*/ 2236493 h 1816"/>
              <a:gd name="T56" fmla="*/ 663016 w 1816"/>
              <a:gd name="T57" fmla="*/ 2103231 h 1816"/>
              <a:gd name="T58" fmla="*/ 495090 w 1816"/>
              <a:gd name="T59" fmla="*/ 1926513 h 1816"/>
              <a:gd name="T60" fmla="*/ 370594 w 1816"/>
              <a:gd name="T61" fmla="*/ 1712134 h 1816"/>
              <a:gd name="T62" fmla="*/ 304003 w 1816"/>
              <a:gd name="T63" fmla="*/ 1471682 h 1816"/>
              <a:gd name="T64" fmla="*/ 292422 w 1816"/>
              <a:gd name="T65" fmla="*/ 1263097 h 1816"/>
              <a:gd name="T66" fmla="*/ 338746 w 1816"/>
              <a:gd name="T67" fmla="*/ 1011057 h 1816"/>
              <a:gd name="T68" fmla="*/ 440080 w 1816"/>
              <a:gd name="T69" fmla="*/ 785090 h 1816"/>
              <a:gd name="T70" fmla="*/ 590634 w 1816"/>
              <a:gd name="T71" fmla="*/ 590990 h 1816"/>
              <a:gd name="T72" fmla="*/ 784617 w 1816"/>
              <a:gd name="T73" fmla="*/ 440346 h 1816"/>
              <a:gd name="T74" fmla="*/ 1010447 w 1816"/>
              <a:gd name="T75" fmla="*/ 338950 h 1816"/>
              <a:gd name="T76" fmla="*/ 1262335 w 1816"/>
              <a:gd name="T77" fmla="*/ 292598 h 1816"/>
              <a:gd name="T78" fmla="*/ 1467899 w 1816"/>
              <a:gd name="T79" fmla="*/ 304186 h 1816"/>
              <a:gd name="T80" fmla="*/ 1711101 w 1816"/>
              <a:gd name="T81" fmla="*/ 373715 h 1816"/>
              <a:gd name="T82" fmla="*/ 1925351 w 1816"/>
              <a:gd name="T83" fmla="*/ 495389 h 1816"/>
              <a:gd name="T84" fmla="*/ 2101962 w 1816"/>
              <a:gd name="T85" fmla="*/ 663416 h 1816"/>
              <a:gd name="T86" fmla="*/ 2235144 w 1816"/>
              <a:gd name="T87" fmla="*/ 872001 h 1816"/>
              <a:gd name="T88" fmla="*/ 2313316 w 1816"/>
              <a:gd name="T89" fmla="*/ 1109556 h 1816"/>
              <a:gd name="T90" fmla="*/ 2336478 w 1816"/>
              <a:gd name="T91" fmla="*/ 1315244 h 1816"/>
              <a:gd name="T92" fmla="*/ 2304630 w 1816"/>
              <a:gd name="T93" fmla="*/ 1570181 h 1816"/>
              <a:gd name="T94" fmla="*/ 2211982 w 1816"/>
              <a:gd name="T95" fmla="*/ 1801942 h 1816"/>
              <a:gd name="T96" fmla="*/ 2070114 w 1816"/>
              <a:gd name="T97" fmla="*/ 2001835 h 1816"/>
              <a:gd name="T98" fmla="*/ 1884817 w 1816"/>
              <a:gd name="T99" fmla="*/ 2161171 h 1816"/>
              <a:gd name="T100" fmla="*/ 1664777 w 1816"/>
              <a:gd name="T101" fmla="*/ 2274155 h 1816"/>
              <a:gd name="T102" fmla="*/ 1418680 w 1816"/>
              <a:gd name="T103" fmla="*/ 2332095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8" name="Freeform 675"/>
          <p:cNvSpPr>
            <a:spLocks noEditPoints="1"/>
          </p:cNvSpPr>
          <p:nvPr/>
        </p:nvSpPr>
        <p:spPr bwMode="auto">
          <a:xfrm rot="21275257">
            <a:off x="3190470" y="2015563"/>
            <a:ext cx="2860513" cy="2860885"/>
          </a:xfrm>
          <a:custGeom>
            <a:avLst/>
            <a:gdLst>
              <a:gd name="T0" fmla="*/ 3285144 w 2622"/>
              <a:gd name="T1" fmla="*/ 1506563 h 2622"/>
              <a:gd name="T2" fmla="*/ 3217140 w 2622"/>
              <a:gd name="T3" fmla="*/ 1216236 h 2622"/>
              <a:gd name="T4" fmla="*/ 3154366 w 2622"/>
              <a:gd name="T5" fmla="*/ 776822 h 2622"/>
              <a:gd name="T6" fmla="*/ 2898041 w 2622"/>
              <a:gd name="T7" fmla="*/ 664352 h 2622"/>
              <a:gd name="T8" fmla="*/ 2678334 w 2622"/>
              <a:gd name="T9" fmla="*/ 460339 h 2622"/>
              <a:gd name="T10" fmla="*/ 2424625 w 2622"/>
              <a:gd name="T11" fmla="*/ 300789 h 2622"/>
              <a:gd name="T12" fmla="*/ 2068908 w 2622"/>
              <a:gd name="T13" fmla="*/ 34002 h 2622"/>
              <a:gd name="T14" fmla="*/ 1807352 w 2622"/>
              <a:gd name="T15" fmla="*/ 136009 h 2622"/>
              <a:gd name="T16" fmla="*/ 1509178 w 2622"/>
              <a:gd name="T17" fmla="*/ 146471 h 2622"/>
              <a:gd name="T18" fmla="*/ 1216236 w 2622"/>
              <a:gd name="T19" fmla="*/ 211860 h 2622"/>
              <a:gd name="T20" fmla="*/ 776822 w 2622"/>
              <a:gd name="T21" fmla="*/ 277249 h 2622"/>
              <a:gd name="T22" fmla="*/ 664352 w 2622"/>
              <a:gd name="T23" fmla="*/ 530959 h 2622"/>
              <a:gd name="T24" fmla="*/ 460339 w 2622"/>
              <a:gd name="T25" fmla="*/ 750666 h 2622"/>
              <a:gd name="T26" fmla="*/ 300789 w 2622"/>
              <a:gd name="T27" fmla="*/ 1004375 h 2622"/>
              <a:gd name="T28" fmla="*/ 34002 w 2622"/>
              <a:gd name="T29" fmla="*/ 1360092 h 2622"/>
              <a:gd name="T30" fmla="*/ 136009 w 2622"/>
              <a:gd name="T31" fmla="*/ 1621648 h 2622"/>
              <a:gd name="T32" fmla="*/ 146471 w 2622"/>
              <a:gd name="T33" fmla="*/ 1922437 h 2622"/>
              <a:gd name="T34" fmla="*/ 214476 w 2622"/>
              <a:gd name="T35" fmla="*/ 2212764 h 2622"/>
              <a:gd name="T36" fmla="*/ 277249 w 2622"/>
              <a:gd name="T37" fmla="*/ 2652178 h 2622"/>
              <a:gd name="T38" fmla="*/ 533574 w 2622"/>
              <a:gd name="T39" fmla="*/ 2767263 h 2622"/>
              <a:gd name="T40" fmla="*/ 753281 w 2622"/>
              <a:gd name="T41" fmla="*/ 2971277 h 2622"/>
              <a:gd name="T42" fmla="*/ 1006991 w 2622"/>
              <a:gd name="T43" fmla="*/ 3130826 h 2622"/>
              <a:gd name="T44" fmla="*/ 1362707 w 2622"/>
              <a:gd name="T45" fmla="*/ 3394998 h 2622"/>
              <a:gd name="T46" fmla="*/ 1621648 w 2622"/>
              <a:gd name="T47" fmla="*/ 3295606 h 2622"/>
              <a:gd name="T48" fmla="*/ 1922437 w 2622"/>
              <a:gd name="T49" fmla="*/ 3285144 h 2622"/>
              <a:gd name="T50" fmla="*/ 2215380 w 2622"/>
              <a:gd name="T51" fmla="*/ 3217140 h 2622"/>
              <a:gd name="T52" fmla="*/ 2652178 w 2622"/>
              <a:gd name="T53" fmla="*/ 3154366 h 2622"/>
              <a:gd name="T54" fmla="*/ 2767263 w 2622"/>
              <a:gd name="T55" fmla="*/ 2898041 h 2622"/>
              <a:gd name="T56" fmla="*/ 2971277 w 2622"/>
              <a:gd name="T57" fmla="*/ 2678334 h 2622"/>
              <a:gd name="T58" fmla="*/ 3130826 w 2622"/>
              <a:gd name="T59" fmla="*/ 2424625 h 2622"/>
              <a:gd name="T60" fmla="*/ 3394998 w 2622"/>
              <a:gd name="T61" fmla="*/ 2068908 h 2622"/>
              <a:gd name="T62" fmla="*/ 3295606 w 2622"/>
              <a:gd name="T63" fmla="*/ 1807352 h 2622"/>
              <a:gd name="T64" fmla="*/ 1493485 w 2622"/>
              <a:gd name="T65" fmla="*/ 3149135 h 2622"/>
              <a:gd name="T66" fmla="*/ 1085458 w 2622"/>
              <a:gd name="T67" fmla="*/ 3023588 h 2622"/>
              <a:gd name="T68" fmla="*/ 740204 w 2622"/>
              <a:gd name="T69" fmla="*/ 2788188 h 2622"/>
              <a:gd name="T70" fmla="*/ 473416 w 2622"/>
              <a:gd name="T71" fmla="*/ 2466474 h 2622"/>
              <a:gd name="T72" fmla="*/ 311252 w 2622"/>
              <a:gd name="T73" fmla="*/ 2076755 h 2622"/>
              <a:gd name="T74" fmla="*/ 264172 w 2622"/>
              <a:gd name="T75" fmla="*/ 1715808 h 2622"/>
              <a:gd name="T76" fmla="*/ 329561 w 2622"/>
              <a:gd name="T77" fmla="*/ 1284240 h 2622"/>
              <a:gd name="T78" fmla="*/ 512650 w 2622"/>
              <a:gd name="T79" fmla="*/ 904984 h 2622"/>
              <a:gd name="T80" fmla="*/ 792515 w 2622"/>
              <a:gd name="T81" fmla="*/ 596348 h 2622"/>
              <a:gd name="T82" fmla="*/ 1150847 w 2622"/>
              <a:gd name="T83" fmla="*/ 379256 h 2622"/>
              <a:gd name="T84" fmla="*/ 1566721 w 2622"/>
              <a:gd name="T85" fmla="*/ 272018 h 2622"/>
              <a:gd name="T86" fmla="*/ 1935515 w 2622"/>
              <a:gd name="T87" fmla="*/ 279865 h 2622"/>
              <a:gd name="T88" fmla="*/ 2343542 w 2622"/>
              <a:gd name="T89" fmla="*/ 408027 h 2622"/>
              <a:gd name="T90" fmla="*/ 2691412 w 2622"/>
              <a:gd name="T91" fmla="*/ 640812 h 2622"/>
              <a:gd name="T92" fmla="*/ 2955584 w 2622"/>
              <a:gd name="T93" fmla="*/ 962526 h 2622"/>
              <a:gd name="T94" fmla="*/ 3120364 w 2622"/>
              <a:gd name="T95" fmla="*/ 1352245 h 2622"/>
              <a:gd name="T96" fmla="*/ 3167444 w 2622"/>
              <a:gd name="T97" fmla="*/ 1715808 h 2622"/>
              <a:gd name="T98" fmla="*/ 3102055 w 2622"/>
              <a:gd name="T99" fmla="*/ 2147375 h 2622"/>
              <a:gd name="T100" fmla="*/ 2918966 w 2622"/>
              <a:gd name="T101" fmla="*/ 2526632 h 2622"/>
              <a:gd name="T102" fmla="*/ 2639101 w 2622"/>
              <a:gd name="T103" fmla="*/ 2835268 h 2622"/>
              <a:gd name="T104" fmla="*/ 2280769 w 2622"/>
              <a:gd name="T105" fmla="*/ 3052359 h 2622"/>
              <a:gd name="T106" fmla="*/ 1864895 w 2622"/>
              <a:gd name="T107" fmla="*/ 315959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11" name="Freeform 679"/>
          <p:cNvSpPr>
            <a:spLocks noEditPoints="1"/>
          </p:cNvSpPr>
          <p:nvPr/>
        </p:nvSpPr>
        <p:spPr bwMode="auto">
          <a:xfrm rot="21275257">
            <a:off x="7251071" y="3802619"/>
            <a:ext cx="1730352" cy="1731769"/>
          </a:xfrm>
          <a:custGeom>
            <a:avLst/>
            <a:gdLst>
              <a:gd name="T0" fmla="*/ 2163936 w 1816"/>
              <a:gd name="T1" fmla="*/ 1005286 h 1816"/>
              <a:gd name="T2" fmla="*/ 2179157 w 1816"/>
              <a:gd name="T3" fmla="*/ 627035 h 1816"/>
              <a:gd name="T4" fmla="*/ 1968598 w 1816"/>
              <a:gd name="T5" fmla="*/ 538183 h 1816"/>
              <a:gd name="T6" fmla="*/ 1808777 w 1816"/>
              <a:gd name="T7" fmla="*/ 368097 h 1816"/>
              <a:gd name="T8" fmla="*/ 1674323 w 1816"/>
              <a:gd name="T9" fmla="*/ 121853 h 1816"/>
              <a:gd name="T10" fmla="*/ 1352143 w 1816"/>
              <a:gd name="T11" fmla="*/ 147239 h 1816"/>
              <a:gd name="T12" fmla="*/ 1060405 w 1816"/>
              <a:gd name="T13" fmla="*/ 132007 h 1816"/>
              <a:gd name="T14" fmla="*/ 844772 w 1816"/>
              <a:gd name="T15" fmla="*/ 175163 h 1816"/>
              <a:gd name="T16" fmla="*/ 629140 w 1816"/>
              <a:gd name="T17" fmla="*/ 271630 h 1816"/>
              <a:gd name="T18" fmla="*/ 273980 w 1816"/>
              <a:gd name="T19" fmla="*/ 401099 h 1816"/>
              <a:gd name="T20" fmla="*/ 271443 w 1816"/>
              <a:gd name="T21" fmla="*/ 629573 h 1816"/>
              <a:gd name="T22" fmla="*/ 175043 w 1816"/>
              <a:gd name="T23" fmla="*/ 845354 h 1816"/>
              <a:gd name="T24" fmla="*/ 0 w 1816"/>
              <a:gd name="T25" fmla="*/ 1061135 h 1816"/>
              <a:gd name="T26" fmla="*/ 147138 w 1816"/>
              <a:gd name="T27" fmla="*/ 1353075 h 1816"/>
              <a:gd name="T28" fmla="*/ 243538 w 1816"/>
              <a:gd name="T29" fmla="*/ 1624705 h 1816"/>
              <a:gd name="T30" fmla="*/ 365307 w 1816"/>
              <a:gd name="T31" fmla="*/ 1810023 h 1816"/>
              <a:gd name="T32" fmla="*/ 537813 w 1816"/>
              <a:gd name="T33" fmla="*/ 1972493 h 1816"/>
              <a:gd name="T34" fmla="*/ 794035 w 1816"/>
              <a:gd name="T35" fmla="*/ 2251739 h 1816"/>
              <a:gd name="T36" fmla="*/ 1004594 w 1816"/>
              <a:gd name="T37" fmla="*/ 2165427 h 1816"/>
              <a:gd name="T38" fmla="*/ 1240521 w 1816"/>
              <a:gd name="T39" fmla="*/ 2173043 h 1816"/>
              <a:gd name="T40" fmla="*/ 1506891 w 1816"/>
              <a:gd name="T41" fmla="*/ 2251739 h 1816"/>
              <a:gd name="T42" fmla="*/ 1719987 w 1816"/>
              <a:gd name="T43" fmla="*/ 2002956 h 1816"/>
              <a:gd name="T44" fmla="*/ 1935619 w 1816"/>
              <a:gd name="T45" fmla="*/ 1810023 h 1816"/>
              <a:gd name="T46" fmla="*/ 2057388 w 1816"/>
              <a:gd name="T47" fmla="*/ 1624705 h 1816"/>
              <a:gd name="T48" fmla="*/ 2141104 w 1816"/>
              <a:gd name="T49" fmla="*/ 1406385 h 1816"/>
              <a:gd name="T50" fmla="*/ 1151732 w 1816"/>
              <a:gd name="T51" fmla="*/ 2048651 h 1816"/>
              <a:gd name="T52" fmla="*/ 971615 w 1816"/>
              <a:gd name="T53" fmla="*/ 2030881 h 1816"/>
              <a:gd name="T54" fmla="*/ 763593 w 1816"/>
              <a:gd name="T55" fmla="*/ 1959800 h 1816"/>
              <a:gd name="T56" fmla="*/ 580939 w 1816"/>
              <a:gd name="T57" fmla="*/ 1843025 h 1816"/>
              <a:gd name="T58" fmla="*/ 433802 w 1816"/>
              <a:gd name="T59" fmla="*/ 1688170 h 1816"/>
              <a:gd name="T60" fmla="*/ 324717 w 1816"/>
              <a:gd name="T61" fmla="*/ 1500313 h 1816"/>
              <a:gd name="T62" fmla="*/ 266370 w 1816"/>
              <a:gd name="T63" fmla="*/ 1289609 h 1816"/>
              <a:gd name="T64" fmla="*/ 256222 w 1816"/>
              <a:gd name="T65" fmla="*/ 1106830 h 1816"/>
              <a:gd name="T66" fmla="*/ 296812 w 1816"/>
              <a:gd name="T67" fmla="*/ 885972 h 1816"/>
              <a:gd name="T68" fmla="*/ 385602 w 1816"/>
              <a:gd name="T69" fmla="*/ 687961 h 1816"/>
              <a:gd name="T70" fmla="*/ 517518 w 1816"/>
              <a:gd name="T71" fmla="*/ 517875 h 1816"/>
              <a:gd name="T72" fmla="*/ 687487 w 1816"/>
              <a:gd name="T73" fmla="*/ 385867 h 1816"/>
              <a:gd name="T74" fmla="*/ 885362 w 1816"/>
              <a:gd name="T75" fmla="*/ 297016 h 1816"/>
              <a:gd name="T76" fmla="*/ 1106068 w 1816"/>
              <a:gd name="T77" fmla="*/ 256399 h 1816"/>
              <a:gd name="T78" fmla="*/ 1286185 w 1816"/>
              <a:gd name="T79" fmla="*/ 266553 h 1816"/>
              <a:gd name="T80" fmla="*/ 1499280 w 1816"/>
              <a:gd name="T81" fmla="*/ 327480 h 1816"/>
              <a:gd name="T82" fmla="*/ 1687008 w 1816"/>
              <a:gd name="T83" fmla="*/ 434101 h 1816"/>
              <a:gd name="T84" fmla="*/ 1841756 w 1816"/>
              <a:gd name="T85" fmla="*/ 581340 h 1816"/>
              <a:gd name="T86" fmla="*/ 1958451 w 1816"/>
              <a:gd name="T87" fmla="*/ 764119 h 1816"/>
              <a:gd name="T88" fmla="*/ 2026946 w 1816"/>
              <a:gd name="T89" fmla="*/ 972284 h 1816"/>
              <a:gd name="T90" fmla="*/ 2047241 w 1816"/>
              <a:gd name="T91" fmla="*/ 1152525 h 1816"/>
              <a:gd name="T92" fmla="*/ 2019335 w 1816"/>
              <a:gd name="T93" fmla="*/ 1375922 h 1816"/>
              <a:gd name="T94" fmla="*/ 1938156 w 1816"/>
              <a:gd name="T95" fmla="*/ 1579010 h 1816"/>
              <a:gd name="T96" fmla="*/ 1813850 w 1816"/>
              <a:gd name="T97" fmla="*/ 1754174 h 1816"/>
              <a:gd name="T98" fmla="*/ 1651492 w 1816"/>
              <a:gd name="T99" fmla="*/ 1893797 h 1816"/>
              <a:gd name="T100" fmla="*/ 1458691 w 1816"/>
              <a:gd name="T101" fmla="*/ 1992802 h 1816"/>
              <a:gd name="T102" fmla="*/ 1243058 w 1816"/>
              <a:gd name="T103" fmla="*/ 2043574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13" name="Arc 681"/>
          <p:cNvSpPr/>
          <p:nvPr/>
        </p:nvSpPr>
        <p:spPr bwMode="auto">
          <a:xfrm rot="7501686">
            <a:off x="5860841" y="3650720"/>
            <a:ext cx="1590704" cy="1292528"/>
          </a:xfrm>
          <a:custGeom>
            <a:avLst/>
            <a:gdLst>
              <a:gd name="T0" fmla="*/ 115621791 w 21600"/>
              <a:gd name="T1" fmla="*/ 0 h 15695"/>
              <a:gd name="T2" fmla="*/ 168290462 w 21600"/>
              <a:gd name="T3" fmla="*/ 152955741 h 15695"/>
              <a:gd name="T4" fmla="*/ 0 w 21600"/>
              <a:gd name="T5" fmla="*/ 152955741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76200">
            <a:solidFill>
              <a:schemeClr val="accent1"/>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lIns="91431" tIns="45715" rIns="91431" bIns="45715" anchor="ctr"/>
          <a:lstStyle/>
          <a:p>
            <a:endParaRPr lang="zh-CN" altLang="en-US">
              <a:solidFill>
                <a:schemeClr val="tx1">
                  <a:lumMod val="65000"/>
                  <a:lumOff val="35000"/>
                </a:schemeClr>
              </a:solidFill>
            </a:endParaRPr>
          </a:p>
        </p:txBody>
      </p:sp>
      <p:sp>
        <p:nvSpPr>
          <p:cNvPr id="14" name="Arc 683"/>
          <p:cNvSpPr/>
          <p:nvPr/>
        </p:nvSpPr>
        <p:spPr bwMode="auto">
          <a:xfrm rot="256945">
            <a:off x="8261259" y="2929457"/>
            <a:ext cx="517806" cy="749659"/>
          </a:xfrm>
          <a:custGeom>
            <a:avLst/>
            <a:gdLst>
              <a:gd name="T0" fmla="*/ 2673113 w 21600"/>
              <a:gd name="T1" fmla="*/ 0 h 31203"/>
              <a:gd name="T2" fmla="*/ 15875916 w 21600"/>
              <a:gd name="T3" fmla="*/ 25874024 h 31203"/>
              <a:gd name="T4" fmla="*/ 0 w 21600"/>
              <a:gd name="T5" fmla="*/ 17708743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76200">
            <a:solidFill>
              <a:schemeClr val="accent2"/>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lIns="91431" tIns="45715" rIns="91431" bIns="45715" anchor="ctr"/>
          <a:lstStyle/>
          <a:p>
            <a:endParaRPr lang="zh-CN" altLang="en-US">
              <a:solidFill>
                <a:schemeClr val="tx1">
                  <a:lumMod val="65000"/>
                  <a:lumOff val="35000"/>
                </a:schemeClr>
              </a:solidFill>
            </a:endParaRPr>
          </a:p>
        </p:txBody>
      </p:sp>
      <p:grpSp>
        <p:nvGrpSpPr>
          <p:cNvPr id="2" name="组合 1"/>
          <p:cNvGrpSpPr/>
          <p:nvPr/>
        </p:nvGrpSpPr>
        <p:grpSpPr>
          <a:xfrm>
            <a:off x="3496386" y="2321518"/>
            <a:ext cx="2248681" cy="2247649"/>
            <a:chOff x="2622035" y="1741137"/>
            <a:chExt cx="1686730" cy="1685737"/>
          </a:xfrm>
        </p:grpSpPr>
        <p:sp>
          <p:nvSpPr>
            <p:cNvPr id="9" name="Oval 676"/>
            <p:cNvSpPr>
              <a:spLocks noChangeArrowheads="1"/>
            </p:cNvSpPr>
            <p:nvPr/>
          </p:nvSpPr>
          <p:spPr bwMode="auto">
            <a:xfrm rot="21275257">
              <a:off x="2622035" y="1741137"/>
              <a:ext cx="1686730" cy="1685737"/>
            </a:xfrm>
            <a:prstGeom prst="ellipse">
              <a:avLst/>
            </a:prstGeom>
            <a:solidFill>
              <a:schemeClr val="accent3"/>
            </a:solidFill>
            <a:ln>
              <a:noFill/>
            </a:ln>
          </p:spPr>
          <p:txBody>
            <a:bodyPr vert="horz" wrap="square" lIns="91440" tIns="45720" rIns="91440" bIns="45720" numCol="1" anchor="t" anchorCtr="0" compatLnSpc="1"/>
            <a:lstStyle/>
            <a:p>
              <a:endParaRPr lang="ko-KR" altLang="en-US"/>
            </a:p>
          </p:txBody>
        </p:sp>
        <p:grpSp>
          <p:nvGrpSpPr>
            <p:cNvPr id="15" name="组合 14"/>
            <p:cNvGrpSpPr/>
            <p:nvPr/>
          </p:nvGrpSpPr>
          <p:grpSpPr>
            <a:xfrm>
              <a:off x="2788561" y="2183375"/>
              <a:ext cx="1289830" cy="695875"/>
              <a:chOff x="6780213" y="3556000"/>
              <a:chExt cx="582613" cy="314325"/>
            </a:xfrm>
            <a:solidFill>
              <a:schemeClr val="bg1"/>
            </a:solidFill>
          </p:grpSpPr>
          <p:sp>
            <p:nvSpPr>
              <p:cNvPr id="16" name="Freeform 4021"/>
              <p:cNvSpPr>
                <a:spLocks noEditPoints="1"/>
              </p:cNvSpPr>
              <p:nvPr/>
            </p:nvSpPr>
            <p:spPr bwMode="auto">
              <a:xfrm>
                <a:off x="6826251" y="3781425"/>
                <a:ext cx="93663" cy="88900"/>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022"/>
              <p:cNvSpPr>
                <a:spLocks noEditPoints="1"/>
              </p:cNvSpPr>
              <p:nvPr/>
            </p:nvSpPr>
            <p:spPr bwMode="auto">
              <a:xfrm>
                <a:off x="6780213" y="3627438"/>
                <a:ext cx="398463" cy="195262"/>
              </a:xfrm>
              <a:custGeom>
                <a:avLst/>
                <a:gdLst>
                  <a:gd name="T0" fmla="*/ 5 w 106"/>
                  <a:gd name="T1" fmla="*/ 47 h 52"/>
                  <a:gd name="T2" fmla="*/ 9 w 106"/>
                  <a:gd name="T3" fmla="*/ 50 h 52"/>
                  <a:gd name="T4" fmla="*/ 25 w 106"/>
                  <a:gd name="T5" fmla="*/ 37 h 52"/>
                  <a:gd name="T6" fmla="*/ 40 w 106"/>
                  <a:gd name="T7" fmla="*/ 50 h 52"/>
                  <a:gd name="T8" fmla="*/ 69 w 106"/>
                  <a:gd name="T9" fmla="*/ 50 h 52"/>
                  <a:gd name="T10" fmla="*/ 84 w 106"/>
                  <a:gd name="T11" fmla="*/ 37 h 52"/>
                  <a:gd name="T12" fmla="*/ 100 w 106"/>
                  <a:gd name="T13" fmla="*/ 51 h 52"/>
                  <a:gd name="T14" fmla="*/ 106 w 106"/>
                  <a:gd name="T15" fmla="*/ 45 h 52"/>
                  <a:gd name="T16" fmla="*/ 83 w 106"/>
                  <a:gd name="T17" fmla="*/ 7 h 52"/>
                  <a:gd name="T18" fmla="*/ 32 w 106"/>
                  <a:gd name="T19" fmla="*/ 21 h 52"/>
                  <a:gd name="T20" fmla="*/ 5 w 106"/>
                  <a:gd name="T21" fmla="*/ 47 h 52"/>
                  <a:gd name="T22" fmla="*/ 72 w 106"/>
                  <a:gd name="T23" fmla="*/ 22 h 52"/>
                  <a:gd name="T24" fmla="*/ 72 w 106"/>
                  <a:gd name="T25" fmla="*/ 9 h 52"/>
                  <a:gd name="T26" fmla="*/ 96 w 106"/>
                  <a:gd name="T27" fmla="*/ 22 h 52"/>
                  <a:gd name="T28" fmla="*/ 72 w 106"/>
                  <a:gd name="T29" fmla="*/ 22 h 52"/>
                  <a:gd name="T30" fmla="*/ 40 w 106"/>
                  <a:gd name="T31" fmla="*/ 22 h 52"/>
                  <a:gd name="T32" fmla="*/ 62 w 106"/>
                  <a:gd name="T33" fmla="*/ 9 h 52"/>
                  <a:gd name="T34" fmla="*/ 68 w 106"/>
                  <a:gd name="T35" fmla="*/ 9 h 52"/>
                  <a:gd name="T36" fmla="*/ 68 w 106"/>
                  <a:gd name="T37" fmla="*/ 22 h 52"/>
                  <a:gd name="T38" fmla="*/ 40 w 106"/>
                  <a:gd name="T3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52">
                    <a:moveTo>
                      <a:pt x="5" y="47"/>
                    </a:moveTo>
                    <a:cubicBezTo>
                      <a:pt x="5" y="48"/>
                      <a:pt x="5" y="50"/>
                      <a:pt x="9" y="50"/>
                    </a:cubicBezTo>
                    <a:cubicBezTo>
                      <a:pt x="10" y="43"/>
                      <a:pt x="17" y="37"/>
                      <a:pt x="25" y="37"/>
                    </a:cubicBezTo>
                    <a:cubicBezTo>
                      <a:pt x="32" y="37"/>
                      <a:pt x="39" y="43"/>
                      <a:pt x="40" y="50"/>
                    </a:cubicBezTo>
                    <a:cubicBezTo>
                      <a:pt x="69" y="50"/>
                      <a:pt x="69" y="50"/>
                      <a:pt x="69" y="50"/>
                    </a:cubicBezTo>
                    <a:cubicBezTo>
                      <a:pt x="70" y="43"/>
                      <a:pt x="76" y="37"/>
                      <a:pt x="84" y="37"/>
                    </a:cubicBezTo>
                    <a:cubicBezTo>
                      <a:pt x="92" y="37"/>
                      <a:pt x="99" y="43"/>
                      <a:pt x="100" y="51"/>
                    </a:cubicBezTo>
                    <a:cubicBezTo>
                      <a:pt x="102" y="51"/>
                      <a:pt x="106" y="52"/>
                      <a:pt x="106" y="45"/>
                    </a:cubicBezTo>
                    <a:cubicBezTo>
                      <a:pt x="106" y="37"/>
                      <a:pt x="106" y="13"/>
                      <a:pt x="83" y="7"/>
                    </a:cubicBezTo>
                    <a:cubicBezTo>
                      <a:pt x="60" y="0"/>
                      <a:pt x="41" y="6"/>
                      <a:pt x="32" y="21"/>
                    </a:cubicBezTo>
                    <a:cubicBezTo>
                      <a:pt x="32" y="21"/>
                      <a:pt x="0" y="26"/>
                      <a:pt x="5" y="47"/>
                    </a:cubicBezTo>
                    <a:close/>
                    <a:moveTo>
                      <a:pt x="72" y="22"/>
                    </a:moveTo>
                    <a:cubicBezTo>
                      <a:pt x="72" y="9"/>
                      <a:pt x="72" y="9"/>
                      <a:pt x="72" y="9"/>
                    </a:cubicBezTo>
                    <a:cubicBezTo>
                      <a:pt x="83" y="10"/>
                      <a:pt x="92" y="14"/>
                      <a:pt x="96" y="22"/>
                    </a:cubicBezTo>
                    <a:lnTo>
                      <a:pt x="72" y="22"/>
                    </a:lnTo>
                    <a:close/>
                    <a:moveTo>
                      <a:pt x="40" y="22"/>
                    </a:moveTo>
                    <a:cubicBezTo>
                      <a:pt x="40" y="22"/>
                      <a:pt x="45" y="9"/>
                      <a:pt x="62" y="9"/>
                    </a:cubicBezTo>
                    <a:cubicBezTo>
                      <a:pt x="64" y="9"/>
                      <a:pt x="66" y="9"/>
                      <a:pt x="68" y="9"/>
                    </a:cubicBezTo>
                    <a:cubicBezTo>
                      <a:pt x="68" y="22"/>
                      <a:pt x="68" y="22"/>
                      <a:pt x="68" y="22"/>
                    </a:cubicBezTo>
                    <a:lnTo>
                      <a:pt x="4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023"/>
              <p:cNvSpPr/>
              <p:nvPr/>
            </p:nvSpPr>
            <p:spPr bwMode="auto">
              <a:xfrm>
                <a:off x="7159626" y="3668713"/>
                <a:ext cx="176213" cy="107950"/>
              </a:xfrm>
              <a:custGeom>
                <a:avLst/>
                <a:gdLst>
                  <a:gd name="T0" fmla="*/ 2 w 47"/>
                  <a:gd name="T1" fmla="*/ 29 h 29"/>
                  <a:gd name="T2" fmla="*/ 4 w 47"/>
                  <a:gd name="T3" fmla="*/ 27 h 29"/>
                  <a:gd name="T4" fmla="*/ 25 w 47"/>
                  <a:gd name="T5" fmla="*/ 20 h 29"/>
                  <a:gd name="T6" fmla="*/ 42 w 47"/>
                  <a:gd name="T7" fmla="*/ 19 h 29"/>
                  <a:gd name="T8" fmla="*/ 47 w 47"/>
                  <a:gd name="T9" fmla="*/ 2 h 29"/>
                  <a:gd name="T10" fmla="*/ 45 w 47"/>
                  <a:gd name="T11" fmla="*/ 0 h 29"/>
                  <a:gd name="T12" fmla="*/ 43 w 47"/>
                  <a:gd name="T13" fmla="*/ 2 h 29"/>
                  <a:gd name="T14" fmla="*/ 40 w 47"/>
                  <a:gd name="T15" fmla="*/ 16 h 29"/>
                  <a:gd name="T16" fmla="*/ 26 w 47"/>
                  <a:gd name="T17" fmla="*/ 16 h 29"/>
                  <a:gd name="T18" fmla="*/ 0 w 47"/>
                  <a:gd name="T19" fmla="*/ 26 h 29"/>
                  <a:gd name="T20" fmla="*/ 1 w 47"/>
                  <a:gd name="T21" fmla="*/ 29 h 29"/>
                  <a:gd name="T22" fmla="*/ 2 w 47"/>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9">
                    <a:moveTo>
                      <a:pt x="2" y="29"/>
                    </a:moveTo>
                    <a:cubicBezTo>
                      <a:pt x="2" y="29"/>
                      <a:pt x="3" y="28"/>
                      <a:pt x="4" y="27"/>
                    </a:cubicBezTo>
                    <a:cubicBezTo>
                      <a:pt x="7" y="16"/>
                      <a:pt x="16" y="18"/>
                      <a:pt x="25" y="20"/>
                    </a:cubicBezTo>
                    <a:cubicBezTo>
                      <a:pt x="31" y="21"/>
                      <a:pt x="38" y="23"/>
                      <a:pt x="42" y="19"/>
                    </a:cubicBezTo>
                    <a:cubicBezTo>
                      <a:pt x="46" y="16"/>
                      <a:pt x="47" y="11"/>
                      <a:pt x="47" y="2"/>
                    </a:cubicBezTo>
                    <a:cubicBezTo>
                      <a:pt x="47" y="1"/>
                      <a:pt x="46" y="0"/>
                      <a:pt x="45" y="0"/>
                    </a:cubicBezTo>
                    <a:cubicBezTo>
                      <a:pt x="44" y="0"/>
                      <a:pt x="43" y="1"/>
                      <a:pt x="43" y="2"/>
                    </a:cubicBezTo>
                    <a:cubicBezTo>
                      <a:pt x="43" y="9"/>
                      <a:pt x="42" y="14"/>
                      <a:pt x="40" y="16"/>
                    </a:cubicBezTo>
                    <a:cubicBezTo>
                      <a:pt x="37" y="18"/>
                      <a:pt x="31" y="17"/>
                      <a:pt x="26" y="16"/>
                    </a:cubicBezTo>
                    <a:cubicBezTo>
                      <a:pt x="16" y="14"/>
                      <a:pt x="5" y="12"/>
                      <a:pt x="0" y="26"/>
                    </a:cubicBezTo>
                    <a:cubicBezTo>
                      <a:pt x="0" y="27"/>
                      <a:pt x="0" y="28"/>
                      <a:pt x="1" y="29"/>
                    </a:cubicBezTo>
                    <a:cubicBezTo>
                      <a:pt x="1" y="29"/>
                      <a:pt x="1"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024"/>
              <p:cNvSpPr/>
              <p:nvPr/>
            </p:nvSpPr>
            <p:spPr bwMode="auto">
              <a:xfrm>
                <a:off x="7283451" y="3556000"/>
                <a:ext cx="79375" cy="131762"/>
              </a:xfrm>
              <a:custGeom>
                <a:avLst/>
                <a:gdLst>
                  <a:gd name="T0" fmla="*/ 5 w 21"/>
                  <a:gd name="T1" fmla="*/ 2 h 35"/>
                  <a:gd name="T2" fmla="*/ 6 w 21"/>
                  <a:gd name="T3" fmla="*/ 10 h 35"/>
                  <a:gd name="T4" fmla="*/ 9 w 21"/>
                  <a:gd name="T5" fmla="*/ 10 h 35"/>
                  <a:gd name="T6" fmla="*/ 11 w 21"/>
                  <a:gd name="T7" fmla="*/ 10 h 35"/>
                  <a:gd name="T8" fmla="*/ 15 w 21"/>
                  <a:gd name="T9" fmla="*/ 9 h 35"/>
                  <a:gd name="T10" fmla="*/ 15 w 21"/>
                  <a:gd name="T11" fmla="*/ 1 h 35"/>
                  <a:gd name="T12" fmla="*/ 16 w 21"/>
                  <a:gd name="T13" fmla="*/ 0 h 35"/>
                  <a:gd name="T14" fmla="*/ 17 w 21"/>
                  <a:gd name="T15" fmla="*/ 1 h 35"/>
                  <a:gd name="T16" fmla="*/ 18 w 21"/>
                  <a:gd name="T17" fmla="*/ 9 h 35"/>
                  <a:gd name="T18" fmla="*/ 21 w 21"/>
                  <a:gd name="T19" fmla="*/ 9 h 35"/>
                  <a:gd name="T20" fmla="*/ 21 w 21"/>
                  <a:gd name="T21" fmla="*/ 17 h 35"/>
                  <a:gd name="T22" fmla="*/ 16 w 21"/>
                  <a:gd name="T23" fmla="*/ 24 h 35"/>
                  <a:gd name="T24" fmla="*/ 15 w 21"/>
                  <a:gd name="T25" fmla="*/ 33 h 35"/>
                  <a:gd name="T26" fmla="*/ 10 w 21"/>
                  <a:gd name="T27" fmla="*/ 34 h 35"/>
                  <a:gd name="T28" fmla="*/ 6 w 21"/>
                  <a:gd name="T29" fmla="*/ 24 h 35"/>
                  <a:gd name="T30" fmla="*/ 1 w 21"/>
                  <a:gd name="T31" fmla="*/ 18 h 35"/>
                  <a:gd name="T32" fmla="*/ 0 w 21"/>
                  <a:gd name="T33" fmla="*/ 10 h 35"/>
                  <a:gd name="T34" fmla="*/ 3 w 21"/>
                  <a:gd name="T35" fmla="*/ 10 h 35"/>
                  <a:gd name="T36" fmla="*/ 2 w 21"/>
                  <a:gd name="T37" fmla="*/ 2 h 35"/>
                  <a:gd name="T38" fmla="*/ 4 w 21"/>
                  <a:gd name="T39" fmla="*/ 1 h 35"/>
                  <a:gd name="T40" fmla="*/ 5 w 21"/>
                  <a:gd name="T4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5">
                    <a:moveTo>
                      <a:pt x="5" y="2"/>
                    </a:moveTo>
                    <a:cubicBezTo>
                      <a:pt x="6" y="10"/>
                      <a:pt x="6" y="10"/>
                      <a:pt x="6" y="10"/>
                    </a:cubicBezTo>
                    <a:cubicBezTo>
                      <a:pt x="9" y="10"/>
                      <a:pt x="9" y="10"/>
                      <a:pt x="9" y="10"/>
                    </a:cubicBezTo>
                    <a:cubicBezTo>
                      <a:pt x="11" y="10"/>
                      <a:pt x="11" y="10"/>
                      <a:pt x="11" y="10"/>
                    </a:cubicBezTo>
                    <a:cubicBezTo>
                      <a:pt x="15" y="9"/>
                      <a:pt x="15" y="9"/>
                      <a:pt x="15" y="9"/>
                    </a:cubicBezTo>
                    <a:cubicBezTo>
                      <a:pt x="15" y="1"/>
                      <a:pt x="15" y="1"/>
                      <a:pt x="15" y="1"/>
                    </a:cubicBezTo>
                    <a:cubicBezTo>
                      <a:pt x="15" y="0"/>
                      <a:pt x="15" y="0"/>
                      <a:pt x="16" y="0"/>
                    </a:cubicBezTo>
                    <a:cubicBezTo>
                      <a:pt x="17" y="0"/>
                      <a:pt x="17" y="0"/>
                      <a:pt x="17" y="1"/>
                    </a:cubicBezTo>
                    <a:cubicBezTo>
                      <a:pt x="18" y="9"/>
                      <a:pt x="18" y="9"/>
                      <a:pt x="18" y="9"/>
                    </a:cubicBezTo>
                    <a:cubicBezTo>
                      <a:pt x="21" y="9"/>
                      <a:pt x="21" y="9"/>
                      <a:pt x="21" y="9"/>
                    </a:cubicBezTo>
                    <a:cubicBezTo>
                      <a:pt x="21" y="9"/>
                      <a:pt x="21" y="15"/>
                      <a:pt x="21" y="17"/>
                    </a:cubicBezTo>
                    <a:cubicBezTo>
                      <a:pt x="21" y="19"/>
                      <a:pt x="20" y="21"/>
                      <a:pt x="16" y="24"/>
                    </a:cubicBezTo>
                    <a:cubicBezTo>
                      <a:pt x="16" y="25"/>
                      <a:pt x="16" y="32"/>
                      <a:pt x="15" y="33"/>
                    </a:cubicBezTo>
                    <a:cubicBezTo>
                      <a:pt x="13" y="35"/>
                      <a:pt x="11" y="35"/>
                      <a:pt x="10" y="34"/>
                    </a:cubicBezTo>
                    <a:cubicBezTo>
                      <a:pt x="7" y="32"/>
                      <a:pt x="6" y="24"/>
                      <a:pt x="6" y="24"/>
                    </a:cubicBezTo>
                    <a:cubicBezTo>
                      <a:pt x="3" y="22"/>
                      <a:pt x="2" y="21"/>
                      <a:pt x="1" y="18"/>
                    </a:cubicBezTo>
                    <a:cubicBezTo>
                      <a:pt x="0" y="16"/>
                      <a:pt x="0" y="10"/>
                      <a:pt x="0" y="10"/>
                    </a:cubicBezTo>
                    <a:cubicBezTo>
                      <a:pt x="3" y="10"/>
                      <a:pt x="3" y="10"/>
                      <a:pt x="3" y="10"/>
                    </a:cubicBezTo>
                    <a:cubicBezTo>
                      <a:pt x="2" y="2"/>
                      <a:pt x="2" y="2"/>
                      <a:pt x="2" y="2"/>
                    </a:cubicBezTo>
                    <a:cubicBezTo>
                      <a:pt x="2" y="1"/>
                      <a:pt x="3" y="1"/>
                      <a:pt x="4" y="1"/>
                    </a:cubicBezTo>
                    <a:cubicBezTo>
                      <a:pt x="4" y="1"/>
                      <a:pt x="5"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025"/>
              <p:cNvSpPr>
                <a:spLocks noEditPoints="1"/>
              </p:cNvSpPr>
              <p:nvPr/>
            </p:nvSpPr>
            <p:spPr bwMode="auto">
              <a:xfrm>
                <a:off x="7050088" y="3781425"/>
                <a:ext cx="95250" cy="88900"/>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4" name="组合 43"/>
          <p:cNvGrpSpPr/>
          <p:nvPr/>
        </p:nvGrpSpPr>
        <p:grpSpPr>
          <a:xfrm>
            <a:off x="7522900" y="4075743"/>
            <a:ext cx="1185368" cy="1185520"/>
            <a:chOff x="5642314" y="3056807"/>
            <a:chExt cx="889142" cy="889140"/>
          </a:xfrm>
        </p:grpSpPr>
        <p:sp>
          <p:nvSpPr>
            <p:cNvPr id="12" name="Oval 680"/>
            <p:cNvSpPr>
              <a:spLocks noChangeArrowheads="1"/>
            </p:cNvSpPr>
            <p:nvPr/>
          </p:nvSpPr>
          <p:spPr bwMode="auto">
            <a:xfrm rot="21275257">
              <a:off x="5642314" y="3056807"/>
              <a:ext cx="889142" cy="889140"/>
            </a:xfrm>
            <a:prstGeom prst="ellipse">
              <a:avLst/>
            </a:prstGeom>
            <a:solidFill>
              <a:schemeClr val="accent1"/>
            </a:solidFill>
            <a:ln>
              <a:noFill/>
            </a:ln>
          </p:spPr>
          <p:txBody>
            <a:bodyPr vert="horz" wrap="square" lIns="91440" tIns="45720" rIns="91440" bIns="45720" numCol="1" anchor="t" anchorCtr="0" compatLnSpc="1"/>
            <a:lstStyle/>
            <a:p>
              <a:endParaRPr lang="ko-KR" altLang="en-US"/>
            </a:p>
          </p:txBody>
        </p:sp>
        <p:grpSp>
          <p:nvGrpSpPr>
            <p:cNvPr id="21" name="组合 20"/>
            <p:cNvGrpSpPr/>
            <p:nvPr/>
          </p:nvGrpSpPr>
          <p:grpSpPr>
            <a:xfrm>
              <a:off x="5828905" y="3331035"/>
              <a:ext cx="549033" cy="319870"/>
              <a:chOff x="6983413" y="2925763"/>
              <a:chExt cx="547688" cy="319088"/>
            </a:xfrm>
            <a:solidFill>
              <a:schemeClr val="bg1"/>
            </a:solidFill>
          </p:grpSpPr>
          <p:sp>
            <p:nvSpPr>
              <p:cNvPr id="22" name="Freeform 3843"/>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44"/>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845"/>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846"/>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847"/>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848"/>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849"/>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50"/>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3" name="组合 42"/>
          <p:cNvGrpSpPr/>
          <p:nvPr/>
        </p:nvGrpSpPr>
        <p:grpSpPr>
          <a:xfrm>
            <a:off x="6362130" y="2407546"/>
            <a:ext cx="1293984" cy="1294151"/>
            <a:chOff x="4771623" y="1805658"/>
            <a:chExt cx="970614" cy="970613"/>
          </a:xfrm>
        </p:grpSpPr>
        <p:sp>
          <p:nvSpPr>
            <p:cNvPr id="10" name="Oval 677"/>
            <p:cNvSpPr>
              <a:spLocks noChangeArrowheads="1"/>
            </p:cNvSpPr>
            <p:nvPr/>
          </p:nvSpPr>
          <p:spPr bwMode="auto">
            <a:xfrm rot="21275257">
              <a:off x="4771623" y="1805658"/>
              <a:ext cx="970614" cy="970613"/>
            </a:xfrm>
            <a:prstGeom prst="ellipse">
              <a:avLst/>
            </a:prstGeom>
            <a:solidFill>
              <a:schemeClr val="accent2"/>
            </a:solidFill>
            <a:ln>
              <a:noFill/>
            </a:ln>
          </p:spPr>
          <p:txBody>
            <a:bodyPr wrap="none" lIns="68580" tIns="34290" rIns="68580" bIns="34290"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hangingPunct="1"/>
              <a:endParaRPr lang="ko-KR" altLang="en-US">
                <a:ea typeface="方正品尚黑简体"/>
              </a:endParaRPr>
            </a:p>
          </p:txBody>
        </p:sp>
        <p:grpSp>
          <p:nvGrpSpPr>
            <p:cNvPr id="30" name="组合 29"/>
            <p:cNvGrpSpPr/>
            <p:nvPr/>
          </p:nvGrpSpPr>
          <p:grpSpPr>
            <a:xfrm>
              <a:off x="5006353" y="2079368"/>
              <a:ext cx="591064" cy="351022"/>
              <a:chOff x="5184776" y="5205413"/>
              <a:chExt cx="2232025" cy="1325562"/>
            </a:xfrm>
            <a:solidFill>
              <a:schemeClr val="bg1"/>
            </a:solidFill>
          </p:grpSpPr>
          <p:sp>
            <p:nvSpPr>
              <p:cNvPr id="31" name="Oval 3798"/>
              <p:cNvSpPr>
                <a:spLocks noChangeArrowheads="1"/>
              </p:cNvSpPr>
              <p:nvPr/>
            </p:nvSpPr>
            <p:spPr bwMode="auto">
              <a:xfrm>
                <a:off x="5319713" y="5729288"/>
                <a:ext cx="288925" cy="293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2" name="Oval 3799"/>
              <p:cNvSpPr>
                <a:spLocks noChangeArrowheads="1"/>
              </p:cNvSpPr>
              <p:nvPr/>
            </p:nvSpPr>
            <p:spPr bwMode="auto">
              <a:xfrm>
                <a:off x="6473826" y="5729288"/>
                <a:ext cx="295275" cy="296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3" name="Freeform 3800"/>
              <p:cNvSpPr>
                <a:spLocks noEditPoints="1"/>
              </p:cNvSpPr>
              <p:nvPr/>
            </p:nvSpPr>
            <p:spPr bwMode="auto">
              <a:xfrm>
                <a:off x="5184776" y="5205413"/>
                <a:ext cx="1727200" cy="647700"/>
              </a:xfrm>
              <a:custGeom>
                <a:avLst/>
                <a:gdLst>
                  <a:gd name="T0" fmla="*/ 492 w 543"/>
                  <a:gd name="T1" fmla="*/ 82 h 204"/>
                  <a:gd name="T2" fmla="*/ 410 w 543"/>
                  <a:gd name="T3" fmla="*/ 29 h 204"/>
                  <a:gd name="T4" fmla="*/ 225 w 543"/>
                  <a:gd name="T5" fmla="*/ 15 h 204"/>
                  <a:gd name="T6" fmla="*/ 128 w 543"/>
                  <a:gd name="T7" fmla="*/ 82 h 204"/>
                  <a:gd name="T8" fmla="*/ 68 w 543"/>
                  <a:gd name="T9" fmla="*/ 103 h 204"/>
                  <a:gd name="T10" fmla="*/ 6 w 543"/>
                  <a:gd name="T11" fmla="*/ 146 h 204"/>
                  <a:gd name="T12" fmla="*/ 1 w 543"/>
                  <a:gd name="T13" fmla="*/ 204 h 204"/>
                  <a:gd name="T14" fmla="*/ 35 w 543"/>
                  <a:gd name="T15" fmla="*/ 204 h 204"/>
                  <a:gd name="T16" fmla="*/ 88 w 543"/>
                  <a:gd name="T17" fmla="*/ 153 h 204"/>
                  <a:gd name="T18" fmla="*/ 140 w 543"/>
                  <a:gd name="T19" fmla="*/ 204 h 204"/>
                  <a:gd name="T20" fmla="*/ 399 w 543"/>
                  <a:gd name="T21" fmla="*/ 204 h 204"/>
                  <a:gd name="T22" fmla="*/ 451 w 543"/>
                  <a:gd name="T23" fmla="*/ 153 h 204"/>
                  <a:gd name="T24" fmla="*/ 503 w 543"/>
                  <a:gd name="T25" fmla="*/ 204 h 204"/>
                  <a:gd name="T26" fmla="*/ 536 w 543"/>
                  <a:gd name="T27" fmla="*/ 204 h 204"/>
                  <a:gd name="T28" fmla="*/ 542 w 543"/>
                  <a:gd name="T29" fmla="*/ 125 h 204"/>
                  <a:gd name="T30" fmla="*/ 492 w 543"/>
                  <a:gd name="T31" fmla="*/ 82 h 204"/>
                  <a:gd name="T32" fmla="*/ 228 w 543"/>
                  <a:gd name="T33" fmla="*/ 26 h 204"/>
                  <a:gd name="T34" fmla="*/ 279 w 543"/>
                  <a:gd name="T35" fmla="*/ 19 h 204"/>
                  <a:gd name="T36" fmla="*/ 279 w 543"/>
                  <a:gd name="T37" fmla="*/ 77 h 204"/>
                  <a:gd name="T38" fmla="*/ 151 w 543"/>
                  <a:gd name="T39" fmla="*/ 77 h 204"/>
                  <a:gd name="T40" fmla="*/ 228 w 543"/>
                  <a:gd name="T41" fmla="*/ 26 h 204"/>
                  <a:gd name="T42" fmla="*/ 412 w 543"/>
                  <a:gd name="T43" fmla="*/ 77 h 204"/>
                  <a:gd name="T44" fmla="*/ 287 w 543"/>
                  <a:gd name="T45" fmla="*/ 77 h 204"/>
                  <a:gd name="T46" fmla="*/ 287 w 543"/>
                  <a:gd name="T47" fmla="*/ 19 h 204"/>
                  <a:gd name="T48" fmla="*/ 408 w 543"/>
                  <a:gd name="T49" fmla="*/ 40 h 204"/>
                  <a:gd name="T50" fmla="*/ 412 w 543"/>
                  <a:gd name="T5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204">
                    <a:moveTo>
                      <a:pt x="492" y="82"/>
                    </a:moveTo>
                    <a:cubicBezTo>
                      <a:pt x="492" y="82"/>
                      <a:pt x="435" y="41"/>
                      <a:pt x="410" y="29"/>
                    </a:cubicBezTo>
                    <a:cubicBezTo>
                      <a:pt x="368" y="10"/>
                      <a:pt x="268" y="0"/>
                      <a:pt x="225" y="15"/>
                    </a:cubicBezTo>
                    <a:cubicBezTo>
                      <a:pt x="196" y="25"/>
                      <a:pt x="128" y="82"/>
                      <a:pt x="128" y="82"/>
                    </a:cubicBezTo>
                    <a:cubicBezTo>
                      <a:pt x="128" y="82"/>
                      <a:pt x="84" y="96"/>
                      <a:pt x="68" y="103"/>
                    </a:cubicBezTo>
                    <a:cubicBezTo>
                      <a:pt x="41" y="115"/>
                      <a:pt x="18" y="117"/>
                      <a:pt x="6" y="146"/>
                    </a:cubicBezTo>
                    <a:cubicBezTo>
                      <a:pt x="0" y="159"/>
                      <a:pt x="1" y="204"/>
                      <a:pt x="1" y="204"/>
                    </a:cubicBezTo>
                    <a:cubicBezTo>
                      <a:pt x="35" y="204"/>
                      <a:pt x="35" y="204"/>
                      <a:pt x="35" y="204"/>
                    </a:cubicBezTo>
                    <a:cubicBezTo>
                      <a:pt x="35" y="176"/>
                      <a:pt x="59" y="153"/>
                      <a:pt x="88" y="153"/>
                    </a:cubicBezTo>
                    <a:cubicBezTo>
                      <a:pt x="116" y="153"/>
                      <a:pt x="140" y="176"/>
                      <a:pt x="140" y="204"/>
                    </a:cubicBezTo>
                    <a:cubicBezTo>
                      <a:pt x="399" y="204"/>
                      <a:pt x="399" y="204"/>
                      <a:pt x="399" y="204"/>
                    </a:cubicBezTo>
                    <a:cubicBezTo>
                      <a:pt x="399" y="176"/>
                      <a:pt x="422" y="153"/>
                      <a:pt x="451" y="153"/>
                    </a:cubicBezTo>
                    <a:cubicBezTo>
                      <a:pt x="480" y="153"/>
                      <a:pt x="503" y="176"/>
                      <a:pt x="503" y="204"/>
                    </a:cubicBezTo>
                    <a:cubicBezTo>
                      <a:pt x="536" y="204"/>
                      <a:pt x="536" y="204"/>
                      <a:pt x="536" y="204"/>
                    </a:cubicBezTo>
                    <a:cubicBezTo>
                      <a:pt x="536" y="204"/>
                      <a:pt x="541" y="140"/>
                      <a:pt x="542" y="125"/>
                    </a:cubicBezTo>
                    <a:cubicBezTo>
                      <a:pt x="543" y="101"/>
                      <a:pt x="522" y="87"/>
                      <a:pt x="492" y="82"/>
                    </a:cubicBezTo>
                    <a:close/>
                    <a:moveTo>
                      <a:pt x="228" y="26"/>
                    </a:moveTo>
                    <a:cubicBezTo>
                      <a:pt x="240" y="22"/>
                      <a:pt x="258" y="19"/>
                      <a:pt x="279" y="19"/>
                    </a:cubicBezTo>
                    <a:cubicBezTo>
                      <a:pt x="279" y="77"/>
                      <a:pt x="279" y="77"/>
                      <a:pt x="279" y="77"/>
                    </a:cubicBezTo>
                    <a:cubicBezTo>
                      <a:pt x="151" y="77"/>
                      <a:pt x="151" y="77"/>
                      <a:pt x="151" y="77"/>
                    </a:cubicBezTo>
                    <a:cubicBezTo>
                      <a:pt x="179" y="55"/>
                      <a:pt x="212" y="31"/>
                      <a:pt x="228" y="26"/>
                    </a:cubicBezTo>
                    <a:close/>
                    <a:moveTo>
                      <a:pt x="412" y="77"/>
                    </a:moveTo>
                    <a:cubicBezTo>
                      <a:pt x="287" y="77"/>
                      <a:pt x="287" y="77"/>
                      <a:pt x="287" y="77"/>
                    </a:cubicBezTo>
                    <a:cubicBezTo>
                      <a:pt x="287" y="19"/>
                      <a:pt x="287" y="19"/>
                      <a:pt x="287" y="19"/>
                    </a:cubicBezTo>
                    <a:cubicBezTo>
                      <a:pt x="332" y="19"/>
                      <a:pt x="382" y="28"/>
                      <a:pt x="408" y="40"/>
                    </a:cubicBezTo>
                    <a:cubicBezTo>
                      <a:pt x="414" y="43"/>
                      <a:pt x="412" y="77"/>
                      <a:pt x="41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01"/>
              <p:cNvSpPr/>
              <p:nvPr/>
            </p:nvSpPr>
            <p:spPr bwMode="auto">
              <a:xfrm>
                <a:off x="5986463" y="6292850"/>
                <a:ext cx="209550" cy="136525"/>
              </a:xfrm>
              <a:custGeom>
                <a:avLst/>
                <a:gdLst>
                  <a:gd name="T0" fmla="*/ 66 w 66"/>
                  <a:gd name="T1" fmla="*/ 35 h 43"/>
                  <a:gd name="T2" fmla="*/ 58 w 66"/>
                  <a:gd name="T3" fmla="*/ 43 h 43"/>
                  <a:gd name="T4" fmla="*/ 8 w 66"/>
                  <a:gd name="T5" fmla="*/ 43 h 43"/>
                  <a:gd name="T6" fmla="*/ 0 w 66"/>
                  <a:gd name="T7" fmla="*/ 35 h 43"/>
                  <a:gd name="T8" fmla="*/ 0 w 66"/>
                  <a:gd name="T9" fmla="*/ 8 h 43"/>
                  <a:gd name="T10" fmla="*/ 8 w 66"/>
                  <a:gd name="T11" fmla="*/ 0 h 43"/>
                  <a:gd name="T12" fmla="*/ 58 w 66"/>
                  <a:gd name="T13" fmla="*/ 0 h 43"/>
                  <a:gd name="T14" fmla="*/ 66 w 66"/>
                  <a:gd name="T15" fmla="*/ 8 h 43"/>
                  <a:gd name="T16" fmla="*/ 66 w 66"/>
                  <a:gd name="T1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3">
                    <a:moveTo>
                      <a:pt x="66" y="35"/>
                    </a:moveTo>
                    <a:cubicBezTo>
                      <a:pt x="66" y="40"/>
                      <a:pt x="63" y="43"/>
                      <a:pt x="58" y="43"/>
                    </a:cubicBezTo>
                    <a:cubicBezTo>
                      <a:pt x="8" y="43"/>
                      <a:pt x="8" y="43"/>
                      <a:pt x="8" y="43"/>
                    </a:cubicBezTo>
                    <a:cubicBezTo>
                      <a:pt x="4" y="43"/>
                      <a:pt x="0" y="40"/>
                      <a:pt x="0" y="35"/>
                    </a:cubicBezTo>
                    <a:cubicBezTo>
                      <a:pt x="0" y="8"/>
                      <a:pt x="0" y="8"/>
                      <a:pt x="0" y="8"/>
                    </a:cubicBezTo>
                    <a:cubicBezTo>
                      <a:pt x="0" y="4"/>
                      <a:pt x="4" y="0"/>
                      <a:pt x="8" y="0"/>
                    </a:cubicBezTo>
                    <a:cubicBezTo>
                      <a:pt x="58" y="0"/>
                      <a:pt x="58" y="0"/>
                      <a:pt x="58" y="0"/>
                    </a:cubicBezTo>
                    <a:cubicBezTo>
                      <a:pt x="63" y="0"/>
                      <a:pt x="66" y="4"/>
                      <a:pt x="66" y="8"/>
                    </a:cubicBezTo>
                    <a:lnTo>
                      <a:pt x="6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02"/>
              <p:cNvSpPr/>
              <p:nvPr/>
            </p:nvSpPr>
            <p:spPr bwMode="auto">
              <a:xfrm>
                <a:off x="5922963" y="6194425"/>
                <a:ext cx="165100" cy="336550"/>
              </a:xfrm>
              <a:custGeom>
                <a:avLst/>
                <a:gdLst>
                  <a:gd name="T0" fmla="*/ 0 w 52"/>
                  <a:gd name="T1" fmla="*/ 0 h 106"/>
                  <a:gd name="T2" fmla="*/ 0 w 52"/>
                  <a:gd name="T3" fmla="*/ 106 h 106"/>
                  <a:gd name="T4" fmla="*/ 52 w 52"/>
                  <a:gd name="T5" fmla="*/ 53 h 106"/>
                  <a:gd name="T6" fmla="*/ 0 w 52"/>
                  <a:gd name="T7" fmla="*/ 0 h 106"/>
                </a:gdLst>
                <a:ahLst/>
                <a:cxnLst>
                  <a:cxn ang="0">
                    <a:pos x="T0" y="T1"/>
                  </a:cxn>
                  <a:cxn ang="0">
                    <a:pos x="T2" y="T3"/>
                  </a:cxn>
                  <a:cxn ang="0">
                    <a:pos x="T4" y="T5"/>
                  </a:cxn>
                  <a:cxn ang="0">
                    <a:pos x="T6" y="T7"/>
                  </a:cxn>
                </a:cxnLst>
                <a:rect l="0" t="0" r="r" b="b"/>
                <a:pathLst>
                  <a:path w="52" h="106">
                    <a:moveTo>
                      <a:pt x="0" y="0"/>
                    </a:moveTo>
                    <a:cubicBezTo>
                      <a:pt x="0" y="106"/>
                      <a:pt x="0" y="106"/>
                      <a:pt x="0" y="106"/>
                    </a:cubicBezTo>
                    <a:cubicBezTo>
                      <a:pt x="29" y="105"/>
                      <a:pt x="52" y="82"/>
                      <a:pt x="52" y="53"/>
                    </a:cubicBezTo>
                    <a:cubicBezTo>
                      <a:pt x="52" y="24"/>
                      <a:pt x="29"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Rectangle 3803"/>
              <p:cNvSpPr>
                <a:spLocks noChangeArrowheads="1"/>
              </p:cNvSpPr>
              <p:nvPr/>
            </p:nvSpPr>
            <p:spPr bwMode="auto">
              <a:xfrm>
                <a:off x="5849938" y="6194425"/>
                <a:ext cx="73025"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Freeform 3804"/>
              <p:cNvSpPr/>
              <p:nvPr/>
            </p:nvSpPr>
            <p:spPr bwMode="auto">
              <a:xfrm>
                <a:off x="5675313" y="6257925"/>
                <a:ext cx="222250" cy="41275"/>
              </a:xfrm>
              <a:custGeom>
                <a:avLst/>
                <a:gdLst>
                  <a:gd name="T0" fmla="*/ 70 w 70"/>
                  <a:gd name="T1" fmla="*/ 6 h 13"/>
                  <a:gd name="T2" fmla="*/ 63 w 70"/>
                  <a:gd name="T3" fmla="*/ 13 h 13"/>
                  <a:gd name="T4" fmla="*/ 6 w 70"/>
                  <a:gd name="T5" fmla="*/ 13 h 13"/>
                  <a:gd name="T6" fmla="*/ 0 w 70"/>
                  <a:gd name="T7" fmla="*/ 6 h 13"/>
                  <a:gd name="T8" fmla="*/ 0 w 70"/>
                  <a:gd name="T9" fmla="*/ 6 h 13"/>
                  <a:gd name="T10" fmla="*/ 6 w 70"/>
                  <a:gd name="T11" fmla="*/ 0 h 13"/>
                  <a:gd name="T12" fmla="*/ 63 w 70"/>
                  <a:gd name="T13" fmla="*/ 0 h 13"/>
                  <a:gd name="T14" fmla="*/ 70 w 70"/>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
                    <a:moveTo>
                      <a:pt x="70" y="6"/>
                    </a:moveTo>
                    <a:cubicBezTo>
                      <a:pt x="70" y="10"/>
                      <a:pt x="67" y="13"/>
                      <a:pt x="63" y="13"/>
                    </a:cubicBezTo>
                    <a:cubicBezTo>
                      <a:pt x="6" y="13"/>
                      <a:pt x="6" y="13"/>
                      <a:pt x="6" y="13"/>
                    </a:cubicBezTo>
                    <a:cubicBezTo>
                      <a:pt x="3" y="13"/>
                      <a:pt x="0" y="10"/>
                      <a:pt x="0" y="6"/>
                    </a:cubicBezTo>
                    <a:cubicBezTo>
                      <a:pt x="0" y="6"/>
                      <a:pt x="0" y="6"/>
                      <a:pt x="0" y="6"/>
                    </a:cubicBezTo>
                    <a:cubicBezTo>
                      <a:pt x="0" y="3"/>
                      <a:pt x="3" y="0"/>
                      <a:pt x="6" y="0"/>
                    </a:cubicBezTo>
                    <a:cubicBezTo>
                      <a:pt x="63" y="0"/>
                      <a:pt x="63" y="0"/>
                      <a:pt x="63" y="0"/>
                    </a:cubicBezTo>
                    <a:cubicBezTo>
                      <a:pt x="67" y="0"/>
                      <a:pt x="70" y="3"/>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05"/>
              <p:cNvSpPr/>
              <p:nvPr/>
            </p:nvSpPr>
            <p:spPr bwMode="auto">
              <a:xfrm>
                <a:off x="5675313" y="6419850"/>
                <a:ext cx="222250" cy="41275"/>
              </a:xfrm>
              <a:custGeom>
                <a:avLst/>
                <a:gdLst>
                  <a:gd name="T0" fmla="*/ 70 w 70"/>
                  <a:gd name="T1" fmla="*/ 6 h 13"/>
                  <a:gd name="T2" fmla="*/ 63 w 70"/>
                  <a:gd name="T3" fmla="*/ 13 h 13"/>
                  <a:gd name="T4" fmla="*/ 6 w 70"/>
                  <a:gd name="T5" fmla="*/ 13 h 13"/>
                  <a:gd name="T6" fmla="*/ 0 w 70"/>
                  <a:gd name="T7" fmla="*/ 6 h 13"/>
                  <a:gd name="T8" fmla="*/ 0 w 70"/>
                  <a:gd name="T9" fmla="*/ 6 h 13"/>
                  <a:gd name="T10" fmla="*/ 6 w 70"/>
                  <a:gd name="T11" fmla="*/ 0 h 13"/>
                  <a:gd name="T12" fmla="*/ 63 w 70"/>
                  <a:gd name="T13" fmla="*/ 0 h 13"/>
                  <a:gd name="T14" fmla="*/ 70 w 70"/>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
                    <a:moveTo>
                      <a:pt x="70" y="6"/>
                    </a:moveTo>
                    <a:cubicBezTo>
                      <a:pt x="70" y="10"/>
                      <a:pt x="67" y="13"/>
                      <a:pt x="63" y="13"/>
                    </a:cubicBezTo>
                    <a:cubicBezTo>
                      <a:pt x="6" y="13"/>
                      <a:pt x="6" y="13"/>
                      <a:pt x="6" y="13"/>
                    </a:cubicBezTo>
                    <a:cubicBezTo>
                      <a:pt x="3" y="13"/>
                      <a:pt x="0" y="10"/>
                      <a:pt x="0" y="6"/>
                    </a:cubicBezTo>
                    <a:cubicBezTo>
                      <a:pt x="0" y="6"/>
                      <a:pt x="0" y="6"/>
                      <a:pt x="0" y="6"/>
                    </a:cubicBezTo>
                    <a:cubicBezTo>
                      <a:pt x="0" y="3"/>
                      <a:pt x="3" y="0"/>
                      <a:pt x="6" y="0"/>
                    </a:cubicBezTo>
                    <a:cubicBezTo>
                      <a:pt x="63" y="0"/>
                      <a:pt x="63" y="0"/>
                      <a:pt x="63" y="0"/>
                    </a:cubicBezTo>
                    <a:cubicBezTo>
                      <a:pt x="67" y="0"/>
                      <a:pt x="70" y="3"/>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06"/>
              <p:cNvSpPr/>
              <p:nvPr/>
            </p:nvSpPr>
            <p:spPr bwMode="auto">
              <a:xfrm>
                <a:off x="5970588" y="5688013"/>
                <a:ext cx="1446213" cy="687388"/>
              </a:xfrm>
              <a:custGeom>
                <a:avLst/>
                <a:gdLst>
                  <a:gd name="T0" fmla="*/ 341 w 455"/>
                  <a:gd name="T1" fmla="*/ 16 h 216"/>
                  <a:gd name="T2" fmla="*/ 271 w 455"/>
                  <a:gd name="T3" fmla="*/ 0 h 216"/>
                  <a:gd name="T4" fmla="*/ 271 w 455"/>
                  <a:gd name="T5" fmla="*/ 9 h 216"/>
                  <a:gd name="T6" fmla="*/ 338 w 455"/>
                  <a:gd name="T7" fmla="*/ 25 h 216"/>
                  <a:gd name="T8" fmla="*/ 446 w 455"/>
                  <a:gd name="T9" fmla="*/ 100 h 216"/>
                  <a:gd name="T10" fmla="*/ 338 w 455"/>
                  <a:gd name="T11" fmla="*/ 174 h 216"/>
                  <a:gd name="T12" fmla="*/ 71 w 455"/>
                  <a:gd name="T13" fmla="*/ 207 h 216"/>
                  <a:gd name="T14" fmla="*/ 0 w 455"/>
                  <a:gd name="T15" fmla="*/ 205 h 216"/>
                  <a:gd name="T16" fmla="*/ 0 w 455"/>
                  <a:gd name="T17" fmla="*/ 214 h 216"/>
                  <a:gd name="T18" fmla="*/ 71 w 455"/>
                  <a:gd name="T19" fmla="*/ 216 h 216"/>
                  <a:gd name="T20" fmla="*/ 341 w 455"/>
                  <a:gd name="T21" fmla="*/ 183 h 216"/>
                  <a:gd name="T22" fmla="*/ 455 w 455"/>
                  <a:gd name="T23" fmla="*/ 100 h 216"/>
                  <a:gd name="T24" fmla="*/ 341 w 455"/>
                  <a:gd name="T25" fmla="*/ 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216">
                    <a:moveTo>
                      <a:pt x="341" y="16"/>
                    </a:moveTo>
                    <a:cubicBezTo>
                      <a:pt x="319" y="10"/>
                      <a:pt x="296" y="4"/>
                      <a:pt x="271" y="0"/>
                    </a:cubicBezTo>
                    <a:cubicBezTo>
                      <a:pt x="271" y="9"/>
                      <a:pt x="271" y="9"/>
                      <a:pt x="271" y="9"/>
                    </a:cubicBezTo>
                    <a:cubicBezTo>
                      <a:pt x="295" y="13"/>
                      <a:pt x="318" y="19"/>
                      <a:pt x="338" y="25"/>
                    </a:cubicBezTo>
                    <a:cubicBezTo>
                      <a:pt x="407" y="45"/>
                      <a:pt x="446" y="72"/>
                      <a:pt x="446" y="100"/>
                    </a:cubicBezTo>
                    <a:cubicBezTo>
                      <a:pt x="446" y="127"/>
                      <a:pt x="407" y="154"/>
                      <a:pt x="338" y="174"/>
                    </a:cubicBezTo>
                    <a:cubicBezTo>
                      <a:pt x="267" y="195"/>
                      <a:pt x="172" y="207"/>
                      <a:pt x="71" y="207"/>
                    </a:cubicBezTo>
                    <a:cubicBezTo>
                      <a:pt x="47" y="207"/>
                      <a:pt x="23" y="206"/>
                      <a:pt x="0" y="205"/>
                    </a:cubicBezTo>
                    <a:cubicBezTo>
                      <a:pt x="0" y="214"/>
                      <a:pt x="0" y="214"/>
                      <a:pt x="0" y="214"/>
                    </a:cubicBezTo>
                    <a:cubicBezTo>
                      <a:pt x="23" y="215"/>
                      <a:pt x="47" y="216"/>
                      <a:pt x="71" y="216"/>
                    </a:cubicBezTo>
                    <a:cubicBezTo>
                      <a:pt x="173" y="216"/>
                      <a:pt x="269" y="204"/>
                      <a:pt x="341" y="183"/>
                    </a:cubicBezTo>
                    <a:cubicBezTo>
                      <a:pt x="415" y="161"/>
                      <a:pt x="455" y="132"/>
                      <a:pt x="455" y="100"/>
                    </a:cubicBezTo>
                    <a:cubicBezTo>
                      <a:pt x="455" y="67"/>
                      <a:pt x="415" y="38"/>
                      <a:pt x="34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0" name="文本框 58"/>
          <p:cNvSpPr txBox="1"/>
          <p:nvPr/>
        </p:nvSpPr>
        <p:spPr>
          <a:xfrm>
            <a:off x="624106" y="3116627"/>
            <a:ext cx="2428802" cy="986029"/>
          </a:xfrm>
          <a:prstGeom prst="rect">
            <a:avLst/>
          </a:prstGeom>
          <a:noFill/>
        </p:spPr>
        <p:txBody>
          <a:bodyPr wrap="square" lIns="91431" tIns="45715" rIns="91431" bIns="45715"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这里输入您的文这里输入您的文字这里输入您的文字</a:t>
            </a:r>
            <a:endParaRPr lang="en-US" altLang="zh-CN" sz="1600">
              <a:latin typeface="微软雅黑" panose="020B0503020204020204" pitchFamily="34" charset="-122"/>
              <a:ea typeface="微软雅黑" panose="020B0503020204020204" pitchFamily="34" charset="-122"/>
            </a:endParaRPr>
          </a:p>
        </p:txBody>
      </p:sp>
      <p:sp>
        <p:nvSpPr>
          <p:cNvPr id="41" name="文本框 58"/>
          <p:cNvSpPr txBox="1"/>
          <p:nvPr/>
        </p:nvSpPr>
        <p:spPr>
          <a:xfrm>
            <a:off x="7898952" y="1542321"/>
            <a:ext cx="2900960" cy="688127"/>
          </a:xfrm>
          <a:prstGeom prst="rect">
            <a:avLst/>
          </a:prstGeom>
          <a:noFill/>
        </p:spPr>
        <p:txBody>
          <a:bodyPr wrap="square" lIns="91431" tIns="45715" rIns="91431" bIns="45715"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这里输入您的文这里输入您的文字这里输入您的文字</a:t>
            </a:r>
            <a:endParaRPr lang="en-US" altLang="zh-CN" sz="1600">
              <a:latin typeface="微软雅黑" panose="020B0503020204020204" pitchFamily="34" charset="-122"/>
              <a:ea typeface="微软雅黑" panose="020B0503020204020204" pitchFamily="34" charset="-122"/>
            </a:endParaRPr>
          </a:p>
        </p:txBody>
      </p:sp>
      <p:sp>
        <p:nvSpPr>
          <p:cNvPr id="42" name="文本框 58"/>
          <p:cNvSpPr txBox="1"/>
          <p:nvPr/>
        </p:nvSpPr>
        <p:spPr>
          <a:xfrm>
            <a:off x="9167942" y="4556787"/>
            <a:ext cx="2399954" cy="986029"/>
          </a:xfrm>
          <a:prstGeom prst="rect">
            <a:avLst/>
          </a:prstGeom>
          <a:noFill/>
        </p:spPr>
        <p:txBody>
          <a:bodyPr wrap="square" lIns="91431" tIns="45715" rIns="91431" bIns="45715" rtlCol="0">
            <a:spAutoFit/>
          </a:bodyPr>
          <a:lstStyle/>
          <a:p>
            <a:pPr algn="just">
              <a:lnSpc>
                <a:spcPct val="121000"/>
              </a:lnSpc>
              <a:spcAft>
                <a:spcPts val="800"/>
              </a:spcAft>
            </a:pPr>
            <a:r>
              <a:rPr lang="zh-CN" altLang="en-US" sz="1600" dirty="0">
                <a:latin typeface="微软雅黑" panose="020B0503020204020204" pitchFamily="34" charset="-122"/>
                <a:ea typeface="微软雅黑" panose="020B0503020204020204" pitchFamily="34" charset="-122"/>
              </a:rPr>
              <a:t>这里输入您的文这里输入您的文字这里输入您的文字</a:t>
            </a:r>
            <a:endParaRPr lang="en-US" altLang="zh-CN" sz="1600" dirty="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par>
                                <p:cTn id="14" presetID="8" presetClass="emph" presetSubtype="0" repeatCount="indefinite" fill="hold" grpId="1" nodeType="withEffect">
                                  <p:stCondLst>
                                    <p:cond delay="500"/>
                                  </p:stCondLst>
                                  <p:childTnLst>
                                    <p:animRot by="21600000">
                                      <p:cBhvr>
                                        <p:cTn id="15" dur="2000" fill="hold"/>
                                        <p:tgtEl>
                                          <p:spTgt spid="8"/>
                                        </p:tgtEl>
                                        <p:attrNameLst>
                                          <p:attrName>r</p:attrName>
                                        </p:attrNameLst>
                                      </p:cBhvr>
                                    </p:animRot>
                                  </p:childTnLst>
                                </p:cTn>
                              </p:par>
                              <p:par>
                                <p:cTn id="16" presetID="22" presetClass="entr" presetSubtype="1" fill="hold" grpId="0"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par>
                                <p:cTn id="19" presetID="22" presetClass="entr" presetSubtype="8"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49" presetClass="entr" presetSubtype="0" decel="100000" fill="hold" nodeType="withEffect">
                                  <p:stCondLst>
                                    <p:cond delay="200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 calcmode="lin" valueType="num">
                                      <p:cBhvr>
                                        <p:cTn id="26" dur="500" fill="hold"/>
                                        <p:tgtEl>
                                          <p:spTgt spid="43"/>
                                        </p:tgtEl>
                                        <p:attrNameLst>
                                          <p:attrName>style.rotation</p:attrName>
                                        </p:attrNameLst>
                                      </p:cBhvr>
                                      <p:tavLst>
                                        <p:tav tm="0">
                                          <p:val>
                                            <p:fltVal val="360"/>
                                          </p:val>
                                        </p:tav>
                                        <p:tav tm="100000">
                                          <p:val>
                                            <p:fltVal val="0"/>
                                          </p:val>
                                        </p:tav>
                                      </p:tavLst>
                                    </p:anim>
                                    <p:animEffect transition="in" filter="fade">
                                      <p:cBhvr>
                                        <p:cTn id="27" dur="500"/>
                                        <p:tgtEl>
                                          <p:spTgt spid="43"/>
                                        </p:tgtEl>
                                      </p:cBhvr>
                                    </p:animEffect>
                                  </p:childTnLst>
                                </p:cTn>
                              </p:par>
                              <p:par>
                                <p:cTn id="28" presetID="10" presetClass="entr" presetSubtype="0" fill="hold" grpId="0" nodeType="withEffect">
                                  <p:stCondLst>
                                    <p:cond delay="2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par>
                                <p:cTn id="31" presetID="8" presetClass="emph" presetSubtype="0" repeatCount="indefinite" fill="hold" grpId="1" nodeType="withEffect">
                                  <p:stCondLst>
                                    <p:cond delay="2500"/>
                                  </p:stCondLst>
                                  <p:childTnLst>
                                    <p:animRot by="21600000">
                                      <p:cBhvr>
                                        <p:cTn id="32" dur="2000" fill="hold"/>
                                        <p:tgtEl>
                                          <p:spTgt spid="7"/>
                                        </p:tgtEl>
                                        <p:attrNameLst>
                                          <p:attrName>r</p:attrName>
                                        </p:attrNameLst>
                                      </p:cBhvr>
                                    </p:animRot>
                                  </p:childTnLst>
                                </p:cTn>
                              </p:par>
                              <p:par>
                                <p:cTn id="33" presetID="22" presetClass="entr" presetSubtype="1" fill="hold" grpId="0" nodeType="withEffect">
                                  <p:stCondLst>
                                    <p:cond delay="300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par>
                                <p:cTn id="36" presetID="22" presetClass="entr" presetSubtype="1" fill="hold" grpId="0" nodeType="withEffect">
                                  <p:stCondLst>
                                    <p:cond delay="350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par>
                                <p:cTn id="39" presetID="49" presetClass="entr" presetSubtype="0" decel="100000" fill="hold" nodeType="withEffect">
                                  <p:stCondLst>
                                    <p:cond delay="400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 calcmode="lin" valueType="num">
                                      <p:cBhvr>
                                        <p:cTn id="43" dur="500" fill="hold"/>
                                        <p:tgtEl>
                                          <p:spTgt spid="44"/>
                                        </p:tgtEl>
                                        <p:attrNameLst>
                                          <p:attrName>style.rotation</p:attrName>
                                        </p:attrNameLst>
                                      </p:cBhvr>
                                      <p:tavLst>
                                        <p:tav tm="0">
                                          <p:val>
                                            <p:fltVal val="360"/>
                                          </p:val>
                                        </p:tav>
                                        <p:tav tm="100000">
                                          <p:val>
                                            <p:fltVal val="0"/>
                                          </p:val>
                                        </p:tav>
                                      </p:tavLst>
                                    </p:anim>
                                    <p:animEffect transition="in" filter="fade">
                                      <p:cBhvr>
                                        <p:cTn id="44" dur="500"/>
                                        <p:tgtEl>
                                          <p:spTgt spid="44"/>
                                        </p:tgtEl>
                                      </p:cBhvr>
                                    </p:animEffect>
                                  </p:childTnLst>
                                </p:cTn>
                              </p:par>
                              <p:par>
                                <p:cTn id="45" presetID="10" presetClass="entr" presetSubtype="0" fill="hold" grpId="0" nodeType="withEffect">
                                  <p:stCondLst>
                                    <p:cond delay="45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50"/>
                                        <p:tgtEl>
                                          <p:spTgt spid="11"/>
                                        </p:tgtEl>
                                      </p:cBhvr>
                                    </p:animEffect>
                                  </p:childTnLst>
                                </p:cTn>
                              </p:par>
                              <p:par>
                                <p:cTn id="48" presetID="8" presetClass="emph" presetSubtype="0" repeatCount="indefinite" fill="hold" grpId="1" nodeType="withEffect">
                                  <p:stCondLst>
                                    <p:cond delay="4500"/>
                                  </p:stCondLst>
                                  <p:childTnLst>
                                    <p:animRot by="21600000">
                                      <p:cBhvr>
                                        <p:cTn id="49" dur="2000" fill="hold"/>
                                        <p:tgtEl>
                                          <p:spTgt spid="11"/>
                                        </p:tgtEl>
                                        <p:attrNameLst>
                                          <p:attrName>r</p:attrName>
                                        </p:attrNameLst>
                                      </p:cBhvr>
                                    </p:animRot>
                                  </p:childTnLst>
                                </p:cTn>
                              </p:par>
                              <p:par>
                                <p:cTn id="50" presetID="22" presetClass="entr" presetSubtype="1" fill="hold" grpId="0" nodeType="withEffect">
                                  <p:stCondLst>
                                    <p:cond delay="5000"/>
                                  </p:stCondLst>
                                  <p:childTnLst>
                                    <p:set>
                                      <p:cBhvr>
                                        <p:cTn id="51" dur="1" fill="hold">
                                          <p:stCondLst>
                                            <p:cond delay="0"/>
                                          </p:stCondLst>
                                        </p:cTn>
                                        <p:tgtEl>
                                          <p:spTgt spid="42"/>
                                        </p:tgtEl>
                                        <p:attrNameLst>
                                          <p:attrName>style.visibility</p:attrName>
                                        </p:attrNameLst>
                                      </p:cBhvr>
                                      <p:to>
                                        <p:strVal val="visible"/>
                                      </p:to>
                                    </p:set>
                                    <p:animEffect transition="in" filter="wipe(up)">
                                      <p:cBhvr>
                                        <p:cTn id="52" dur="500"/>
                                        <p:tgtEl>
                                          <p:spTgt spid="42"/>
                                        </p:tgtEl>
                                      </p:cBhvr>
                                    </p:animEffect>
                                  </p:childTnLst>
                                </p:cTn>
                              </p:par>
                              <p:par>
                                <p:cTn id="53" presetID="22" presetClass="entr" presetSubtype="2" fill="hold" grpId="0" nodeType="withEffect">
                                  <p:stCondLst>
                                    <p:cond delay="550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11" grpId="0" animBg="1"/>
      <p:bldP spid="11" grpId="1" animBg="1"/>
      <p:bldP spid="13" grpId="0" animBg="1"/>
      <p:bldP spid="14" grpId="0" animBg="1"/>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93386" y="1512251"/>
            <a:ext cx="601400"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293387" y="1917872"/>
            <a:ext cx="1093455"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293387" y="2323493"/>
            <a:ext cx="1530837"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93386" y="2729114"/>
            <a:ext cx="3663074" cy="2186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293387" y="3134735"/>
            <a:ext cx="4373819"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93386" y="3540356"/>
            <a:ext cx="486587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293386" y="3945977"/>
            <a:ext cx="5029892"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93386" y="4351598"/>
            <a:ext cx="3280364"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93387" y="4757219"/>
            <a:ext cx="2569619"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293386" y="5162840"/>
            <a:ext cx="2952328"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293386" y="5568461"/>
            <a:ext cx="1749528"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93386" y="5974080"/>
            <a:ext cx="87476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39416" y="146770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39416" y="1873328"/>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39416" y="2278949"/>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39416" y="2684570"/>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04</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39416" y="3090191"/>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05</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39416" y="3495812"/>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06</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39416" y="3901433"/>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07</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839416" y="4307054"/>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08</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39416" y="4712675"/>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09</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39416" y="511829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10</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39416" y="552391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11</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839416" y="592953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12</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891706" y="1467707"/>
            <a:ext cx="768415"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184,900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27" name="TextBox 26"/>
          <p:cNvSpPr txBox="1"/>
          <p:nvPr/>
        </p:nvSpPr>
        <p:spPr>
          <a:xfrm>
            <a:off x="2387616" y="1873327"/>
            <a:ext cx="78374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358,770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28" name="TextBox 27"/>
          <p:cNvSpPr txBox="1"/>
          <p:nvPr/>
        </p:nvSpPr>
        <p:spPr>
          <a:xfrm>
            <a:off x="2824223" y="2278948"/>
            <a:ext cx="789512"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638,859</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29" name="TextBox 28"/>
          <p:cNvSpPr txBox="1"/>
          <p:nvPr/>
        </p:nvSpPr>
        <p:spPr>
          <a:xfrm>
            <a:off x="4956460" y="2684570"/>
            <a:ext cx="8892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1,936,200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0" name="TextBox 29"/>
          <p:cNvSpPr txBox="1"/>
          <p:nvPr/>
        </p:nvSpPr>
        <p:spPr>
          <a:xfrm>
            <a:off x="5667206" y="3090191"/>
            <a:ext cx="91326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2,242,700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1" name="TextBox 30"/>
          <p:cNvSpPr txBox="1"/>
          <p:nvPr/>
        </p:nvSpPr>
        <p:spPr>
          <a:xfrm>
            <a:off x="6159260" y="3495811"/>
            <a:ext cx="9276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2,362,100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2" name="TextBox 31"/>
          <p:cNvSpPr txBox="1"/>
          <p:nvPr/>
        </p:nvSpPr>
        <p:spPr>
          <a:xfrm>
            <a:off x="6323279" y="3901433"/>
            <a:ext cx="93878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2,398,400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3" name="TextBox 32"/>
          <p:cNvSpPr txBox="1"/>
          <p:nvPr/>
        </p:nvSpPr>
        <p:spPr>
          <a:xfrm>
            <a:off x="4573751" y="4307054"/>
            <a:ext cx="84350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1,671,370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4" name="TextBox 33"/>
          <p:cNvSpPr txBox="1"/>
          <p:nvPr/>
        </p:nvSpPr>
        <p:spPr>
          <a:xfrm>
            <a:off x="3863006" y="4712674"/>
            <a:ext cx="88011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1,424,082</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5" name="TextBox 34"/>
          <p:cNvSpPr txBox="1"/>
          <p:nvPr/>
        </p:nvSpPr>
        <p:spPr>
          <a:xfrm>
            <a:off x="4245714" y="5118296"/>
            <a:ext cx="8890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1,580,730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6" name="TextBox 35"/>
          <p:cNvSpPr txBox="1"/>
          <p:nvPr/>
        </p:nvSpPr>
        <p:spPr>
          <a:xfrm>
            <a:off x="3042915" y="5523916"/>
            <a:ext cx="791499"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734,889</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7" name="TextBox 36"/>
          <p:cNvSpPr txBox="1"/>
          <p:nvPr/>
        </p:nvSpPr>
        <p:spPr>
          <a:xfrm>
            <a:off x="2134652" y="5929536"/>
            <a:ext cx="7927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254,306</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42" name="TextBox 41"/>
          <p:cNvSpPr txBox="1"/>
          <p:nvPr/>
        </p:nvSpPr>
        <p:spPr>
          <a:xfrm>
            <a:off x="5778496" y="1497329"/>
            <a:ext cx="5646096"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291458" y="1903173"/>
            <a:ext cx="5133135"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：您的内容打在这里，复制您的文本后，在此框中选择粘贴，并选择只保留文字。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317378" y="2309017"/>
            <a:ext cx="410721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317378" y="2714861"/>
            <a:ext cx="410721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8471542" y="3120705"/>
            <a:ext cx="295305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830340" y="3526549"/>
            <a:ext cx="3594253"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8984502" y="3932393"/>
            <a:ext cx="244009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7</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7830340" y="4338237"/>
            <a:ext cx="3594253"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8</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086820" y="4744081"/>
            <a:ext cx="333777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9</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80920" y="5149925"/>
            <a:ext cx="264367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10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857316" y="5555769"/>
            <a:ext cx="4567276"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11</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7242038" y="5961614"/>
            <a:ext cx="4182555"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12</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标题 37"/>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7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par>
                                <p:cTn id="69" presetID="22" presetClass="entr" presetSubtype="8" fill="hold" grpId="0" nodeType="withEffect">
                                  <p:stCondLst>
                                    <p:cond delay="90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par>
                                <p:cTn id="75" presetID="22" presetClass="entr" presetSubtype="8" fill="hold" grpId="0" nodeType="withEffect">
                                  <p:stCondLst>
                                    <p:cond delay="110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par>
                          <p:cTn id="78" fill="hold">
                            <p:stCondLst>
                              <p:cond delay="1000"/>
                            </p:stCondLst>
                            <p:childTnLst>
                              <p:par>
                                <p:cTn id="79" presetID="12" presetClass="entr" presetSubtype="8" fill="hold" grpId="0" nodeType="afterEffect">
                                  <p:stCondLst>
                                    <p:cond delay="0"/>
                                  </p:stCondLst>
                                  <p:iterate type="lt">
                                    <p:tmPct val="50000"/>
                                  </p:iterate>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200"/>
                                        <p:tgtEl>
                                          <p:spTgt spid="26"/>
                                        </p:tgtEl>
                                        <p:attrNameLst>
                                          <p:attrName>ppt_x</p:attrName>
                                        </p:attrNameLst>
                                      </p:cBhvr>
                                      <p:tavLst>
                                        <p:tav tm="0">
                                          <p:val>
                                            <p:strVal val="#ppt_x-#ppt_w*1.125000"/>
                                          </p:val>
                                        </p:tav>
                                        <p:tav tm="100000">
                                          <p:val>
                                            <p:strVal val="#ppt_x"/>
                                          </p:val>
                                        </p:tav>
                                      </p:tavLst>
                                    </p:anim>
                                    <p:animEffect transition="in" filter="wipe(right)">
                                      <p:cBhvr>
                                        <p:cTn id="82" dur="200"/>
                                        <p:tgtEl>
                                          <p:spTgt spid="26"/>
                                        </p:tgtEl>
                                      </p:cBhvr>
                                    </p:animEffect>
                                  </p:childTnLst>
                                </p:cTn>
                              </p:par>
                              <p:par>
                                <p:cTn id="83" presetID="12" presetClass="entr" presetSubtype="8" fill="hold" grpId="0" nodeType="withEffect">
                                  <p:stCondLst>
                                    <p:cond delay="0"/>
                                  </p:stCondLst>
                                  <p:iterate type="lt">
                                    <p:tmPct val="50000"/>
                                  </p:iterate>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200"/>
                                        <p:tgtEl>
                                          <p:spTgt spid="27"/>
                                        </p:tgtEl>
                                        <p:attrNameLst>
                                          <p:attrName>ppt_x</p:attrName>
                                        </p:attrNameLst>
                                      </p:cBhvr>
                                      <p:tavLst>
                                        <p:tav tm="0">
                                          <p:val>
                                            <p:strVal val="#ppt_x-#ppt_w*1.125000"/>
                                          </p:val>
                                        </p:tav>
                                        <p:tav tm="100000">
                                          <p:val>
                                            <p:strVal val="#ppt_x"/>
                                          </p:val>
                                        </p:tav>
                                      </p:tavLst>
                                    </p:anim>
                                    <p:animEffect transition="in" filter="wipe(right)">
                                      <p:cBhvr>
                                        <p:cTn id="86" dur="200"/>
                                        <p:tgtEl>
                                          <p:spTgt spid="27"/>
                                        </p:tgtEl>
                                      </p:cBhvr>
                                    </p:animEffect>
                                  </p:childTnLst>
                                </p:cTn>
                              </p:par>
                              <p:par>
                                <p:cTn id="87" presetID="12" presetClass="entr" presetSubtype="8" fill="hold" grpId="0" nodeType="withEffect">
                                  <p:stCondLst>
                                    <p:cond delay="0"/>
                                  </p:stCondLst>
                                  <p:iterate type="lt">
                                    <p:tmPct val="50000"/>
                                  </p:iterate>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200"/>
                                        <p:tgtEl>
                                          <p:spTgt spid="28"/>
                                        </p:tgtEl>
                                        <p:attrNameLst>
                                          <p:attrName>ppt_x</p:attrName>
                                        </p:attrNameLst>
                                      </p:cBhvr>
                                      <p:tavLst>
                                        <p:tav tm="0">
                                          <p:val>
                                            <p:strVal val="#ppt_x-#ppt_w*1.125000"/>
                                          </p:val>
                                        </p:tav>
                                        <p:tav tm="100000">
                                          <p:val>
                                            <p:strVal val="#ppt_x"/>
                                          </p:val>
                                        </p:tav>
                                      </p:tavLst>
                                    </p:anim>
                                    <p:animEffect transition="in" filter="wipe(right)">
                                      <p:cBhvr>
                                        <p:cTn id="90" dur="200"/>
                                        <p:tgtEl>
                                          <p:spTgt spid="28"/>
                                        </p:tgtEl>
                                      </p:cBhvr>
                                    </p:animEffect>
                                  </p:childTnLst>
                                </p:cTn>
                              </p:par>
                              <p:par>
                                <p:cTn id="91" presetID="12" presetClass="entr" presetSubtype="8" fill="hold" grpId="0" nodeType="withEffect">
                                  <p:stCondLst>
                                    <p:cond delay="0"/>
                                  </p:stCondLst>
                                  <p:iterate type="lt">
                                    <p:tmPct val="50000"/>
                                  </p:iterate>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200"/>
                                        <p:tgtEl>
                                          <p:spTgt spid="29"/>
                                        </p:tgtEl>
                                        <p:attrNameLst>
                                          <p:attrName>ppt_x</p:attrName>
                                        </p:attrNameLst>
                                      </p:cBhvr>
                                      <p:tavLst>
                                        <p:tav tm="0">
                                          <p:val>
                                            <p:strVal val="#ppt_x-#ppt_w*1.125000"/>
                                          </p:val>
                                        </p:tav>
                                        <p:tav tm="100000">
                                          <p:val>
                                            <p:strVal val="#ppt_x"/>
                                          </p:val>
                                        </p:tav>
                                      </p:tavLst>
                                    </p:anim>
                                    <p:animEffect transition="in" filter="wipe(right)">
                                      <p:cBhvr>
                                        <p:cTn id="94" dur="200"/>
                                        <p:tgtEl>
                                          <p:spTgt spid="29"/>
                                        </p:tgtEl>
                                      </p:cBhvr>
                                    </p:animEffect>
                                  </p:childTnLst>
                                </p:cTn>
                              </p:par>
                              <p:par>
                                <p:cTn id="95" presetID="12" presetClass="entr" presetSubtype="8" fill="hold" grpId="0" nodeType="withEffect">
                                  <p:stCondLst>
                                    <p:cond delay="0"/>
                                  </p:stCondLst>
                                  <p:iterate type="lt">
                                    <p:tmPct val="50000"/>
                                  </p:iterate>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200"/>
                                        <p:tgtEl>
                                          <p:spTgt spid="30"/>
                                        </p:tgtEl>
                                        <p:attrNameLst>
                                          <p:attrName>ppt_x</p:attrName>
                                        </p:attrNameLst>
                                      </p:cBhvr>
                                      <p:tavLst>
                                        <p:tav tm="0">
                                          <p:val>
                                            <p:strVal val="#ppt_x-#ppt_w*1.125000"/>
                                          </p:val>
                                        </p:tav>
                                        <p:tav tm="100000">
                                          <p:val>
                                            <p:strVal val="#ppt_x"/>
                                          </p:val>
                                        </p:tav>
                                      </p:tavLst>
                                    </p:anim>
                                    <p:animEffect transition="in" filter="wipe(right)">
                                      <p:cBhvr>
                                        <p:cTn id="98" dur="200"/>
                                        <p:tgtEl>
                                          <p:spTgt spid="30"/>
                                        </p:tgtEl>
                                      </p:cBhvr>
                                    </p:animEffect>
                                  </p:childTnLst>
                                </p:cTn>
                              </p:par>
                              <p:par>
                                <p:cTn id="99" presetID="12" presetClass="entr" presetSubtype="8" fill="hold" grpId="0" nodeType="withEffect">
                                  <p:stCondLst>
                                    <p:cond delay="0"/>
                                  </p:stCondLst>
                                  <p:iterate type="lt">
                                    <p:tmPct val="50000"/>
                                  </p:iterate>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200"/>
                                        <p:tgtEl>
                                          <p:spTgt spid="31"/>
                                        </p:tgtEl>
                                        <p:attrNameLst>
                                          <p:attrName>ppt_x</p:attrName>
                                        </p:attrNameLst>
                                      </p:cBhvr>
                                      <p:tavLst>
                                        <p:tav tm="0">
                                          <p:val>
                                            <p:strVal val="#ppt_x-#ppt_w*1.125000"/>
                                          </p:val>
                                        </p:tav>
                                        <p:tav tm="100000">
                                          <p:val>
                                            <p:strVal val="#ppt_x"/>
                                          </p:val>
                                        </p:tav>
                                      </p:tavLst>
                                    </p:anim>
                                    <p:animEffect transition="in" filter="wipe(right)">
                                      <p:cBhvr>
                                        <p:cTn id="102" dur="200"/>
                                        <p:tgtEl>
                                          <p:spTgt spid="31"/>
                                        </p:tgtEl>
                                      </p:cBhvr>
                                    </p:animEffect>
                                  </p:childTnLst>
                                </p:cTn>
                              </p:par>
                              <p:par>
                                <p:cTn id="103" presetID="12" presetClass="entr" presetSubtype="8" fill="hold" grpId="0" nodeType="withEffect">
                                  <p:stCondLst>
                                    <p:cond delay="0"/>
                                  </p:stCondLst>
                                  <p:iterate type="lt">
                                    <p:tmPct val="50000"/>
                                  </p:iterate>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200"/>
                                        <p:tgtEl>
                                          <p:spTgt spid="32"/>
                                        </p:tgtEl>
                                        <p:attrNameLst>
                                          <p:attrName>ppt_x</p:attrName>
                                        </p:attrNameLst>
                                      </p:cBhvr>
                                      <p:tavLst>
                                        <p:tav tm="0">
                                          <p:val>
                                            <p:strVal val="#ppt_x-#ppt_w*1.125000"/>
                                          </p:val>
                                        </p:tav>
                                        <p:tav tm="100000">
                                          <p:val>
                                            <p:strVal val="#ppt_x"/>
                                          </p:val>
                                        </p:tav>
                                      </p:tavLst>
                                    </p:anim>
                                    <p:animEffect transition="in" filter="wipe(right)">
                                      <p:cBhvr>
                                        <p:cTn id="106" dur="200"/>
                                        <p:tgtEl>
                                          <p:spTgt spid="32"/>
                                        </p:tgtEl>
                                      </p:cBhvr>
                                    </p:animEffect>
                                  </p:childTnLst>
                                </p:cTn>
                              </p:par>
                              <p:par>
                                <p:cTn id="107" presetID="12" presetClass="entr" presetSubtype="8" fill="hold" grpId="0" nodeType="withEffect">
                                  <p:stCondLst>
                                    <p:cond delay="0"/>
                                  </p:stCondLst>
                                  <p:iterate type="lt">
                                    <p:tmPct val="50000"/>
                                  </p:iterate>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200"/>
                                        <p:tgtEl>
                                          <p:spTgt spid="33"/>
                                        </p:tgtEl>
                                        <p:attrNameLst>
                                          <p:attrName>ppt_x</p:attrName>
                                        </p:attrNameLst>
                                      </p:cBhvr>
                                      <p:tavLst>
                                        <p:tav tm="0">
                                          <p:val>
                                            <p:strVal val="#ppt_x-#ppt_w*1.125000"/>
                                          </p:val>
                                        </p:tav>
                                        <p:tav tm="100000">
                                          <p:val>
                                            <p:strVal val="#ppt_x"/>
                                          </p:val>
                                        </p:tav>
                                      </p:tavLst>
                                    </p:anim>
                                    <p:animEffect transition="in" filter="wipe(right)">
                                      <p:cBhvr>
                                        <p:cTn id="110" dur="200"/>
                                        <p:tgtEl>
                                          <p:spTgt spid="33"/>
                                        </p:tgtEl>
                                      </p:cBhvr>
                                    </p:animEffect>
                                  </p:childTnLst>
                                </p:cTn>
                              </p:par>
                              <p:par>
                                <p:cTn id="111" presetID="12" presetClass="entr" presetSubtype="8" fill="hold" grpId="0" nodeType="withEffect">
                                  <p:stCondLst>
                                    <p:cond delay="0"/>
                                  </p:stCondLst>
                                  <p:iterate type="lt">
                                    <p:tmPct val="50000"/>
                                  </p:iterate>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200"/>
                                        <p:tgtEl>
                                          <p:spTgt spid="34"/>
                                        </p:tgtEl>
                                        <p:attrNameLst>
                                          <p:attrName>ppt_x</p:attrName>
                                        </p:attrNameLst>
                                      </p:cBhvr>
                                      <p:tavLst>
                                        <p:tav tm="0">
                                          <p:val>
                                            <p:strVal val="#ppt_x-#ppt_w*1.125000"/>
                                          </p:val>
                                        </p:tav>
                                        <p:tav tm="100000">
                                          <p:val>
                                            <p:strVal val="#ppt_x"/>
                                          </p:val>
                                        </p:tav>
                                      </p:tavLst>
                                    </p:anim>
                                    <p:animEffect transition="in" filter="wipe(right)">
                                      <p:cBhvr>
                                        <p:cTn id="114" dur="200"/>
                                        <p:tgtEl>
                                          <p:spTgt spid="34"/>
                                        </p:tgtEl>
                                      </p:cBhvr>
                                    </p:animEffect>
                                  </p:childTnLst>
                                </p:cTn>
                              </p:par>
                              <p:par>
                                <p:cTn id="115" presetID="12" presetClass="entr" presetSubtype="8" fill="hold" grpId="0" nodeType="withEffect">
                                  <p:stCondLst>
                                    <p:cond delay="0"/>
                                  </p:stCondLst>
                                  <p:iterate type="lt">
                                    <p:tmPct val="50000"/>
                                  </p:iterate>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200"/>
                                        <p:tgtEl>
                                          <p:spTgt spid="35"/>
                                        </p:tgtEl>
                                        <p:attrNameLst>
                                          <p:attrName>ppt_x</p:attrName>
                                        </p:attrNameLst>
                                      </p:cBhvr>
                                      <p:tavLst>
                                        <p:tav tm="0">
                                          <p:val>
                                            <p:strVal val="#ppt_x-#ppt_w*1.125000"/>
                                          </p:val>
                                        </p:tav>
                                        <p:tav tm="100000">
                                          <p:val>
                                            <p:strVal val="#ppt_x"/>
                                          </p:val>
                                        </p:tav>
                                      </p:tavLst>
                                    </p:anim>
                                    <p:animEffect transition="in" filter="wipe(right)">
                                      <p:cBhvr>
                                        <p:cTn id="118" dur="200"/>
                                        <p:tgtEl>
                                          <p:spTgt spid="35"/>
                                        </p:tgtEl>
                                      </p:cBhvr>
                                    </p:animEffect>
                                  </p:childTnLst>
                                </p:cTn>
                              </p:par>
                              <p:par>
                                <p:cTn id="119" presetID="12" presetClass="entr" presetSubtype="8" fill="hold" grpId="0" nodeType="withEffect">
                                  <p:stCondLst>
                                    <p:cond delay="0"/>
                                  </p:stCondLst>
                                  <p:iterate type="lt">
                                    <p:tmPct val="50000"/>
                                  </p:iterate>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200"/>
                                        <p:tgtEl>
                                          <p:spTgt spid="36"/>
                                        </p:tgtEl>
                                        <p:attrNameLst>
                                          <p:attrName>ppt_x</p:attrName>
                                        </p:attrNameLst>
                                      </p:cBhvr>
                                      <p:tavLst>
                                        <p:tav tm="0">
                                          <p:val>
                                            <p:strVal val="#ppt_x-#ppt_w*1.125000"/>
                                          </p:val>
                                        </p:tav>
                                        <p:tav tm="100000">
                                          <p:val>
                                            <p:strVal val="#ppt_x"/>
                                          </p:val>
                                        </p:tav>
                                      </p:tavLst>
                                    </p:anim>
                                    <p:animEffect transition="in" filter="wipe(right)">
                                      <p:cBhvr>
                                        <p:cTn id="122" dur="200"/>
                                        <p:tgtEl>
                                          <p:spTgt spid="36"/>
                                        </p:tgtEl>
                                      </p:cBhvr>
                                    </p:animEffect>
                                  </p:childTnLst>
                                </p:cTn>
                              </p:par>
                              <p:par>
                                <p:cTn id="123" presetID="12" presetClass="entr" presetSubtype="8" fill="hold" grpId="0" nodeType="withEffect">
                                  <p:stCondLst>
                                    <p:cond delay="0"/>
                                  </p:stCondLst>
                                  <p:iterate type="lt">
                                    <p:tmPct val="50000"/>
                                  </p:iterate>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200"/>
                                        <p:tgtEl>
                                          <p:spTgt spid="37"/>
                                        </p:tgtEl>
                                        <p:attrNameLst>
                                          <p:attrName>ppt_x</p:attrName>
                                        </p:attrNameLst>
                                      </p:cBhvr>
                                      <p:tavLst>
                                        <p:tav tm="0">
                                          <p:val>
                                            <p:strVal val="#ppt_x-#ppt_w*1.125000"/>
                                          </p:val>
                                        </p:tav>
                                        <p:tav tm="100000">
                                          <p:val>
                                            <p:strVal val="#ppt_x"/>
                                          </p:val>
                                        </p:tav>
                                      </p:tavLst>
                                    </p:anim>
                                    <p:animEffect transition="in" filter="wipe(right)">
                                      <p:cBhvr>
                                        <p:cTn id="126" dur="200"/>
                                        <p:tgtEl>
                                          <p:spTgt spid="37"/>
                                        </p:tgtEl>
                                      </p:cBhvr>
                                    </p:animEffect>
                                  </p:childTnLst>
                                </p:cTn>
                              </p:par>
                            </p:childTnLst>
                          </p:cTn>
                        </p:par>
                        <p:par>
                          <p:cTn id="127" fill="hold">
                            <p:stCondLst>
                              <p:cond delay="3099"/>
                            </p:stCondLst>
                            <p:childTnLst>
                              <p:par>
                                <p:cTn id="128" presetID="27" presetClass="entr" presetSubtype="0" fill="hold" grpId="0" nodeType="afterEffect">
                                  <p:stCondLst>
                                    <p:cond delay="0"/>
                                  </p:stCondLst>
                                  <p:iterate type="lt">
                                    <p:tmPct val="50000"/>
                                  </p:iterate>
                                  <p:childTnLst>
                                    <p:set>
                                      <p:cBhvr>
                                        <p:cTn id="129" dur="1" fill="hold">
                                          <p:stCondLst>
                                            <p:cond delay="0"/>
                                          </p:stCondLst>
                                        </p:cTn>
                                        <p:tgtEl>
                                          <p:spTgt spid="42"/>
                                        </p:tgtEl>
                                        <p:attrNameLst>
                                          <p:attrName>style.visibility</p:attrName>
                                        </p:attrNameLst>
                                      </p:cBhvr>
                                      <p:to>
                                        <p:strVal val="visible"/>
                                      </p:to>
                                    </p:set>
                                    <p:anim calcmode="discrete" valueType="clr">
                                      <p:cBhvr override="childStyle">
                                        <p:cTn id="130"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42"/>
                                        </p:tgtEl>
                                        <p:attrNameLst>
                                          <p:attrName>fillcolor</p:attrName>
                                        </p:attrNameLst>
                                      </p:cBhvr>
                                      <p:tavLst>
                                        <p:tav tm="0">
                                          <p:val>
                                            <p:clrVal>
                                              <a:schemeClr val="accent2"/>
                                            </p:clrVal>
                                          </p:val>
                                        </p:tav>
                                        <p:tav tm="50000">
                                          <p:val>
                                            <p:clrVal>
                                              <a:schemeClr val="hlink"/>
                                            </p:clrVal>
                                          </p:val>
                                        </p:tav>
                                      </p:tavLst>
                                    </p:anim>
                                    <p:set>
                                      <p:cBhvr>
                                        <p:cTn id="132" dur="80"/>
                                        <p:tgtEl>
                                          <p:spTgt spid="42"/>
                                        </p:tgtEl>
                                        <p:attrNameLst>
                                          <p:attrName>fill.type</p:attrName>
                                        </p:attrNameLst>
                                      </p:cBhvr>
                                      <p:to>
                                        <p:strVal val="solid"/>
                                      </p:to>
                                    </p:set>
                                  </p:childTnLst>
                                </p:cTn>
                              </p:par>
                              <p:par>
                                <p:cTn id="133" presetID="27" presetClass="entr" presetSubtype="0" fill="hold" grpId="0" nodeType="withEffect">
                                  <p:stCondLst>
                                    <p:cond delay="0"/>
                                  </p:stCondLst>
                                  <p:iterate type="lt">
                                    <p:tmPct val="50000"/>
                                  </p:iterate>
                                  <p:childTnLst>
                                    <p:set>
                                      <p:cBhvr>
                                        <p:cTn id="134" dur="1" fill="hold">
                                          <p:stCondLst>
                                            <p:cond delay="0"/>
                                          </p:stCondLst>
                                        </p:cTn>
                                        <p:tgtEl>
                                          <p:spTgt spid="43"/>
                                        </p:tgtEl>
                                        <p:attrNameLst>
                                          <p:attrName>style.visibility</p:attrName>
                                        </p:attrNameLst>
                                      </p:cBhvr>
                                      <p:to>
                                        <p:strVal val="visible"/>
                                      </p:to>
                                    </p:set>
                                    <p:anim calcmode="discrete" valueType="clr">
                                      <p:cBhvr override="childStyle">
                                        <p:cTn id="135"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43"/>
                                        </p:tgtEl>
                                        <p:attrNameLst>
                                          <p:attrName>fillcolor</p:attrName>
                                        </p:attrNameLst>
                                      </p:cBhvr>
                                      <p:tavLst>
                                        <p:tav tm="0">
                                          <p:val>
                                            <p:clrVal>
                                              <a:schemeClr val="accent2"/>
                                            </p:clrVal>
                                          </p:val>
                                        </p:tav>
                                        <p:tav tm="50000">
                                          <p:val>
                                            <p:clrVal>
                                              <a:schemeClr val="hlink"/>
                                            </p:clrVal>
                                          </p:val>
                                        </p:tav>
                                      </p:tavLst>
                                    </p:anim>
                                    <p:set>
                                      <p:cBhvr>
                                        <p:cTn id="137" dur="80"/>
                                        <p:tgtEl>
                                          <p:spTgt spid="43"/>
                                        </p:tgtEl>
                                        <p:attrNameLst>
                                          <p:attrName>fill.type</p:attrName>
                                        </p:attrNameLst>
                                      </p:cBhvr>
                                      <p:to>
                                        <p:strVal val="solid"/>
                                      </p:to>
                                    </p:set>
                                  </p:childTnLst>
                                </p:cTn>
                              </p:par>
                              <p:par>
                                <p:cTn id="138" presetID="27" presetClass="entr" presetSubtype="0" fill="hold" grpId="0" nodeType="withEffect">
                                  <p:stCondLst>
                                    <p:cond delay="0"/>
                                  </p:stCondLst>
                                  <p:iterate type="lt">
                                    <p:tmPct val="50000"/>
                                  </p:iterate>
                                  <p:childTnLst>
                                    <p:set>
                                      <p:cBhvr>
                                        <p:cTn id="139" dur="1" fill="hold">
                                          <p:stCondLst>
                                            <p:cond delay="0"/>
                                          </p:stCondLst>
                                        </p:cTn>
                                        <p:tgtEl>
                                          <p:spTgt spid="44"/>
                                        </p:tgtEl>
                                        <p:attrNameLst>
                                          <p:attrName>style.visibility</p:attrName>
                                        </p:attrNameLst>
                                      </p:cBhvr>
                                      <p:to>
                                        <p:strVal val="visible"/>
                                      </p:to>
                                    </p:set>
                                    <p:anim calcmode="discrete" valueType="clr">
                                      <p:cBhvr override="childStyle">
                                        <p:cTn id="140"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44"/>
                                        </p:tgtEl>
                                        <p:attrNameLst>
                                          <p:attrName>fillcolor</p:attrName>
                                        </p:attrNameLst>
                                      </p:cBhvr>
                                      <p:tavLst>
                                        <p:tav tm="0">
                                          <p:val>
                                            <p:clrVal>
                                              <a:schemeClr val="accent2"/>
                                            </p:clrVal>
                                          </p:val>
                                        </p:tav>
                                        <p:tav tm="50000">
                                          <p:val>
                                            <p:clrVal>
                                              <a:schemeClr val="hlink"/>
                                            </p:clrVal>
                                          </p:val>
                                        </p:tav>
                                      </p:tavLst>
                                    </p:anim>
                                    <p:set>
                                      <p:cBhvr>
                                        <p:cTn id="142" dur="80"/>
                                        <p:tgtEl>
                                          <p:spTgt spid="44"/>
                                        </p:tgtEl>
                                        <p:attrNameLst>
                                          <p:attrName>fill.type</p:attrName>
                                        </p:attrNameLst>
                                      </p:cBhvr>
                                      <p:to>
                                        <p:strVal val="solid"/>
                                      </p:to>
                                    </p:set>
                                  </p:childTnLst>
                                </p:cTn>
                              </p:par>
                              <p:par>
                                <p:cTn id="143" presetID="27" presetClass="entr" presetSubtype="0" fill="hold" grpId="0" nodeType="withEffect">
                                  <p:stCondLst>
                                    <p:cond delay="0"/>
                                  </p:stCondLst>
                                  <p:iterate type="lt">
                                    <p:tmPct val="50000"/>
                                  </p:iterate>
                                  <p:childTnLst>
                                    <p:set>
                                      <p:cBhvr>
                                        <p:cTn id="144" dur="1" fill="hold">
                                          <p:stCondLst>
                                            <p:cond delay="0"/>
                                          </p:stCondLst>
                                        </p:cTn>
                                        <p:tgtEl>
                                          <p:spTgt spid="45"/>
                                        </p:tgtEl>
                                        <p:attrNameLst>
                                          <p:attrName>style.visibility</p:attrName>
                                        </p:attrNameLst>
                                      </p:cBhvr>
                                      <p:to>
                                        <p:strVal val="visible"/>
                                      </p:to>
                                    </p:set>
                                    <p:anim calcmode="discrete" valueType="clr">
                                      <p:cBhvr override="childStyle">
                                        <p:cTn id="145"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45"/>
                                        </p:tgtEl>
                                        <p:attrNameLst>
                                          <p:attrName>fillcolor</p:attrName>
                                        </p:attrNameLst>
                                      </p:cBhvr>
                                      <p:tavLst>
                                        <p:tav tm="0">
                                          <p:val>
                                            <p:clrVal>
                                              <a:schemeClr val="accent2"/>
                                            </p:clrVal>
                                          </p:val>
                                        </p:tav>
                                        <p:tav tm="50000">
                                          <p:val>
                                            <p:clrVal>
                                              <a:schemeClr val="hlink"/>
                                            </p:clrVal>
                                          </p:val>
                                        </p:tav>
                                      </p:tavLst>
                                    </p:anim>
                                    <p:set>
                                      <p:cBhvr>
                                        <p:cTn id="147" dur="80"/>
                                        <p:tgtEl>
                                          <p:spTgt spid="45"/>
                                        </p:tgtEl>
                                        <p:attrNameLst>
                                          <p:attrName>fill.type</p:attrName>
                                        </p:attrNameLst>
                                      </p:cBhvr>
                                      <p:to>
                                        <p:strVal val="solid"/>
                                      </p:to>
                                    </p:set>
                                  </p:childTnLst>
                                </p:cTn>
                              </p:par>
                              <p:par>
                                <p:cTn id="148" presetID="27" presetClass="entr" presetSubtype="0" fill="hold" grpId="0" nodeType="withEffect">
                                  <p:stCondLst>
                                    <p:cond delay="0"/>
                                  </p:stCondLst>
                                  <p:iterate type="lt">
                                    <p:tmPct val="50000"/>
                                  </p:iterate>
                                  <p:childTnLst>
                                    <p:set>
                                      <p:cBhvr>
                                        <p:cTn id="149" dur="1" fill="hold">
                                          <p:stCondLst>
                                            <p:cond delay="0"/>
                                          </p:stCondLst>
                                        </p:cTn>
                                        <p:tgtEl>
                                          <p:spTgt spid="46"/>
                                        </p:tgtEl>
                                        <p:attrNameLst>
                                          <p:attrName>style.visibility</p:attrName>
                                        </p:attrNameLst>
                                      </p:cBhvr>
                                      <p:to>
                                        <p:strVal val="visible"/>
                                      </p:to>
                                    </p:set>
                                    <p:anim calcmode="discrete" valueType="clr">
                                      <p:cBhvr override="childStyle">
                                        <p:cTn id="150"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46"/>
                                        </p:tgtEl>
                                        <p:attrNameLst>
                                          <p:attrName>fillcolor</p:attrName>
                                        </p:attrNameLst>
                                      </p:cBhvr>
                                      <p:tavLst>
                                        <p:tav tm="0">
                                          <p:val>
                                            <p:clrVal>
                                              <a:schemeClr val="accent2"/>
                                            </p:clrVal>
                                          </p:val>
                                        </p:tav>
                                        <p:tav tm="50000">
                                          <p:val>
                                            <p:clrVal>
                                              <a:schemeClr val="hlink"/>
                                            </p:clrVal>
                                          </p:val>
                                        </p:tav>
                                      </p:tavLst>
                                    </p:anim>
                                    <p:set>
                                      <p:cBhvr>
                                        <p:cTn id="152" dur="80"/>
                                        <p:tgtEl>
                                          <p:spTgt spid="46"/>
                                        </p:tgtEl>
                                        <p:attrNameLst>
                                          <p:attrName>fill.type</p:attrName>
                                        </p:attrNameLst>
                                      </p:cBhvr>
                                      <p:to>
                                        <p:strVal val="solid"/>
                                      </p:to>
                                    </p:set>
                                  </p:childTnLst>
                                </p:cTn>
                              </p:par>
                              <p:par>
                                <p:cTn id="153" presetID="27" presetClass="entr" presetSubtype="0" fill="hold" grpId="0" nodeType="withEffect">
                                  <p:stCondLst>
                                    <p:cond delay="0"/>
                                  </p:stCondLst>
                                  <p:iterate type="lt">
                                    <p:tmPct val="50000"/>
                                  </p:iterate>
                                  <p:childTnLst>
                                    <p:set>
                                      <p:cBhvr>
                                        <p:cTn id="154" dur="1" fill="hold">
                                          <p:stCondLst>
                                            <p:cond delay="0"/>
                                          </p:stCondLst>
                                        </p:cTn>
                                        <p:tgtEl>
                                          <p:spTgt spid="47"/>
                                        </p:tgtEl>
                                        <p:attrNameLst>
                                          <p:attrName>style.visibility</p:attrName>
                                        </p:attrNameLst>
                                      </p:cBhvr>
                                      <p:to>
                                        <p:strVal val="visible"/>
                                      </p:to>
                                    </p:set>
                                    <p:anim calcmode="discrete" valueType="clr">
                                      <p:cBhvr override="childStyle">
                                        <p:cTn id="155"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56" dur="80"/>
                                        <p:tgtEl>
                                          <p:spTgt spid="47"/>
                                        </p:tgtEl>
                                        <p:attrNameLst>
                                          <p:attrName>fillcolor</p:attrName>
                                        </p:attrNameLst>
                                      </p:cBhvr>
                                      <p:tavLst>
                                        <p:tav tm="0">
                                          <p:val>
                                            <p:clrVal>
                                              <a:schemeClr val="accent2"/>
                                            </p:clrVal>
                                          </p:val>
                                        </p:tav>
                                        <p:tav tm="50000">
                                          <p:val>
                                            <p:clrVal>
                                              <a:schemeClr val="hlink"/>
                                            </p:clrVal>
                                          </p:val>
                                        </p:tav>
                                      </p:tavLst>
                                    </p:anim>
                                    <p:set>
                                      <p:cBhvr>
                                        <p:cTn id="157" dur="80"/>
                                        <p:tgtEl>
                                          <p:spTgt spid="47"/>
                                        </p:tgtEl>
                                        <p:attrNameLst>
                                          <p:attrName>fill.type</p:attrName>
                                        </p:attrNameLst>
                                      </p:cBhvr>
                                      <p:to>
                                        <p:strVal val="solid"/>
                                      </p:to>
                                    </p:set>
                                  </p:childTnLst>
                                </p:cTn>
                              </p:par>
                              <p:par>
                                <p:cTn id="158" presetID="27" presetClass="entr" presetSubtype="0" fill="hold" grpId="0" nodeType="withEffect">
                                  <p:stCondLst>
                                    <p:cond delay="0"/>
                                  </p:stCondLst>
                                  <p:iterate type="lt">
                                    <p:tmPct val="50000"/>
                                  </p:iterate>
                                  <p:childTnLst>
                                    <p:set>
                                      <p:cBhvr>
                                        <p:cTn id="159" dur="1" fill="hold">
                                          <p:stCondLst>
                                            <p:cond delay="0"/>
                                          </p:stCondLst>
                                        </p:cTn>
                                        <p:tgtEl>
                                          <p:spTgt spid="48"/>
                                        </p:tgtEl>
                                        <p:attrNameLst>
                                          <p:attrName>style.visibility</p:attrName>
                                        </p:attrNameLst>
                                      </p:cBhvr>
                                      <p:to>
                                        <p:strVal val="visible"/>
                                      </p:to>
                                    </p:set>
                                    <p:anim calcmode="discrete" valueType="clr">
                                      <p:cBhvr override="childStyle">
                                        <p:cTn id="16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61" dur="80"/>
                                        <p:tgtEl>
                                          <p:spTgt spid="48"/>
                                        </p:tgtEl>
                                        <p:attrNameLst>
                                          <p:attrName>fillcolor</p:attrName>
                                        </p:attrNameLst>
                                      </p:cBhvr>
                                      <p:tavLst>
                                        <p:tav tm="0">
                                          <p:val>
                                            <p:clrVal>
                                              <a:schemeClr val="accent2"/>
                                            </p:clrVal>
                                          </p:val>
                                        </p:tav>
                                        <p:tav tm="50000">
                                          <p:val>
                                            <p:clrVal>
                                              <a:schemeClr val="hlink"/>
                                            </p:clrVal>
                                          </p:val>
                                        </p:tav>
                                      </p:tavLst>
                                    </p:anim>
                                    <p:set>
                                      <p:cBhvr>
                                        <p:cTn id="162" dur="80"/>
                                        <p:tgtEl>
                                          <p:spTgt spid="48"/>
                                        </p:tgtEl>
                                        <p:attrNameLst>
                                          <p:attrName>fill.type</p:attrName>
                                        </p:attrNameLst>
                                      </p:cBhvr>
                                      <p:to>
                                        <p:strVal val="solid"/>
                                      </p:to>
                                    </p:set>
                                  </p:childTnLst>
                                </p:cTn>
                              </p:par>
                              <p:par>
                                <p:cTn id="163" presetID="27" presetClass="entr" presetSubtype="0" fill="hold" grpId="0" nodeType="withEffect">
                                  <p:stCondLst>
                                    <p:cond delay="0"/>
                                  </p:stCondLst>
                                  <p:iterate type="lt">
                                    <p:tmPct val="50000"/>
                                  </p:iterate>
                                  <p:childTnLst>
                                    <p:set>
                                      <p:cBhvr>
                                        <p:cTn id="164" dur="1" fill="hold">
                                          <p:stCondLst>
                                            <p:cond delay="0"/>
                                          </p:stCondLst>
                                        </p:cTn>
                                        <p:tgtEl>
                                          <p:spTgt spid="49"/>
                                        </p:tgtEl>
                                        <p:attrNameLst>
                                          <p:attrName>style.visibility</p:attrName>
                                        </p:attrNameLst>
                                      </p:cBhvr>
                                      <p:to>
                                        <p:strVal val="visible"/>
                                      </p:to>
                                    </p:set>
                                    <p:anim calcmode="discrete" valueType="clr">
                                      <p:cBhvr override="childStyle">
                                        <p:cTn id="165"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166" dur="80"/>
                                        <p:tgtEl>
                                          <p:spTgt spid="49"/>
                                        </p:tgtEl>
                                        <p:attrNameLst>
                                          <p:attrName>fillcolor</p:attrName>
                                        </p:attrNameLst>
                                      </p:cBhvr>
                                      <p:tavLst>
                                        <p:tav tm="0">
                                          <p:val>
                                            <p:clrVal>
                                              <a:schemeClr val="accent2"/>
                                            </p:clrVal>
                                          </p:val>
                                        </p:tav>
                                        <p:tav tm="50000">
                                          <p:val>
                                            <p:clrVal>
                                              <a:schemeClr val="hlink"/>
                                            </p:clrVal>
                                          </p:val>
                                        </p:tav>
                                      </p:tavLst>
                                    </p:anim>
                                    <p:set>
                                      <p:cBhvr>
                                        <p:cTn id="167" dur="80"/>
                                        <p:tgtEl>
                                          <p:spTgt spid="49"/>
                                        </p:tgtEl>
                                        <p:attrNameLst>
                                          <p:attrName>fill.type</p:attrName>
                                        </p:attrNameLst>
                                      </p:cBhvr>
                                      <p:to>
                                        <p:strVal val="solid"/>
                                      </p:to>
                                    </p:set>
                                  </p:childTnLst>
                                </p:cTn>
                              </p:par>
                              <p:par>
                                <p:cTn id="168" presetID="27" presetClass="entr" presetSubtype="0" fill="hold" grpId="0" nodeType="withEffect">
                                  <p:stCondLst>
                                    <p:cond delay="0"/>
                                  </p:stCondLst>
                                  <p:iterate type="lt">
                                    <p:tmPct val="50000"/>
                                  </p:iterate>
                                  <p:childTnLst>
                                    <p:set>
                                      <p:cBhvr>
                                        <p:cTn id="169" dur="1" fill="hold">
                                          <p:stCondLst>
                                            <p:cond delay="0"/>
                                          </p:stCondLst>
                                        </p:cTn>
                                        <p:tgtEl>
                                          <p:spTgt spid="50"/>
                                        </p:tgtEl>
                                        <p:attrNameLst>
                                          <p:attrName>style.visibility</p:attrName>
                                        </p:attrNameLst>
                                      </p:cBhvr>
                                      <p:to>
                                        <p:strVal val="visible"/>
                                      </p:to>
                                    </p:set>
                                    <p:anim calcmode="discrete" valueType="clr">
                                      <p:cBhvr override="childStyle">
                                        <p:cTn id="170"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50"/>
                                        </p:tgtEl>
                                        <p:attrNameLst>
                                          <p:attrName>fillcolor</p:attrName>
                                        </p:attrNameLst>
                                      </p:cBhvr>
                                      <p:tavLst>
                                        <p:tav tm="0">
                                          <p:val>
                                            <p:clrVal>
                                              <a:schemeClr val="accent2"/>
                                            </p:clrVal>
                                          </p:val>
                                        </p:tav>
                                        <p:tav tm="50000">
                                          <p:val>
                                            <p:clrVal>
                                              <a:schemeClr val="hlink"/>
                                            </p:clrVal>
                                          </p:val>
                                        </p:tav>
                                      </p:tavLst>
                                    </p:anim>
                                    <p:set>
                                      <p:cBhvr>
                                        <p:cTn id="172" dur="80"/>
                                        <p:tgtEl>
                                          <p:spTgt spid="50"/>
                                        </p:tgtEl>
                                        <p:attrNameLst>
                                          <p:attrName>fill.type</p:attrName>
                                        </p:attrNameLst>
                                      </p:cBhvr>
                                      <p:to>
                                        <p:strVal val="solid"/>
                                      </p:to>
                                    </p:set>
                                  </p:childTnLst>
                                </p:cTn>
                              </p:par>
                              <p:par>
                                <p:cTn id="173" presetID="27" presetClass="entr" presetSubtype="0" fill="hold" grpId="0" nodeType="withEffect">
                                  <p:stCondLst>
                                    <p:cond delay="0"/>
                                  </p:stCondLst>
                                  <p:iterate type="lt">
                                    <p:tmPct val="50000"/>
                                  </p:iterate>
                                  <p:childTnLst>
                                    <p:set>
                                      <p:cBhvr>
                                        <p:cTn id="174" dur="1" fill="hold">
                                          <p:stCondLst>
                                            <p:cond delay="0"/>
                                          </p:stCondLst>
                                        </p:cTn>
                                        <p:tgtEl>
                                          <p:spTgt spid="51"/>
                                        </p:tgtEl>
                                        <p:attrNameLst>
                                          <p:attrName>style.visibility</p:attrName>
                                        </p:attrNameLst>
                                      </p:cBhvr>
                                      <p:to>
                                        <p:strVal val="visible"/>
                                      </p:to>
                                    </p:set>
                                    <p:anim calcmode="discrete" valueType="clr">
                                      <p:cBhvr override="childStyle">
                                        <p:cTn id="175"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176" dur="80"/>
                                        <p:tgtEl>
                                          <p:spTgt spid="51"/>
                                        </p:tgtEl>
                                        <p:attrNameLst>
                                          <p:attrName>fillcolor</p:attrName>
                                        </p:attrNameLst>
                                      </p:cBhvr>
                                      <p:tavLst>
                                        <p:tav tm="0">
                                          <p:val>
                                            <p:clrVal>
                                              <a:schemeClr val="accent2"/>
                                            </p:clrVal>
                                          </p:val>
                                        </p:tav>
                                        <p:tav tm="50000">
                                          <p:val>
                                            <p:clrVal>
                                              <a:schemeClr val="hlink"/>
                                            </p:clrVal>
                                          </p:val>
                                        </p:tav>
                                      </p:tavLst>
                                    </p:anim>
                                    <p:set>
                                      <p:cBhvr>
                                        <p:cTn id="177" dur="80"/>
                                        <p:tgtEl>
                                          <p:spTgt spid="51"/>
                                        </p:tgtEl>
                                        <p:attrNameLst>
                                          <p:attrName>fill.type</p:attrName>
                                        </p:attrNameLst>
                                      </p:cBhvr>
                                      <p:to>
                                        <p:strVal val="solid"/>
                                      </p:to>
                                    </p:set>
                                  </p:childTnLst>
                                </p:cTn>
                              </p:par>
                              <p:par>
                                <p:cTn id="178" presetID="27" presetClass="entr" presetSubtype="0" fill="hold" grpId="0" nodeType="withEffect">
                                  <p:stCondLst>
                                    <p:cond delay="0"/>
                                  </p:stCondLst>
                                  <p:iterate type="lt">
                                    <p:tmPct val="50000"/>
                                  </p:iterate>
                                  <p:childTnLst>
                                    <p:set>
                                      <p:cBhvr>
                                        <p:cTn id="179" dur="1" fill="hold">
                                          <p:stCondLst>
                                            <p:cond delay="0"/>
                                          </p:stCondLst>
                                        </p:cTn>
                                        <p:tgtEl>
                                          <p:spTgt spid="52"/>
                                        </p:tgtEl>
                                        <p:attrNameLst>
                                          <p:attrName>style.visibility</p:attrName>
                                        </p:attrNameLst>
                                      </p:cBhvr>
                                      <p:to>
                                        <p:strVal val="visible"/>
                                      </p:to>
                                    </p:set>
                                    <p:anim calcmode="discrete" valueType="clr">
                                      <p:cBhvr override="childStyle">
                                        <p:cTn id="180"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81" dur="80"/>
                                        <p:tgtEl>
                                          <p:spTgt spid="52"/>
                                        </p:tgtEl>
                                        <p:attrNameLst>
                                          <p:attrName>fillcolor</p:attrName>
                                        </p:attrNameLst>
                                      </p:cBhvr>
                                      <p:tavLst>
                                        <p:tav tm="0">
                                          <p:val>
                                            <p:clrVal>
                                              <a:schemeClr val="accent2"/>
                                            </p:clrVal>
                                          </p:val>
                                        </p:tav>
                                        <p:tav tm="50000">
                                          <p:val>
                                            <p:clrVal>
                                              <a:schemeClr val="hlink"/>
                                            </p:clrVal>
                                          </p:val>
                                        </p:tav>
                                      </p:tavLst>
                                    </p:anim>
                                    <p:set>
                                      <p:cBhvr>
                                        <p:cTn id="182" dur="80"/>
                                        <p:tgtEl>
                                          <p:spTgt spid="52"/>
                                        </p:tgtEl>
                                        <p:attrNameLst>
                                          <p:attrName>fill.type</p:attrName>
                                        </p:attrNameLst>
                                      </p:cBhvr>
                                      <p:to>
                                        <p:strVal val="solid"/>
                                      </p:to>
                                    </p:set>
                                  </p:childTnLst>
                                </p:cTn>
                              </p:par>
                              <p:par>
                                <p:cTn id="183" presetID="27" presetClass="entr" presetSubtype="0" fill="hold" grpId="0" nodeType="withEffect">
                                  <p:stCondLst>
                                    <p:cond delay="0"/>
                                  </p:stCondLst>
                                  <p:iterate type="lt">
                                    <p:tmPct val="50000"/>
                                  </p:iterate>
                                  <p:childTnLst>
                                    <p:set>
                                      <p:cBhvr>
                                        <p:cTn id="184" dur="1" fill="hold">
                                          <p:stCondLst>
                                            <p:cond delay="0"/>
                                          </p:stCondLst>
                                        </p:cTn>
                                        <p:tgtEl>
                                          <p:spTgt spid="53"/>
                                        </p:tgtEl>
                                        <p:attrNameLst>
                                          <p:attrName>style.visibility</p:attrName>
                                        </p:attrNameLst>
                                      </p:cBhvr>
                                      <p:to>
                                        <p:strVal val="visible"/>
                                      </p:to>
                                    </p:set>
                                    <p:anim calcmode="discrete" valueType="clr">
                                      <p:cBhvr override="childStyle">
                                        <p:cTn id="185"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86" dur="80"/>
                                        <p:tgtEl>
                                          <p:spTgt spid="53"/>
                                        </p:tgtEl>
                                        <p:attrNameLst>
                                          <p:attrName>fillcolor</p:attrName>
                                        </p:attrNameLst>
                                      </p:cBhvr>
                                      <p:tavLst>
                                        <p:tav tm="0">
                                          <p:val>
                                            <p:clrVal>
                                              <a:schemeClr val="accent2"/>
                                            </p:clrVal>
                                          </p:val>
                                        </p:tav>
                                        <p:tav tm="50000">
                                          <p:val>
                                            <p:clrVal>
                                              <a:schemeClr val="hlink"/>
                                            </p:clrVal>
                                          </p:val>
                                        </p:tav>
                                      </p:tavLst>
                                    </p:anim>
                                    <p:set>
                                      <p:cBhvr>
                                        <p:cTn id="187" dur="80"/>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组合 1032"/>
          <p:cNvGrpSpPr/>
          <p:nvPr/>
        </p:nvGrpSpPr>
        <p:grpSpPr>
          <a:xfrm>
            <a:off x="6127030" y="5609292"/>
            <a:ext cx="213870" cy="281659"/>
            <a:chOff x="6126236" y="5605239"/>
            <a:chExt cx="213870" cy="281659"/>
          </a:xfrm>
          <a:solidFill>
            <a:schemeClr val="accent3"/>
          </a:solidFill>
        </p:grpSpPr>
        <p:sp>
          <p:nvSpPr>
            <p:cNvPr id="14" name="Freeform 16"/>
            <p:cNvSpPr/>
            <p:nvPr/>
          </p:nvSpPr>
          <p:spPr bwMode="auto">
            <a:xfrm>
              <a:off x="6292367" y="5855390"/>
              <a:ext cx="41056" cy="31507"/>
            </a:xfrm>
            <a:custGeom>
              <a:avLst/>
              <a:gdLst>
                <a:gd name="T0" fmla="*/ 7 w 18"/>
                <a:gd name="T1" fmla="*/ 0 h 14"/>
                <a:gd name="T2" fmla="*/ 10 w 18"/>
                <a:gd name="T3" fmla="*/ 0 h 14"/>
                <a:gd name="T4" fmla="*/ 18 w 18"/>
                <a:gd name="T5" fmla="*/ 5 h 14"/>
                <a:gd name="T6" fmla="*/ 18 w 18"/>
                <a:gd name="T7" fmla="*/ 7 h 14"/>
                <a:gd name="T8" fmla="*/ 10 w 18"/>
                <a:gd name="T9" fmla="*/ 14 h 14"/>
                <a:gd name="T10" fmla="*/ 7 w 18"/>
                <a:gd name="T11" fmla="*/ 14 h 14"/>
                <a:gd name="T12" fmla="*/ 0 w 18"/>
                <a:gd name="T13" fmla="*/ 7 h 14"/>
                <a:gd name="T14" fmla="*/ 0 w 18"/>
                <a:gd name="T15" fmla="*/ 5 h 14"/>
                <a:gd name="T16" fmla="*/ 7 w 18"/>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7" y="0"/>
                  </a:moveTo>
                  <a:cubicBezTo>
                    <a:pt x="10" y="0"/>
                    <a:pt x="10" y="0"/>
                    <a:pt x="10" y="0"/>
                  </a:cubicBezTo>
                  <a:cubicBezTo>
                    <a:pt x="14" y="0"/>
                    <a:pt x="18" y="1"/>
                    <a:pt x="18" y="5"/>
                  </a:cubicBezTo>
                  <a:cubicBezTo>
                    <a:pt x="18" y="7"/>
                    <a:pt x="18" y="7"/>
                    <a:pt x="18" y="7"/>
                  </a:cubicBezTo>
                  <a:cubicBezTo>
                    <a:pt x="18" y="11"/>
                    <a:pt x="14" y="14"/>
                    <a:pt x="10" y="14"/>
                  </a:cubicBezTo>
                  <a:cubicBezTo>
                    <a:pt x="7" y="14"/>
                    <a:pt x="7" y="14"/>
                    <a:pt x="7" y="14"/>
                  </a:cubicBezTo>
                  <a:cubicBezTo>
                    <a:pt x="4" y="14"/>
                    <a:pt x="0" y="11"/>
                    <a:pt x="0" y="7"/>
                  </a:cubicBezTo>
                  <a:cubicBezTo>
                    <a:pt x="0" y="5"/>
                    <a:pt x="0" y="5"/>
                    <a:pt x="0" y="5"/>
                  </a:cubicBezTo>
                  <a:cubicBezTo>
                    <a:pt x="0" y="1"/>
                    <a:pt x="4" y="0"/>
                    <a:pt x="7"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5" name="Freeform 17"/>
            <p:cNvSpPr/>
            <p:nvPr/>
          </p:nvSpPr>
          <p:spPr bwMode="auto">
            <a:xfrm>
              <a:off x="6252267" y="5817199"/>
              <a:ext cx="36281" cy="69698"/>
            </a:xfrm>
            <a:custGeom>
              <a:avLst/>
              <a:gdLst>
                <a:gd name="T0" fmla="*/ 8 w 16"/>
                <a:gd name="T1" fmla="*/ 0 h 31"/>
                <a:gd name="T2" fmla="*/ 10 w 16"/>
                <a:gd name="T3" fmla="*/ 0 h 31"/>
                <a:gd name="T4" fmla="*/ 16 w 16"/>
                <a:gd name="T5" fmla="*/ 5 h 31"/>
                <a:gd name="T6" fmla="*/ 16 w 16"/>
                <a:gd name="T7" fmla="*/ 24 h 31"/>
                <a:gd name="T8" fmla="*/ 10 w 16"/>
                <a:gd name="T9" fmla="*/ 31 h 31"/>
                <a:gd name="T10" fmla="*/ 8 w 16"/>
                <a:gd name="T11" fmla="*/ 31 h 31"/>
                <a:gd name="T12" fmla="*/ 0 w 16"/>
                <a:gd name="T13" fmla="*/ 24 h 31"/>
                <a:gd name="T14" fmla="*/ 0 w 16"/>
                <a:gd name="T15" fmla="*/ 5 h 31"/>
                <a:gd name="T16" fmla="*/ 8 w 16"/>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1">
                  <a:moveTo>
                    <a:pt x="8" y="0"/>
                  </a:moveTo>
                  <a:cubicBezTo>
                    <a:pt x="10" y="0"/>
                    <a:pt x="10" y="0"/>
                    <a:pt x="10" y="0"/>
                  </a:cubicBezTo>
                  <a:cubicBezTo>
                    <a:pt x="14" y="0"/>
                    <a:pt x="16" y="2"/>
                    <a:pt x="16" y="5"/>
                  </a:cubicBezTo>
                  <a:cubicBezTo>
                    <a:pt x="16" y="24"/>
                    <a:pt x="16" y="24"/>
                    <a:pt x="16" y="24"/>
                  </a:cubicBezTo>
                  <a:cubicBezTo>
                    <a:pt x="16" y="28"/>
                    <a:pt x="14" y="31"/>
                    <a:pt x="10" y="31"/>
                  </a:cubicBezTo>
                  <a:cubicBezTo>
                    <a:pt x="8" y="31"/>
                    <a:pt x="8" y="31"/>
                    <a:pt x="8" y="31"/>
                  </a:cubicBezTo>
                  <a:cubicBezTo>
                    <a:pt x="4" y="31"/>
                    <a:pt x="0" y="28"/>
                    <a:pt x="0" y="24"/>
                  </a:cubicBezTo>
                  <a:cubicBezTo>
                    <a:pt x="0" y="5"/>
                    <a:pt x="0" y="5"/>
                    <a:pt x="0" y="5"/>
                  </a:cubicBezTo>
                  <a:cubicBezTo>
                    <a:pt x="0" y="2"/>
                    <a:pt x="4" y="0"/>
                    <a:pt x="8"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6" name="Freeform 18"/>
            <p:cNvSpPr/>
            <p:nvPr/>
          </p:nvSpPr>
          <p:spPr bwMode="auto">
            <a:xfrm>
              <a:off x="6211211" y="5783782"/>
              <a:ext cx="34372" cy="103116"/>
            </a:xfrm>
            <a:custGeom>
              <a:avLst/>
              <a:gdLst>
                <a:gd name="T0" fmla="*/ 6 w 15"/>
                <a:gd name="T1" fmla="*/ 0 h 46"/>
                <a:gd name="T2" fmla="*/ 8 w 15"/>
                <a:gd name="T3" fmla="*/ 0 h 46"/>
                <a:gd name="T4" fmla="*/ 15 w 15"/>
                <a:gd name="T5" fmla="*/ 8 h 46"/>
                <a:gd name="T6" fmla="*/ 15 w 15"/>
                <a:gd name="T7" fmla="*/ 39 h 46"/>
                <a:gd name="T8" fmla="*/ 8 w 15"/>
                <a:gd name="T9" fmla="*/ 46 h 46"/>
                <a:gd name="T10" fmla="*/ 6 w 15"/>
                <a:gd name="T11" fmla="*/ 46 h 46"/>
                <a:gd name="T12" fmla="*/ 0 w 15"/>
                <a:gd name="T13" fmla="*/ 39 h 46"/>
                <a:gd name="T14" fmla="*/ 0 w 15"/>
                <a:gd name="T15" fmla="*/ 8 h 46"/>
                <a:gd name="T16" fmla="*/ 6 w 1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6">
                  <a:moveTo>
                    <a:pt x="6" y="0"/>
                  </a:moveTo>
                  <a:cubicBezTo>
                    <a:pt x="8" y="0"/>
                    <a:pt x="8" y="0"/>
                    <a:pt x="8" y="0"/>
                  </a:cubicBezTo>
                  <a:cubicBezTo>
                    <a:pt x="12" y="0"/>
                    <a:pt x="15" y="4"/>
                    <a:pt x="15" y="8"/>
                  </a:cubicBezTo>
                  <a:cubicBezTo>
                    <a:pt x="15" y="39"/>
                    <a:pt x="15" y="39"/>
                    <a:pt x="15" y="39"/>
                  </a:cubicBezTo>
                  <a:cubicBezTo>
                    <a:pt x="15" y="43"/>
                    <a:pt x="12" y="46"/>
                    <a:pt x="8" y="46"/>
                  </a:cubicBezTo>
                  <a:cubicBezTo>
                    <a:pt x="6" y="46"/>
                    <a:pt x="6" y="46"/>
                    <a:pt x="6" y="46"/>
                  </a:cubicBezTo>
                  <a:cubicBezTo>
                    <a:pt x="2" y="46"/>
                    <a:pt x="0" y="43"/>
                    <a:pt x="0" y="39"/>
                  </a:cubicBezTo>
                  <a:cubicBezTo>
                    <a:pt x="0" y="8"/>
                    <a:pt x="0" y="8"/>
                    <a:pt x="0" y="8"/>
                  </a:cubicBezTo>
                  <a:cubicBezTo>
                    <a:pt x="0" y="4"/>
                    <a:pt x="2" y="0"/>
                    <a:pt x="6"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7" name="Freeform 19"/>
            <p:cNvSpPr/>
            <p:nvPr/>
          </p:nvSpPr>
          <p:spPr bwMode="auto">
            <a:xfrm>
              <a:off x="6169201" y="5749410"/>
              <a:ext cx="35327" cy="137488"/>
            </a:xfrm>
            <a:custGeom>
              <a:avLst/>
              <a:gdLst>
                <a:gd name="T0" fmla="*/ 0 w 16"/>
                <a:gd name="T1" fmla="*/ 7 h 61"/>
                <a:gd name="T2" fmla="*/ 7 w 16"/>
                <a:gd name="T3" fmla="*/ 0 h 61"/>
                <a:gd name="T4" fmla="*/ 9 w 16"/>
                <a:gd name="T5" fmla="*/ 0 h 61"/>
                <a:gd name="T6" fmla="*/ 16 w 16"/>
                <a:gd name="T7" fmla="*/ 7 h 61"/>
                <a:gd name="T8" fmla="*/ 16 w 16"/>
                <a:gd name="T9" fmla="*/ 54 h 61"/>
                <a:gd name="T10" fmla="*/ 9 w 16"/>
                <a:gd name="T11" fmla="*/ 61 h 61"/>
                <a:gd name="T12" fmla="*/ 7 w 16"/>
                <a:gd name="T13" fmla="*/ 61 h 61"/>
                <a:gd name="T14" fmla="*/ 0 w 16"/>
                <a:gd name="T15" fmla="*/ 54 h 61"/>
                <a:gd name="T16" fmla="*/ 0 w 16"/>
                <a:gd name="T17"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61">
                  <a:moveTo>
                    <a:pt x="0" y="7"/>
                  </a:moveTo>
                  <a:cubicBezTo>
                    <a:pt x="0" y="3"/>
                    <a:pt x="4" y="0"/>
                    <a:pt x="7" y="0"/>
                  </a:cubicBezTo>
                  <a:cubicBezTo>
                    <a:pt x="9" y="0"/>
                    <a:pt x="9" y="0"/>
                    <a:pt x="9" y="0"/>
                  </a:cubicBezTo>
                  <a:cubicBezTo>
                    <a:pt x="13" y="0"/>
                    <a:pt x="16" y="3"/>
                    <a:pt x="16" y="7"/>
                  </a:cubicBezTo>
                  <a:cubicBezTo>
                    <a:pt x="16" y="54"/>
                    <a:pt x="16" y="54"/>
                    <a:pt x="16" y="54"/>
                  </a:cubicBezTo>
                  <a:cubicBezTo>
                    <a:pt x="16" y="58"/>
                    <a:pt x="13" y="61"/>
                    <a:pt x="9" y="61"/>
                  </a:cubicBezTo>
                  <a:cubicBezTo>
                    <a:pt x="7" y="61"/>
                    <a:pt x="7" y="61"/>
                    <a:pt x="7" y="61"/>
                  </a:cubicBezTo>
                  <a:cubicBezTo>
                    <a:pt x="4" y="61"/>
                    <a:pt x="0" y="58"/>
                    <a:pt x="0" y="54"/>
                  </a:cubicBezTo>
                  <a:lnTo>
                    <a:pt x="0" y="7"/>
                  </a:ln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8" name="Freeform 20"/>
            <p:cNvSpPr/>
            <p:nvPr/>
          </p:nvSpPr>
          <p:spPr bwMode="auto">
            <a:xfrm>
              <a:off x="6126236" y="5711219"/>
              <a:ext cx="33417" cy="175679"/>
            </a:xfrm>
            <a:custGeom>
              <a:avLst/>
              <a:gdLst>
                <a:gd name="T0" fmla="*/ 7 w 15"/>
                <a:gd name="T1" fmla="*/ 0 h 78"/>
                <a:gd name="T2" fmla="*/ 9 w 15"/>
                <a:gd name="T3" fmla="*/ 0 h 78"/>
                <a:gd name="T4" fmla="*/ 15 w 15"/>
                <a:gd name="T5" fmla="*/ 7 h 78"/>
                <a:gd name="T6" fmla="*/ 15 w 15"/>
                <a:gd name="T7" fmla="*/ 71 h 78"/>
                <a:gd name="T8" fmla="*/ 9 w 15"/>
                <a:gd name="T9" fmla="*/ 78 h 78"/>
                <a:gd name="T10" fmla="*/ 7 w 15"/>
                <a:gd name="T11" fmla="*/ 78 h 78"/>
                <a:gd name="T12" fmla="*/ 0 w 15"/>
                <a:gd name="T13" fmla="*/ 71 h 78"/>
                <a:gd name="T14" fmla="*/ 0 w 15"/>
                <a:gd name="T15" fmla="*/ 7 h 78"/>
                <a:gd name="T16" fmla="*/ 7 w 15"/>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8">
                  <a:moveTo>
                    <a:pt x="7" y="0"/>
                  </a:moveTo>
                  <a:cubicBezTo>
                    <a:pt x="9" y="0"/>
                    <a:pt x="9" y="0"/>
                    <a:pt x="9" y="0"/>
                  </a:cubicBezTo>
                  <a:cubicBezTo>
                    <a:pt x="12" y="0"/>
                    <a:pt x="15" y="3"/>
                    <a:pt x="15" y="7"/>
                  </a:cubicBezTo>
                  <a:cubicBezTo>
                    <a:pt x="15" y="71"/>
                    <a:pt x="15" y="71"/>
                    <a:pt x="15" y="71"/>
                  </a:cubicBezTo>
                  <a:cubicBezTo>
                    <a:pt x="15" y="74"/>
                    <a:pt x="12" y="78"/>
                    <a:pt x="9" y="78"/>
                  </a:cubicBezTo>
                  <a:cubicBezTo>
                    <a:pt x="7" y="78"/>
                    <a:pt x="7" y="78"/>
                    <a:pt x="7" y="78"/>
                  </a:cubicBezTo>
                  <a:cubicBezTo>
                    <a:pt x="3" y="78"/>
                    <a:pt x="0" y="74"/>
                    <a:pt x="0" y="71"/>
                  </a:cubicBezTo>
                  <a:cubicBezTo>
                    <a:pt x="0" y="7"/>
                    <a:pt x="0" y="7"/>
                    <a:pt x="0" y="7"/>
                  </a:cubicBezTo>
                  <a:cubicBezTo>
                    <a:pt x="0" y="3"/>
                    <a:pt x="3" y="0"/>
                    <a:pt x="7"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21"/>
            <p:cNvSpPr/>
            <p:nvPr/>
          </p:nvSpPr>
          <p:spPr bwMode="auto">
            <a:xfrm>
              <a:off x="6126236" y="5605239"/>
              <a:ext cx="213870" cy="190000"/>
            </a:xfrm>
            <a:custGeom>
              <a:avLst/>
              <a:gdLst>
                <a:gd name="T0" fmla="*/ 1 w 95"/>
                <a:gd name="T1" fmla="*/ 4 h 84"/>
                <a:gd name="T2" fmla="*/ 8 w 95"/>
                <a:gd name="T3" fmla="*/ 1 h 84"/>
                <a:gd name="T4" fmla="*/ 32 w 95"/>
                <a:gd name="T5" fmla="*/ 11 h 84"/>
                <a:gd name="T6" fmla="*/ 35 w 95"/>
                <a:gd name="T7" fmla="*/ 18 h 84"/>
                <a:gd name="T8" fmla="*/ 30 w 95"/>
                <a:gd name="T9" fmla="*/ 22 h 84"/>
                <a:gd name="T10" fmla="*/ 28 w 95"/>
                <a:gd name="T11" fmla="*/ 21 h 84"/>
                <a:gd name="T12" fmla="*/ 19 w 95"/>
                <a:gd name="T13" fmla="*/ 18 h 84"/>
                <a:gd name="T14" fmla="*/ 90 w 95"/>
                <a:gd name="T15" fmla="*/ 74 h 84"/>
                <a:gd name="T16" fmla="*/ 93 w 95"/>
                <a:gd name="T17" fmla="*/ 81 h 84"/>
                <a:gd name="T18" fmla="*/ 88 w 95"/>
                <a:gd name="T19" fmla="*/ 84 h 84"/>
                <a:gd name="T20" fmla="*/ 86 w 95"/>
                <a:gd name="T21" fmla="*/ 84 h 84"/>
                <a:gd name="T22" fmla="*/ 13 w 95"/>
                <a:gd name="T23" fmla="*/ 28 h 84"/>
                <a:gd name="T24" fmla="*/ 13 w 95"/>
                <a:gd name="T25" fmla="*/ 34 h 84"/>
                <a:gd name="T26" fmla="*/ 6 w 95"/>
                <a:gd name="T27" fmla="*/ 39 h 84"/>
                <a:gd name="T28" fmla="*/ 0 w 95"/>
                <a:gd name="T29" fmla="*/ 34 h 84"/>
                <a:gd name="T30" fmla="*/ 0 w 95"/>
                <a:gd name="T31" fmla="*/ 8 h 84"/>
                <a:gd name="T32" fmla="*/ 0 w 95"/>
                <a:gd name="T33" fmla="*/ 8 h 84"/>
                <a:gd name="T34" fmla="*/ 1 w 95"/>
                <a:gd name="T35"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4">
                  <a:moveTo>
                    <a:pt x="1" y="4"/>
                  </a:moveTo>
                  <a:cubicBezTo>
                    <a:pt x="2" y="2"/>
                    <a:pt x="5" y="0"/>
                    <a:pt x="8" y="1"/>
                  </a:cubicBezTo>
                  <a:cubicBezTo>
                    <a:pt x="32" y="11"/>
                    <a:pt x="32" y="11"/>
                    <a:pt x="32" y="11"/>
                  </a:cubicBezTo>
                  <a:cubicBezTo>
                    <a:pt x="34" y="12"/>
                    <a:pt x="36" y="15"/>
                    <a:pt x="35" y="18"/>
                  </a:cubicBezTo>
                  <a:cubicBezTo>
                    <a:pt x="34" y="20"/>
                    <a:pt x="32" y="22"/>
                    <a:pt x="30" y="22"/>
                  </a:cubicBezTo>
                  <a:cubicBezTo>
                    <a:pt x="29" y="22"/>
                    <a:pt x="28" y="21"/>
                    <a:pt x="28" y="21"/>
                  </a:cubicBezTo>
                  <a:cubicBezTo>
                    <a:pt x="19" y="18"/>
                    <a:pt x="19" y="18"/>
                    <a:pt x="19" y="18"/>
                  </a:cubicBezTo>
                  <a:cubicBezTo>
                    <a:pt x="47" y="57"/>
                    <a:pt x="90" y="73"/>
                    <a:pt x="90" y="74"/>
                  </a:cubicBezTo>
                  <a:cubicBezTo>
                    <a:pt x="93" y="75"/>
                    <a:pt x="95" y="78"/>
                    <a:pt x="93" y="81"/>
                  </a:cubicBezTo>
                  <a:cubicBezTo>
                    <a:pt x="93" y="83"/>
                    <a:pt x="91" y="84"/>
                    <a:pt x="88" y="84"/>
                  </a:cubicBezTo>
                  <a:cubicBezTo>
                    <a:pt x="88" y="84"/>
                    <a:pt x="87" y="84"/>
                    <a:pt x="86" y="84"/>
                  </a:cubicBezTo>
                  <a:cubicBezTo>
                    <a:pt x="84" y="83"/>
                    <a:pt x="43" y="67"/>
                    <a:pt x="13" y="28"/>
                  </a:cubicBezTo>
                  <a:cubicBezTo>
                    <a:pt x="13" y="34"/>
                    <a:pt x="13" y="34"/>
                    <a:pt x="13" y="34"/>
                  </a:cubicBezTo>
                  <a:cubicBezTo>
                    <a:pt x="13" y="37"/>
                    <a:pt x="9" y="39"/>
                    <a:pt x="6" y="39"/>
                  </a:cubicBezTo>
                  <a:cubicBezTo>
                    <a:pt x="3" y="39"/>
                    <a:pt x="0" y="37"/>
                    <a:pt x="0" y="34"/>
                  </a:cubicBezTo>
                  <a:cubicBezTo>
                    <a:pt x="0" y="8"/>
                    <a:pt x="0" y="8"/>
                    <a:pt x="0" y="8"/>
                  </a:cubicBezTo>
                  <a:cubicBezTo>
                    <a:pt x="0" y="8"/>
                    <a:pt x="0" y="8"/>
                    <a:pt x="0" y="8"/>
                  </a:cubicBezTo>
                  <a:cubicBezTo>
                    <a:pt x="0" y="6"/>
                    <a:pt x="0" y="5"/>
                    <a:pt x="1" y="4"/>
                  </a:cubicBez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032" name="组合 1031"/>
          <p:cNvGrpSpPr/>
          <p:nvPr/>
        </p:nvGrpSpPr>
        <p:grpSpPr>
          <a:xfrm>
            <a:off x="5506427" y="5597835"/>
            <a:ext cx="415327" cy="307437"/>
            <a:chOff x="5505632" y="5593782"/>
            <a:chExt cx="415327" cy="307437"/>
          </a:xfrm>
          <a:solidFill>
            <a:schemeClr val="accent3"/>
          </a:solidFill>
        </p:grpSpPr>
        <p:sp>
          <p:nvSpPr>
            <p:cNvPr id="20" name="Freeform 22"/>
            <p:cNvSpPr/>
            <p:nvPr/>
          </p:nvSpPr>
          <p:spPr bwMode="auto">
            <a:xfrm>
              <a:off x="5505632" y="5593782"/>
              <a:ext cx="261609" cy="264473"/>
            </a:xfrm>
            <a:custGeom>
              <a:avLst/>
              <a:gdLst>
                <a:gd name="T0" fmla="*/ 10 w 116"/>
                <a:gd name="T1" fmla="*/ 67 h 117"/>
                <a:gd name="T2" fmla="*/ 10 w 116"/>
                <a:gd name="T3" fmla="*/ 63 h 117"/>
                <a:gd name="T4" fmla="*/ 0 w 116"/>
                <a:gd name="T5" fmla="*/ 58 h 117"/>
                <a:gd name="T6" fmla="*/ 2 w 116"/>
                <a:gd name="T7" fmla="*/ 44 h 117"/>
                <a:gd name="T8" fmla="*/ 13 w 116"/>
                <a:gd name="T9" fmla="*/ 42 h 117"/>
                <a:gd name="T10" fmla="*/ 13 w 116"/>
                <a:gd name="T11" fmla="*/ 42 h 117"/>
                <a:gd name="T12" fmla="*/ 14 w 116"/>
                <a:gd name="T13" fmla="*/ 38 h 117"/>
                <a:gd name="T14" fmla="*/ 8 w 116"/>
                <a:gd name="T15" fmla="*/ 29 h 117"/>
                <a:gd name="T16" fmla="*/ 18 w 116"/>
                <a:gd name="T17" fmla="*/ 17 h 117"/>
                <a:gd name="T18" fmla="*/ 28 w 116"/>
                <a:gd name="T19" fmla="*/ 21 h 117"/>
                <a:gd name="T20" fmla="*/ 28 w 116"/>
                <a:gd name="T21" fmla="*/ 21 h 117"/>
                <a:gd name="T22" fmla="*/ 30 w 116"/>
                <a:gd name="T23" fmla="*/ 19 h 117"/>
                <a:gd name="T24" fmla="*/ 30 w 116"/>
                <a:gd name="T25" fmla="*/ 8 h 117"/>
                <a:gd name="T26" fmla="*/ 43 w 116"/>
                <a:gd name="T27" fmla="*/ 3 h 117"/>
                <a:gd name="T28" fmla="*/ 50 w 116"/>
                <a:gd name="T29" fmla="*/ 11 h 117"/>
                <a:gd name="T30" fmla="*/ 50 w 116"/>
                <a:gd name="T31" fmla="*/ 11 h 117"/>
                <a:gd name="T32" fmla="*/ 53 w 116"/>
                <a:gd name="T33" fmla="*/ 11 h 117"/>
                <a:gd name="T34" fmla="*/ 59 w 116"/>
                <a:gd name="T35" fmla="*/ 1 h 117"/>
                <a:gd name="T36" fmla="*/ 73 w 116"/>
                <a:gd name="T37" fmla="*/ 3 h 117"/>
                <a:gd name="T38" fmla="*/ 75 w 116"/>
                <a:gd name="T39" fmla="*/ 13 h 117"/>
                <a:gd name="T40" fmla="*/ 75 w 116"/>
                <a:gd name="T41" fmla="*/ 13 h 117"/>
                <a:gd name="T42" fmla="*/ 78 w 116"/>
                <a:gd name="T43" fmla="*/ 15 h 117"/>
                <a:gd name="T44" fmla="*/ 88 w 116"/>
                <a:gd name="T45" fmla="*/ 9 h 117"/>
                <a:gd name="T46" fmla="*/ 99 w 116"/>
                <a:gd name="T47" fmla="*/ 18 h 117"/>
                <a:gd name="T48" fmla="*/ 95 w 116"/>
                <a:gd name="T49" fmla="*/ 28 h 117"/>
                <a:gd name="T50" fmla="*/ 95 w 116"/>
                <a:gd name="T51" fmla="*/ 28 h 117"/>
                <a:gd name="T52" fmla="*/ 97 w 116"/>
                <a:gd name="T53" fmla="*/ 31 h 117"/>
                <a:gd name="T54" fmla="*/ 108 w 116"/>
                <a:gd name="T55" fmla="*/ 30 h 117"/>
                <a:gd name="T56" fmla="*/ 114 w 116"/>
                <a:gd name="T57" fmla="*/ 43 h 117"/>
                <a:gd name="T58" fmla="*/ 106 w 116"/>
                <a:gd name="T59" fmla="*/ 51 h 117"/>
                <a:gd name="T60" fmla="*/ 105 w 116"/>
                <a:gd name="T61" fmla="*/ 50 h 117"/>
                <a:gd name="T62" fmla="*/ 106 w 116"/>
                <a:gd name="T63" fmla="*/ 54 h 117"/>
                <a:gd name="T64" fmla="*/ 116 w 116"/>
                <a:gd name="T65" fmla="*/ 59 h 117"/>
                <a:gd name="T66" fmla="*/ 114 w 116"/>
                <a:gd name="T67" fmla="*/ 73 h 117"/>
                <a:gd name="T68" fmla="*/ 103 w 116"/>
                <a:gd name="T69" fmla="*/ 76 h 117"/>
                <a:gd name="T70" fmla="*/ 103 w 116"/>
                <a:gd name="T71" fmla="*/ 75 h 117"/>
                <a:gd name="T72" fmla="*/ 102 w 116"/>
                <a:gd name="T73" fmla="*/ 79 h 117"/>
                <a:gd name="T74" fmla="*/ 108 w 116"/>
                <a:gd name="T75" fmla="*/ 88 h 117"/>
                <a:gd name="T76" fmla="*/ 99 w 116"/>
                <a:gd name="T77" fmla="*/ 100 h 117"/>
                <a:gd name="T78" fmla="*/ 90 w 116"/>
                <a:gd name="T79" fmla="*/ 96 h 117"/>
                <a:gd name="T80" fmla="*/ 90 w 116"/>
                <a:gd name="T81" fmla="*/ 96 h 117"/>
                <a:gd name="T82" fmla="*/ 87 w 116"/>
                <a:gd name="T83" fmla="*/ 98 h 117"/>
                <a:gd name="T84" fmla="*/ 87 w 116"/>
                <a:gd name="T85" fmla="*/ 109 h 117"/>
                <a:gd name="T86" fmla="*/ 73 w 116"/>
                <a:gd name="T87" fmla="*/ 114 h 117"/>
                <a:gd name="T88" fmla="*/ 66 w 116"/>
                <a:gd name="T89" fmla="*/ 106 h 117"/>
                <a:gd name="T90" fmla="*/ 66 w 116"/>
                <a:gd name="T91" fmla="*/ 106 h 117"/>
                <a:gd name="T92" fmla="*/ 62 w 116"/>
                <a:gd name="T93" fmla="*/ 106 h 117"/>
                <a:gd name="T94" fmla="*/ 57 w 116"/>
                <a:gd name="T95" fmla="*/ 116 h 117"/>
                <a:gd name="T96" fmla="*/ 43 w 116"/>
                <a:gd name="T97" fmla="*/ 114 h 117"/>
                <a:gd name="T98" fmla="*/ 41 w 116"/>
                <a:gd name="T99" fmla="*/ 104 h 117"/>
                <a:gd name="T100" fmla="*/ 41 w 116"/>
                <a:gd name="T101" fmla="*/ 104 h 117"/>
                <a:gd name="T102" fmla="*/ 38 w 116"/>
                <a:gd name="T103" fmla="*/ 102 h 117"/>
                <a:gd name="T104" fmla="*/ 28 w 116"/>
                <a:gd name="T105" fmla="*/ 108 h 117"/>
                <a:gd name="T106" fmla="*/ 17 w 116"/>
                <a:gd name="T107" fmla="*/ 99 h 117"/>
                <a:gd name="T108" fmla="*/ 20 w 116"/>
                <a:gd name="T109" fmla="*/ 89 h 117"/>
                <a:gd name="T110" fmla="*/ 20 w 116"/>
                <a:gd name="T111" fmla="*/ 89 h 117"/>
                <a:gd name="T112" fmla="*/ 19 w 116"/>
                <a:gd name="T113" fmla="*/ 87 h 117"/>
                <a:gd name="T114" fmla="*/ 8 w 116"/>
                <a:gd name="T115" fmla="*/ 87 h 117"/>
                <a:gd name="T116" fmla="*/ 2 w 116"/>
                <a:gd name="T117" fmla="*/ 74 h 117"/>
                <a:gd name="T118" fmla="*/ 10 w 116"/>
                <a:gd name="T119"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17">
                  <a:moveTo>
                    <a:pt x="10" y="67"/>
                  </a:moveTo>
                  <a:cubicBezTo>
                    <a:pt x="10" y="65"/>
                    <a:pt x="10" y="64"/>
                    <a:pt x="10" y="63"/>
                  </a:cubicBezTo>
                  <a:cubicBezTo>
                    <a:pt x="0" y="58"/>
                    <a:pt x="0" y="58"/>
                    <a:pt x="0" y="58"/>
                  </a:cubicBezTo>
                  <a:cubicBezTo>
                    <a:pt x="0" y="50"/>
                    <a:pt x="2" y="44"/>
                    <a:pt x="2" y="44"/>
                  </a:cubicBezTo>
                  <a:cubicBezTo>
                    <a:pt x="13" y="42"/>
                    <a:pt x="13" y="42"/>
                    <a:pt x="13" y="42"/>
                  </a:cubicBezTo>
                  <a:cubicBezTo>
                    <a:pt x="13" y="42"/>
                    <a:pt x="13" y="42"/>
                    <a:pt x="13" y="42"/>
                  </a:cubicBezTo>
                  <a:cubicBezTo>
                    <a:pt x="13" y="40"/>
                    <a:pt x="14" y="39"/>
                    <a:pt x="14" y="38"/>
                  </a:cubicBezTo>
                  <a:cubicBezTo>
                    <a:pt x="8" y="29"/>
                    <a:pt x="8" y="29"/>
                    <a:pt x="8" y="29"/>
                  </a:cubicBezTo>
                  <a:cubicBezTo>
                    <a:pt x="12" y="22"/>
                    <a:pt x="18" y="17"/>
                    <a:pt x="18" y="17"/>
                  </a:cubicBezTo>
                  <a:cubicBezTo>
                    <a:pt x="28" y="21"/>
                    <a:pt x="28" y="21"/>
                    <a:pt x="28" y="21"/>
                  </a:cubicBezTo>
                  <a:cubicBezTo>
                    <a:pt x="28" y="21"/>
                    <a:pt x="28" y="21"/>
                    <a:pt x="28" y="21"/>
                  </a:cubicBezTo>
                  <a:cubicBezTo>
                    <a:pt x="28" y="20"/>
                    <a:pt x="30" y="20"/>
                    <a:pt x="30" y="19"/>
                  </a:cubicBezTo>
                  <a:cubicBezTo>
                    <a:pt x="30" y="8"/>
                    <a:pt x="30" y="8"/>
                    <a:pt x="30" y="8"/>
                  </a:cubicBezTo>
                  <a:cubicBezTo>
                    <a:pt x="36" y="4"/>
                    <a:pt x="43" y="3"/>
                    <a:pt x="43" y="3"/>
                  </a:cubicBezTo>
                  <a:cubicBezTo>
                    <a:pt x="50" y="11"/>
                    <a:pt x="50" y="11"/>
                    <a:pt x="50" y="11"/>
                  </a:cubicBezTo>
                  <a:cubicBezTo>
                    <a:pt x="50" y="11"/>
                    <a:pt x="50" y="11"/>
                    <a:pt x="50" y="11"/>
                  </a:cubicBezTo>
                  <a:cubicBezTo>
                    <a:pt x="51" y="11"/>
                    <a:pt x="52" y="11"/>
                    <a:pt x="53" y="11"/>
                  </a:cubicBezTo>
                  <a:cubicBezTo>
                    <a:pt x="59" y="1"/>
                    <a:pt x="59" y="1"/>
                    <a:pt x="59" y="1"/>
                  </a:cubicBezTo>
                  <a:cubicBezTo>
                    <a:pt x="66" y="0"/>
                    <a:pt x="73" y="3"/>
                    <a:pt x="73" y="3"/>
                  </a:cubicBezTo>
                  <a:cubicBezTo>
                    <a:pt x="75" y="13"/>
                    <a:pt x="75" y="13"/>
                    <a:pt x="75" y="13"/>
                  </a:cubicBezTo>
                  <a:cubicBezTo>
                    <a:pt x="75" y="13"/>
                    <a:pt x="75" y="13"/>
                    <a:pt x="75" y="13"/>
                  </a:cubicBezTo>
                  <a:cubicBezTo>
                    <a:pt x="76" y="14"/>
                    <a:pt x="77" y="14"/>
                    <a:pt x="78" y="15"/>
                  </a:cubicBezTo>
                  <a:cubicBezTo>
                    <a:pt x="88" y="9"/>
                    <a:pt x="88" y="9"/>
                    <a:pt x="88" y="9"/>
                  </a:cubicBezTo>
                  <a:cubicBezTo>
                    <a:pt x="95" y="13"/>
                    <a:pt x="99" y="18"/>
                    <a:pt x="99" y="18"/>
                  </a:cubicBezTo>
                  <a:cubicBezTo>
                    <a:pt x="95" y="28"/>
                    <a:pt x="95" y="28"/>
                    <a:pt x="95" y="28"/>
                  </a:cubicBezTo>
                  <a:cubicBezTo>
                    <a:pt x="95" y="28"/>
                    <a:pt x="95" y="28"/>
                    <a:pt x="95" y="28"/>
                  </a:cubicBezTo>
                  <a:cubicBezTo>
                    <a:pt x="96" y="29"/>
                    <a:pt x="97" y="30"/>
                    <a:pt x="97" y="31"/>
                  </a:cubicBezTo>
                  <a:cubicBezTo>
                    <a:pt x="108" y="30"/>
                    <a:pt x="108" y="30"/>
                    <a:pt x="108" y="30"/>
                  </a:cubicBezTo>
                  <a:cubicBezTo>
                    <a:pt x="112" y="37"/>
                    <a:pt x="114" y="43"/>
                    <a:pt x="114" y="43"/>
                  </a:cubicBezTo>
                  <a:cubicBezTo>
                    <a:pt x="106" y="51"/>
                    <a:pt x="106" y="51"/>
                    <a:pt x="106" y="51"/>
                  </a:cubicBezTo>
                  <a:cubicBezTo>
                    <a:pt x="105" y="50"/>
                    <a:pt x="105" y="50"/>
                    <a:pt x="105" y="50"/>
                  </a:cubicBezTo>
                  <a:cubicBezTo>
                    <a:pt x="106" y="52"/>
                    <a:pt x="106" y="53"/>
                    <a:pt x="106" y="54"/>
                  </a:cubicBezTo>
                  <a:cubicBezTo>
                    <a:pt x="116" y="59"/>
                    <a:pt x="116" y="59"/>
                    <a:pt x="116" y="59"/>
                  </a:cubicBezTo>
                  <a:cubicBezTo>
                    <a:pt x="116" y="67"/>
                    <a:pt x="114" y="73"/>
                    <a:pt x="114" y="73"/>
                  </a:cubicBezTo>
                  <a:cubicBezTo>
                    <a:pt x="103" y="76"/>
                    <a:pt x="103" y="76"/>
                    <a:pt x="103" y="76"/>
                  </a:cubicBezTo>
                  <a:cubicBezTo>
                    <a:pt x="103" y="75"/>
                    <a:pt x="103" y="75"/>
                    <a:pt x="103" y="75"/>
                  </a:cubicBezTo>
                  <a:cubicBezTo>
                    <a:pt x="103" y="77"/>
                    <a:pt x="102" y="78"/>
                    <a:pt x="102" y="79"/>
                  </a:cubicBezTo>
                  <a:cubicBezTo>
                    <a:pt x="108" y="88"/>
                    <a:pt x="108" y="88"/>
                    <a:pt x="108" y="88"/>
                  </a:cubicBezTo>
                  <a:cubicBezTo>
                    <a:pt x="104" y="95"/>
                    <a:pt x="99" y="100"/>
                    <a:pt x="99" y="100"/>
                  </a:cubicBezTo>
                  <a:cubicBezTo>
                    <a:pt x="90" y="96"/>
                    <a:pt x="90" y="96"/>
                    <a:pt x="90" y="96"/>
                  </a:cubicBezTo>
                  <a:cubicBezTo>
                    <a:pt x="90" y="96"/>
                    <a:pt x="90" y="96"/>
                    <a:pt x="90" y="96"/>
                  </a:cubicBezTo>
                  <a:cubicBezTo>
                    <a:pt x="90" y="97"/>
                    <a:pt x="88" y="97"/>
                    <a:pt x="87" y="98"/>
                  </a:cubicBezTo>
                  <a:cubicBezTo>
                    <a:pt x="87" y="109"/>
                    <a:pt x="87" y="109"/>
                    <a:pt x="87" y="109"/>
                  </a:cubicBezTo>
                  <a:cubicBezTo>
                    <a:pt x="80" y="113"/>
                    <a:pt x="73" y="114"/>
                    <a:pt x="73" y="114"/>
                  </a:cubicBezTo>
                  <a:cubicBezTo>
                    <a:pt x="66" y="106"/>
                    <a:pt x="66" y="106"/>
                    <a:pt x="66" y="106"/>
                  </a:cubicBezTo>
                  <a:cubicBezTo>
                    <a:pt x="66" y="106"/>
                    <a:pt x="66" y="106"/>
                    <a:pt x="66" y="106"/>
                  </a:cubicBezTo>
                  <a:cubicBezTo>
                    <a:pt x="65" y="106"/>
                    <a:pt x="64" y="106"/>
                    <a:pt x="62" y="106"/>
                  </a:cubicBezTo>
                  <a:cubicBezTo>
                    <a:pt x="57" y="116"/>
                    <a:pt x="57" y="116"/>
                    <a:pt x="57" y="116"/>
                  </a:cubicBezTo>
                  <a:cubicBezTo>
                    <a:pt x="49" y="117"/>
                    <a:pt x="43" y="114"/>
                    <a:pt x="43" y="114"/>
                  </a:cubicBezTo>
                  <a:cubicBezTo>
                    <a:pt x="41" y="104"/>
                    <a:pt x="41" y="104"/>
                    <a:pt x="41" y="104"/>
                  </a:cubicBezTo>
                  <a:cubicBezTo>
                    <a:pt x="41" y="104"/>
                    <a:pt x="41" y="104"/>
                    <a:pt x="41" y="104"/>
                  </a:cubicBezTo>
                  <a:cubicBezTo>
                    <a:pt x="40" y="103"/>
                    <a:pt x="39" y="103"/>
                    <a:pt x="38" y="102"/>
                  </a:cubicBezTo>
                  <a:cubicBezTo>
                    <a:pt x="28" y="108"/>
                    <a:pt x="28" y="108"/>
                    <a:pt x="28" y="108"/>
                  </a:cubicBezTo>
                  <a:cubicBezTo>
                    <a:pt x="21" y="104"/>
                    <a:pt x="17" y="99"/>
                    <a:pt x="17" y="99"/>
                  </a:cubicBezTo>
                  <a:cubicBezTo>
                    <a:pt x="20" y="89"/>
                    <a:pt x="20" y="89"/>
                    <a:pt x="20" y="89"/>
                  </a:cubicBezTo>
                  <a:cubicBezTo>
                    <a:pt x="20" y="89"/>
                    <a:pt x="20" y="89"/>
                    <a:pt x="20" y="89"/>
                  </a:cubicBezTo>
                  <a:cubicBezTo>
                    <a:pt x="20" y="89"/>
                    <a:pt x="19" y="88"/>
                    <a:pt x="19" y="87"/>
                  </a:cubicBezTo>
                  <a:cubicBezTo>
                    <a:pt x="8" y="87"/>
                    <a:pt x="8" y="87"/>
                    <a:pt x="8" y="87"/>
                  </a:cubicBezTo>
                  <a:cubicBezTo>
                    <a:pt x="3" y="81"/>
                    <a:pt x="2" y="74"/>
                    <a:pt x="2" y="74"/>
                  </a:cubicBezTo>
                  <a:cubicBezTo>
                    <a:pt x="10" y="67"/>
                    <a:pt x="10" y="67"/>
                    <a:pt x="10" y="67"/>
                  </a:cubicBez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 name="Freeform 23"/>
            <p:cNvSpPr/>
            <p:nvPr/>
          </p:nvSpPr>
          <p:spPr bwMode="auto">
            <a:xfrm>
              <a:off x="5740507" y="5724586"/>
              <a:ext cx="175679" cy="176633"/>
            </a:xfrm>
            <a:custGeom>
              <a:avLst/>
              <a:gdLst>
                <a:gd name="T0" fmla="*/ 1 w 78"/>
                <a:gd name="T1" fmla="*/ 47 h 78"/>
                <a:gd name="T2" fmla="*/ 0 w 78"/>
                <a:gd name="T3" fmla="*/ 37 h 78"/>
                <a:gd name="T4" fmla="*/ 7 w 78"/>
                <a:gd name="T5" fmla="*/ 34 h 78"/>
                <a:gd name="T6" fmla="*/ 7 w 78"/>
                <a:gd name="T7" fmla="*/ 34 h 78"/>
                <a:gd name="T8" fmla="*/ 7 w 78"/>
                <a:gd name="T9" fmla="*/ 32 h 78"/>
                <a:gd name="T10" fmla="*/ 2 w 78"/>
                <a:gd name="T11" fmla="*/ 27 h 78"/>
                <a:gd name="T12" fmla="*/ 7 w 78"/>
                <a:gd name="T13" fmla="*/ 18 h 78"/>
                <a:gd name="T14" fmla="*/ 15 w 78"/>
                <a:gd name="T15" fmla="*/ 19 h 78"/>
                <a:gd name="T16" fmla="*/ 15 w 78"/>
                <a:gd name="T17" fmla="*/ 19 h 78"/>
                <a:gd name="T18" fmla="*/ 16 w 78"/>
                <a:gd name="T19" fmla="*/ 17 h 78"/>
                <a:gd name="T20" fmla="*/ 14 w 78"/>
                <a:gd name="T21" fmla="*/ 10 h 78"/>
                <a:gd name="T22" fmla="*/ 21 w 78"/>
                <a:gd name="T23" fmla="*/ 4 h 78"/>
                <a:gd name="T24" fmla="*/ 27 w 78"/>
                <a:gd name="T25" fmla="*/ 9 h 78"/>
                <a:gd name="T26" fmla="*/ 27 w 78"/>
                <a:gd name="T27" fmla="*/ 9 h 78"/>
                <a:gd name="T28" fmla="*/ 29 w 78"/>
                <a:gd name="T29" fmla="*/ 8 h 78"/>
                <a:gd name="T30" fmla="*/ 31 w 78"/>
                <a:gd name="T31" fmla="*/ 1 h 78"/>
                <a:gd name="T32" fmla="*/ 40 w 78"/>
                <a:gd name="T33" fmla="*/ 0 h 78"/>
                <a:gd name="T34" fmla="*/ 43 w 78"/>
                <a:gd name="T35" fmla="*/ 7 h 78"/>
                <a:gd name="T36" fmla="*/ 43 w 78"/>
                <a:gd name="T37" fmla="*/ 7 h 78"/>
                <a:gd name="T38" fmla="*/ 45 w 78"/>
                <a:gd name="T39" fmla="*/ 7 h 78"/>
                <a:gd name="T40" fmla="*/ 51 w 78"/>
                <a:gd name="T41" fmla="*/ 2 h 78"/>
                <a:gd name="T42" fmla="*/ 59 w 78"/>
                <a:gd name="T43" fmla="*/ 8 h 78"/>
                <a:gd name="T44" fmla="*/ 59 w 78"/>
                <a:gd name="T45" fmla="*/ 17 h 78"/>
                <a:gd name="T46" fmla="*/ 58 w 78"/>
                <a:gd name="T47" fmla="*/ 17 h 78"/>
                <a:gd name="T48" fmla="*/ 60 w 78"/>
                <a:gd name="T49" fmla="*/ 17 h 78"/>
                <a:gd name="T50" fmla="*/ 68 w 78"/>
                <a:gd name="T51" fmla="*/ 14 h 78"/>
                <a:gd name="T52" fmla="*/ 73 w 78"/>
                <a:gd name="T53" fmla="*/ 24 h 78"/>
                <a:gd name="T54" fmla="*/ 69 w 78"/>
                <a:gd name="T55" fmla="*/ 31 h 78"/>
                <a:gd name="T56" fmla="*/ 68 w 78"/>
                <a:gd name="T57" fmla="*/ 31 h 78"/>
                <a:gd name="T58" fmla="*/ 69 w 78"/>
                <a:gd name="T59" fmla="*/ 31 h 78"/>
                <a:gd name="T60" fmla="*/ 76 w 78"/>
                <a:gd name="T61" fmla="*/ 32 h 78"/>
                <a:gd name="T62" fmla="*/ 77 w 78"/>
                <a:gd name="T63" fmla="*/ 41 h 78"/>
                <a:gd name="T64" fmla="*/ 70 w 78"/>
                <a:gd name="T65" fmla="*/ 44 h 78"/>
                <a:gd name="T66" fmla="*/ 70 w 78"/>
                <a:gd name="T67" fmla="*/ 43 h 78"/>
                <a:gd name="T68" fmla="*/ 70 w 78"/>
                <a:gd name="T69" fmla="*/ 46 h 78"/>
                <a:gd name="T70" fmla="*/ 75 w 78"/>
                <a:gd name="T71" fmla="*/ 51 h 78"/>
                <a:gd name="T72" fmla="*/ 71 w 78"/>
                <a:gd name="T73" fmla="*/ 60 h 78"/>
                <a:gd name="T74" fmla="*/ 64 w 78"/>
                <a:gd name="T75" fmla="*/ 59 h 78"/>
                <a:gd name="T76" fmla="*/ 64 w 78"/>
                <a:gd name="T77" fmla="*/ 59 h 78"/>
                <a:gd name="T78" fmla="*/ 62 w 78"/>
                <a:gd name="T79" fmla="*/ 61 h 78"/>
                <a:gd name="T80" fmla="*/ 64 w 78"/>
                <a:gd name="T81" fmla="*/ 68 h 78"/>
                <a:gd name="T82" fmla="*/ 56 w 78"/>
                <a:gd name="T83" fmla="*/ 73 h 78"/>
                <a:gd name="T84" fmla="*/ 50 w 78"/>
                <a:gd name="T85" fmla="*/ 69 h 78"/>
                <a:gd name="T86" fmla="*/ 50 w 78"/>
                <a:gd name="T87" fmla="*/ 69 h 78"/>
                <a:gd name="T88" fmla="*/ 48 w 78"/>
                <a:gd name="T89" fmla="*/ 69 h 78"/>
                <a:gd name="T90" fmla="*/ 46 w 78"/>
                <a:gd name="T91" fmla="*/ 76 h 78"/>
                <a:gd name="T92" fmla="*/ 37 w 78"/>
                <a:gd name="T93" fmla="*/ 77 h 78"/>
                <a:gd name="T94" fmla="*/ 34 w 78"/>
                <a:gd name="T95" fmla="*/ 70 h 78"/>
                <a:gd name="T96" fmla="*/ 34 w 78"/>
                <a:gd name="T97" fmla="*/ 70 h 78"/>
                <a:gd name="T98" fmla="*/ 32 w 78"/>
                <a:gd name="T99" fmla="*/ 70 h 78"/>
                <a:gd name="T100" fmla="*/ 26 w 78"/>
                <a:gd name="T101" fmla="*/ 75 h 78"/>
                <a:gd name="T102" fmla="*/ 18 w 78"/>
                <a:gd name="T103" fmla="*/ 69 h 78"/>
                <a:gd name="T104" fmla="*/ 19 w 78"/>
                <a:gd name="T105" fmla="*/ 60 h 78"/>
                <a:gd name="T106" fmla="*/ 19 w 78"/>
                <a:gd name="T107" fmla="*/ 60 h 78"/>
                <a:gd name="T108" fmla="*/ 17 w 78"/>
                <a:gd name="T109" fmla="*/ 60 h 78"/>
                <a:gd name="T110" fmla="*/ 10 w 78"/>
                <a:gd name="T111" fmla="*/ 63 h 78"/>
                <a:gd name="T112" fmla="*/ 4 w 78"/>
                <a:gd name="T113" fmla="*/ 56 h 78"/>
                <a:gd name="T114" fmla="*/ 9 w 78"/>
                <a:gd name="T115" fmla="*/ 50 h 78"/>
                <a:gd name="T116" fmla="*/ 9 w 78"/>
                <a:gd name="T117" fmla="*/ 50 h 78"/>
                <a:gd name="T118" fmla="*/ 8 w 78"/>
                <a:gd name="T119" fmla="*/ 48 h 78"/>
                <a:gd name="T120" fmla="*/ 1 w 78"/>
                <a:gd name="T121"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78">
                  <a:moveTo>
                    <a:pt x="1" y="47"/>
                  </a:moveTo>
                  <a:cubicBezTo>
                    <a:pt x="0" y="41"/>
                    <a:pt x="0" y="37"/>
                    <a:pt x="0" y="37"/>
                  </a:cubicBezTo>
                  <a:cubicBezTo>
                    <a:pt x="7" y="34"/>
                    <a:pt x="7" y="34"/>
                    <a:pt x="7" y="34"/>
                  </a:cubicBezTo>
                  <a:cubicBezTo>
                    <a:pt x="7" y="34"/>
                    <a:pt x="7" y="34"/>
                    <a:pt x="7" y="34"/>
                  </a:cubicBezTo>
                  <a:cubicBezTo>
                    <a:pt x="7" y="33"/>
                    <a:pt x="7" y="33"/>
                    <a:pt x="7" y="32"/>
                  </a:cubicBezTo>
                  <a:cubicBezTo>
                    <a:pt x="2" y="27"/>
                    <a:pt x="2" y="27"/>
                    <a:pt x="2" y="27"/>
                  </a:cubicBezTo>
                  <a:cubicBezTo>
                    <a:pt x="3" y="21"/>
                    <a:pt x="7" y="18"/>
                    <a:pt x="7" y="18"/>
                  </a:cubicBezTo>
                  <a:cubicBezTo>
                    <a:pt x="15" y="19"/>
                    <a:pt x="15" y="19"/>
                    <a:pt x="15" y="19"/>
                  </a:cubicBezTo>
                  <a:cubicBezTo>
                    <a:pt x="15" y="19"/>
                    <a:pt x="15" y="19"/>
                    <a:pt x="15" y="19"/>
                  </a:cubicBezTo>
                  <a:cubicBezTo>
                    <a:pt x="15" y="18"/>
                    <a:pt x="15" y="17"/>
                    <a:pt x="16" y="17"/>
                  </a:cubicBezTo>
                  <a:cubicBezTo>
                    <a:pt x="14" y="10"/>
                    <a:pt x="14" y="10"/>
                    <a:pt x="14" y="10"/>
                  </a:cubicBezTo>
                  <a:cubicBezTo>
                    <a:pt x="17" y="6"/>
                    <a:pt x="21" y="4"/>
                    <a:pt x="21" y="4"/>
                  </a:cubicBezTo>
                  <a:cubicBezTo>
                    <a:pt x="27" y="9"/>
                    <a:pt x="27" y="9"/>
                    <a:pt x="27" y="9"/>
                  </a:cubicBezTo>
                  <a:cubicBezTo>
                    <a:pt x="27" y="9"/>
                    <a:pt x="27" y="9"/>
                    <a:pt x="27" y="9"/>
                  </a:cubicBezTo>
                  <a:cubicBezTo>
                    <a:pt x="28" y="9"/>
                    <a:pt x="28" y="8"/>
                    <a:pt x="29" y="8"/>
                  </a:cubicBezTo>
                  <a:cubicBezTo>
                    <a:pt x="31" y="1"/>
                    <a:pt x="31" y="1"/>
                    <a:pt x="31" y="1"/>
                  </a:cubicBezTo>
                  <a:cubicBezTo>
                    <a:pt x="36" y="0"/>
                    <a:pt x="40" y="0"/>
                    <a:pt x="40" y="0"/>
                  </a:cubicBezTo>
                  <a:cubicBezTo>
                    <a:pt x="43" y="7"/>
                    <a:pt x="43" y="7"/>
                    <a:pt x="43" y="7"/>
                  </a:cubicBezTo>
                  <a:cubicBezTo>
                    <a:pt x="43" y="7"/>
                    <a:pt x="43" y="7"/>
                    <a:pt x="43" y="7"/>
                  </a:cubicBezTo>
                  <a:cubicBezTo>
                    <a:pt x="44" y="7"/>
                    <a:pt x="45" y="7"/>
                    <a:pt x="45" y="7"/>
                  </a:cubicBezTo>
                  <a:cubicBezTo>
                    <a:pt x="51" y="2"/>
                    <a:pt x="51" y="2"/>
                    <a:pt x="51" y="2"/>
                  </a:cubicBezTo>
                  <a:cubicBezTo>
                    <a:pt x="56" y="4"/>
                    <a:pt x="59" y="8"/>
                    <a:pt x="59" y="8"/>
                  </a:cubicBezTo>
                  <a:cubicBezTo>
                    <a:pt x="59" y="17"/>
                    <a:pt x="59" y="17"/>
                    <a:pt x="59" y="17"/>
                  </a:cubicBezTo>
                  <a:cubicBezTo>
                    <a:pt x="58" y="17"/>
                    <a:pt x="58" y="17"/>
                    <a:pt x="58" y="17"/>
                  </a:cubicBezTo>
                  <a:cubicBezTo>
                    <a:pt x="59" y="17"/>
                    <a:pt x="60" y="16"/>
                    <a:pt x="60" y="17"/>
                  </a:cubicBezTo>
                  <a:cubicBezTo>
                    <a:pt x="68" y="14"/>
                    <a:pt x="68" y="14"/>
                    <a:pt x="68" y="14"/>
                  </a:cubicBezTo>
                  <a:cubicBezTo>
                    <a:pt x="71" y="18"/>
                    <a:pt x="73" y="24"/>
                    <a:pt x="73" y="24"/>
                  </a:cubicBezTo>
                  <a:cubicBezTo>
                    <a:pt x="69" y="31"/>
                    <a:pt x="69" y="31"/>
                    <a:pt x="69" y="31"/>
                  </a:cubicBezTo>
                  <a:cubicBezTo>
                    <a:pt x="68" y="31"/>
                    <a:pt x="68" y="31"/>
                    <a:pt x="68" y="31"/>
                  </a:cubicBezTo>
                  <a:cubicBezTo>
                    <a:pt x="69" y="31"/>
                    <a:pt x="69" y="30"/>
                    <a:pt x="69" y="31"/>
                  </a:cubicBezTo>
                  <a:cubicBezTo>
                    <a:pt x="76" y="32"/>
                    <a:pt x="76" y="32"/>
                    <a:pt x="76" y="32"/>
                  </a:cubicBezTo>
                  <a:cubicBezTo>
                    <a:pt x="78" y="37"/>
                    <a:pt x="77" y="41"/>
                    <a:pt x="77" y="41"/>
                  </a:cubicBezTo>
                  <a:cubicBezTo>
                    <a:pt x="70" y="44"/>
                    <a:pt x="70" y="44"/>
                    <a:pt x="70" y="44"/>
                  </a:cubicBezTo>
                  <a:cubicBezTo>
                    <a:pt x="70" y="43"/>
                    <a:pt x="70" y="43"/>
                    <a:pt x="70" y="43"/>
                  </a:cubicBezTo>
                  <a:cubicBezTo>
                    <a:pt x="70" y="44"/>
                    <a:pt x="70" y="45"/>
                    <a:pt x="70" y="46"/>
                  </a:cubicBezTo>
                  <a:cubicBezTo>
                    <a:pt x="75" y="51"/>
                    <a:pt x="75" y="51"/>
                    <a:pt x="75" y="51"/>
                  </a:cubicBezTo>
                  <a:cubicBezTo>
                    <a:pt x="74" y="56"/>
                    <a:pt x="71" y="60"/>
                    <a:pt x="71" y="60"/>
                  </a:cubicBezTo>
                  <a:cubicBezTo>
                    <a:pt x="64" y="59"/>
                    <a:pt x="64" y="59"/>
                    <a:pt x="64" y="59"/>
                  </a:cubicBezTo>
                  <a:cubicBezTo>
                    <a:pt x="64" y="59"/>
                    <a:pt x="64" y="59"/>
                    <a:pt x="64" y="59"/>
                  </a:cubicBezTo>
                  <a:cubicBezTo>
                    <a:pt x="63" y="59"/>
                    <a:pt x="63" y="60"/>
                    <a:pt x="62" y="61"/>
                  </a:cubicBezTo>
                  <a:cubicBezTo>
                    <a:pt x="64" y="68"/>
                    <a:pt x="64" y="68"/>
                    <a:pt x="64" y="68"/>
                  </a:cubicBezTo>
                  <a:cubicBezTo>
                    <a:pt x="60" y="71"/>
                    <a:pt x="56" y="73"/>
                    <a:pt x="56" y="73"/>
                  </a:cubicBezTo>
                  <a:cubicBezTo>
                    <a:pt x="50" y="69"/>
                    <a:pt x="50" y="69"/>
                    <a:pt x="50" y="69"/>
                  </a:cubicBezTo>
                  <a:cubicBezTo>
                    <a:pt x="50" y="69"/>
                    <a:pt x="50" y="69"/>
                    <a:pt x="50" y="69"/>
                  </a:cubicBezTo>
                  <a:cubicBezTo>
                    <a:pt x="50" y="69"/>
                    <a:pt x="49" y="69"/>
                    <a:pt x="48" y="69"/>
                  </a:cubicBezTo>
                  <a:cubicBezTo>
                    <a:pt x="46" y="76"/>
                    <a:pt x="46" y="76"/>
                    <a:pt x="46" y="76"/>
                  </a:cubicBezTo>
                  <a:cubicBezTo>
                    <a:pt x="41" y="78"/>
                    <a:pt x="37" y="77"/>
                    <a:pt x="37" y="77"/>
                  </a:cubicBezTo>
                  <a:cubicBezTo>
                    <a:pt x="34" y="70"/>
                    <a:pt x="34" y="70"/>
                    <a:pt x="34" y="70"/>
                  </a:cubicBezTo>
                  <a:cubicBezTo>
                    <a:pt x="34" y="70"/>
                    <a:pt x="34" y="70"/>
                    <a:pt x="34" y="70"/>
                  </a:cubicBezTo>
                  <a:cubicBezTo>
                    <a:pt x="33" y="70"/>
                    <a:pt x="32" y="70"/>
                    <a:pt x="32" y="70"/>
                  </a:cubicBezTo>
                  <a:cubicBezTo>
                    <a:pt x="26" y="75"/>
                    <a:pt x="26" y="75"/>
                    <a:pt x="26" y="75"/>
                  </a:cubicBezTo>
                  <a:cubicBezTo>
                    <a:pt x="21" y="74"/>
                    <a:pt x="18" y="69"/>
                    <a:pt x="18" y="69"/>
                  </a:cubicBezTo>
                  <a:cubicBezTo>
                    <a:pt x="19" y="60"/>
                    <a:pt x="19" y="60"/>
                    <a:pt x="19" y="60"/>
                  </a:cubicBezTo>
                  <a:cubicBezTo>
                    <a:pt x="19" y="60"/>
                    <a:pt x="19" y="60"/>
                    <a:pt x="19" y="60"/>
                  </a:cubicBezTo>
                  <a:cubicBezTo>
                    <a:pt x="18" y="60"/>
                    <a:pt x="17" y="61"/>
                    <a:pt x="17" y="60"/>
                  </a:cubicBezTo>
                  <a:cubicBezTo>
                    <a:pt x="10" y="63"/>
                    <a:pt x="10" y="63"/>
                    <a:pt x="10" y="63"/>
                  </a:cubicBezTo>
                  <a:cubicBezTo>
                    <a:pt x="6" y="59"/>
                    <a:pt x="4" y="56"/>
                    <a:pt x="4" y="56"/>
                  </a:cubicBezTo>
                  <a:cubicBezTo>
                    <a:pt x="9" y="50"/>
                    <a:pt x="9" y="50"/>
                    <a:pt x="9" y="50"/>
                  </a:cubicBezTo>
                  <a:cubicBezTo>
                    <a:pt x="9" y="50"/>
                    <a:pt x="9" y="50"/>
                    <a:pt x="9" y="50"/>
                  </a:cubicBezTo>
                  <a:cubicBezTo>
                    <a:pt x="8" y="50"/>
                    <a:pt x="8" y="49"/>
                    <a:pt x="8" y="48"/>
                  </a:cubicBezTo>
                  <a:lnTo>
                    <a:pt x="1" y="47"/>
                  </a:ln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 name="Freeform 24"/>
            <p:cNvSpPr/>
            <p:nvPr/>
          </p:nvSpPr>
          <p:spPr bwMode="auto">
            <a:xfrm>
              <a:off x="5801612" y="5614787"/>
              <a:ext cx="119347" cy="119347"/>
            </a:xfrm>
            <a:custGeom>
              <a:avLst/>
              <a:gdLst>
                <a:gd name="T0" fmla="*/ 1 w 53"/>
                <a:gd name="T1" fmla="*/ 34 h 53"/>
                <a:gd name="T2" fmla="*/ 0 w 53"/>
                <a:gd name="T3" fmla="*/ 28 h 53"/>
                <a:gd name="T4" fmla="*/ 4 w 53"/>
                <a:gd name="T5" fmla="*/ 25 h 53"/>
                <a:gd name="T6" fmla="*/ 4 w 53"/>
                <a:gd name="T7" fmla="*/ 25 h 53"/>
                <a:gd name="T8" fmla="*/ 5 w 53"/>
                <a:gd name="T9" fmla="*/ 24 h 53"/>
                <a:gd name="T10" fmla="*/ 1 w 53"/>
                <a:gd name="T11" fmla="*/ 21 h 53"/>
                <a:gd name="T12" fmla="*/ 4 w 53"/>
                <a:gd name="T13" fmla="*/ 14 h 53"/>
                <a:gd name="T14" fmla="*/ 10 w 53"/>
                <a:gd name="T15" fmla="*/ 14 h 53"/>
                <a:gd name="T16" fmla="*/ 10 w 53"/>
                <a:gd name="T17" fmla="*/ 14 h 53"/>
                <a:gd name="T18" fmla="*/ 10 w 53"/>
                <a:gd name="T19" fmla="*/ 13 h 53"/>
                <a:gd name="T20" fmla="*/ 8 w 53"/>
                <a:gd name="T21" fmla="*/ 8 h 53"/>
                <a:gd name="T22" fmla="*/ 13 w 53"/>
                <a:gd name="T23" fmla="*/ 4 h 53"/>
                <a:gd name="T24" fmla="*/ 17 w 53"/>
                <a:gd name="T25" fmla="*/ 7 h 53"/>
                <a:gd name="T26" fmla="*/ 17 w 53"/>
                <a:gd name="T27" fmla="*/ 7 h 53"/>
                <a:gd name="T28" fmla="*/ 18 w 53"/>
                <a:gd name="T29" fmla="*/ 6 h 53"/>
                <a:gd name="T30" fmla="*/ 19 w 53"/>
                <a:gd name="T31" fmla="*/ 1 h 53"/>
                <a:gd name="T32" fmla="*/ 25 w 53"/>
                <a:gd name="T33" fmla="*/ 0 h 53"/>
                <a:gd name="T34" fmla="*/ 28 w 53"/>
                <a:gd name="T35" fmla="*/ 4 h 53"/>
                <a:gd name="T36" fmla="*/ 28 w 53"/>
                <a:gd name="T37" fmla="*/ 4 h 53"/>
                <a:gd name="T38" fmla="*/ 29 w 53"/>
                <a:gd name="T39" fmla="*/ 4 h 53"/>
                <a:gd name="T40" fmla="*/ 33 w 53"/>
                <a:gd name="T41" fmla="*/ 0 h 53"/>
                <a:gd name="T42" fmla="*/ 39 w 53"/>
                <a:gd name="T43" fmla="*/ 4 h 53"/>
                <a:gd name="T44" fmla="*/ 39 w 53"/>
                <a:gd name="T45" fmla="*/ 11 h 53"/>
                <a:gd name="T46" fmla="*/ 39 w 53"/>
                <a:gd name="T47" fmla="*/ 11 h 53"/>
                <a:gd name="T48" fmla="*/ 40 w 53"/>
                <a:gd name="T49" fmla="*/ 11 h 53"/>
                <a:gd name="T50" fmla="*/ 45 w 53"/>
                <a:gd name="T51" fmla="*/ 8 h 53"/>
                <a:gd name="T52" fmla="*/ 49 w 53"/>
                <a:gd name="T53" fmla="*/ 13 h 53"/>
                <a:gd name="T54" fmla="*/ 46 w 53"/>
                <a:gd name="T55" fmla="*/ 17 h 53"/>
                <a:gd name="T56" fmla="*/ 46 w 53"/>
                <a:gd name="T57" fmla="*/ 17 h 53"/>
                <a:gd name="T58" fmla="*/ 47 w 53"/>
                <a:gd name="T59" fmla="*/ 18 h 53"/>
                <a:gd name="T60" fmla="*/ 52 w 53"/>
                <a:gd name="T61" fmla="*/ 19 h 53"/>
                <a:gd name="T62" fmla="*/ 53 w 53"/>
                <a:gd name="T63" fmla="*/ 25 h 53"/>
                <a:gd name="T64" fmla="*/ 49 w 53"/>
                <a:gd name="T65" fmla="*/ 27 h 53"/>
                <a:gd name="T66" fmla="*/ 49 w 53"/>
                <a:gd name="T67" fmla="*/ 27 h 53"/>
                <a:gd name="T68" fmla="*/ 49 w 53"/>
                <a:gd name="T69" fmla="*/ 29 h 53"/>
                <a:gd name="T70" fmla="*/ 53 w 53"/>
                <a:gd name="T71" fmla="*/ 32 h 53"/>
                <a:gd name="T72" fmla="*/ 49 w 53"/>
                <a:gd name="T73" fmla="*/ 39 h 53"/>
                <a:gd name="T74" fmla="*/ 43 w 53"/>
                <a:gd name="T75" fmla="*/ 38 h 53"/>
                <a:gd name="T76" fmla="*/ 43 w 53"/>
                <a:gd name="T77" fmla="*/ 38 h 53"/>
                <a:gd name="T78" fmla="*/ 43 w 53"/>
                <a:gd name="T79" fmla="*/ 40 h 53"/>
                <a:gd name="T80" fmla="*/ 45 w 53"/>
                <a:gd name="T81" fmla="*/ 45 h 53"/>
                <a:gd name="T82" fmla="*/ 41 w 53"/>
                <a:gd name="T83" fmla="*/ 49 h 53"/>
                <a:gd name="T84" fmla="*/ 36 w 53"/>
                <a:gd name="T85" fmla="*/ 46 h 53"/>
                <a:gd name="T86" fmla="*/ 37 w 53"/>
                <a:gd name="T87" fmla="*/ 46 h 53"/>
                <a:gd name="T88" fmla="*/ 35 w 53"/>
                <a:gd name="T89" fmla="*/ 47 h 53"/>
                <a:gd name="T90" fmla="*/ 35 w 53"/>
                <a:gd name="T91" fmla="*/ 52 h 53"/>
                <a:gd name="T92" fmla="*/ 28 w 53"/>
                <a:gd name="T93" fmla="*/ 53 h 53"/>
                <a:gd name="T94" fmla="*/ 26 w 53"/>
                <a:gd name="T95" fmla="*/ 49 h 53"/>
                <a:gd name="T96" fmla="*/ 26 w 53"/>
                <a:gd name="T97" fmla="*/ 49 h 53"/>
                <a:gd name="T98" fmla="*/ 24 w 53"/>
                <a:gd name="T99" fmla="*/ 48 h 53"/>
                <a:gd name="T100" fmla="*/ 21 w 53"/>
                <a:gd name="T101" fmla="*/ 52 h 53"/>
                <a:gd name="T102" fmla="*/ 14 w 53"/>
                <a:gd name="T103" fmla="*/ 48 h 53"/>
                <a:gd name="T104" fmla="*/ 15 w 53"/>
                <a:gd name="T105" fmla="*/ 40 h 53"/>
                <a:gd name="T106" fmla="*/ 15 w 53"/>
                <a:gd name="T107" fmla="*/ 40 h 53"/>
                <a:gd name="T108" fmla="*/ 13 w 53"/>
                <a:gd name="T109" fmla="*/ 42 h 53"/>
                <a:gd name="T110" fmla="*/ 8 w 53"/>
                <a:gd name="T111" fmla="*/ 45 h 53"/>
                <a:gd name="T112" fmla="*/ 4 w 53"/>
                <a:gd name="T113" fmla="*/ 40 h 53"/>
                <a:gd name="T114" fmla="*/ 7 w 53"/>
                <a:gd name="T115" fmla="*/ 36 h 53"/>
                <a:gd name="T116" fmla="*/ 7 w 53"/>
                <a:gd name="T117" fmla="*/ 36 h 53"/>
                <a:gd name="T118" fmla="*/ 6 w 53"/>
                <a:gd name="T119" fmla="*/ 35 h 53"/>
                <a:gd name="T120" fmla="*/ 1 w 53"/>
                <a:gd name="T12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53">
                  <a:moveTo>
                    <a:pt x="1" y="34"/>
                  </a:moveTo>
                  <a:cubicBezTo>
                    <a:pt x="0" y="31"/>
                    <a:pt x="0" y="28"/>
                    <a:pt x="0" y="28"/>
                  </a:cubicBezTo>
                  <a:cubicBezTo>
                    <a:pt x="4" y="25"/>
                    <a:pt x="4" y="25"/>
                    <a:pt x="4" y="25"/>
                  </a:cubicBezTo>
                  <a:cubicBezTo>
                    <a:pt x="4" y="25"/>
                    <a:pt x="4" y="25"/>
                    <a:pt x="4" y="25"/>
                  </a:cubicBezTo>
                  <a:cubicBezTo>
                    <a:pt x="5" y="25"/>
                    <a:pt x="5" y="24"/>
                    <a:pt x="5" y="24"/>
                  </a:cubicBezTo>
                  <a:cubicBezTo>
                    <a:pt x="1" y="21"/>
                    <a:pt x="1" y="21"/>
                    <a:pt x="1" y="21"/>
                  </a:cubicBezTo>
                  <a:cubicBezTo>
                    <a:pt x="1" y="17"/>
                    <a:pt x="4" y="14"/>
                    <a:pt x="4" y="14"/>
                  </a:cubicBezTo>
                  <a:cubicBezTo>
                    <a:pt x="10" y="14"/>
                    <a:pt x="10" y="14"/>
                    <a:pt x="10" y="14"/>
                  </a:cubicBezTo>
                  <a:cubicBezTo>
                    <a:pt x="10" y="14"/>
                    <a:pt x="10" y="14"/>
                    <a:pt x="10" y="14"/>
                  </a:cubicBezTo>
                  <a:cubicBezTo>
                    <a:pt x="10" y="14"/>
                    <a:pt x="10" y="13"/>
                    <a:pt x="10" y="13"/>
                  </a:cubicBezTo>
                  <a:cubicBezTo>
                    <a:pt x="8" y="8"/>
                    <a:pt x="8" y="8"/>
                    <a:pt x="8" y="8"/>
                  </a:cubicBezTo>
                  <a:cubicBezTo>
                    <a:pt x="10" y="5"/>
                    <a:pt x="13" y="4"/>
                    <a:pt x="13" y="4"/>
                  </a:cubicBezTo>
                  <a:cubicBezTo>
                    <a:pt x="17" y="7"/>
                    <a:pt x="17" y="7"/>
                    <a:pt x="17" y="7"/>
                  </a:cubicBezTo>
                  <a:cubicBezTo>
                    <a:pt x="17" y="7"/>
                    <a:pt x="17" y="7"/>
                    <a:pt x="17" y="7"/>
                  </a:cubicBezTo>
                  <a:cubicBezTo>
                    <a:pt x="17" y="6"/>
                    <a:pt x="17" y="6"/>
                    <a:pt x="18" y="6"/>
                  </a:cubicBezTo>
                  <a:cubicBezTo>
                    <a:pt x="19" y="1"/>
                    <a:pt x="19" y="1"/>
                    <a:pt x="19" y="1"/>
                  </a:cubicBezTo>
                  <a:cubicBezTo>
                    <a:pt x="22" y="0"/>
                    <a:pt x="25" y="0"/>
                    <a:pt x="25" y="0"/>
                  </a:cubicBezTo>
                  <a:cubicBezTo>
                    <a:pt x="28" y="4"/>
                    <a:pt x="28" y="4"/>
                    <a:pt x="28" y="4"/>
                  </a:cubicBezTo>
                  <a:cubicBezTo>
                    <a:pt x="28" y="4"/>
                    <a:pt x="28" y="4"/>
                    <a:pt x="28" y="4"/>
                  </a:cubicBezTo>
                  <a:cubicBezTo>
                    <a:pt x="28" y="4"/>
                    <a:pt x="29" y="4"/>
                    <a:pt x="29" y="4"/>
                  </a:cubicBezTo>
                  <a:cubicBezTo>
                    <a:pt x="33" y="0"/>
                    <a:pt x="33" y="0"/>
                    <a:pt x="33" y="0"/>
                  </a:cubicBezTo>
                  <a:cubicBezTo>
                    <a:pt x="36" y="1"/>
                    <a:pt x="39" y="4"/>
                    <a:pt x="39" y="4"/>
                  </a:cubicBezTo>
                  <a:cubicBezTo>
                    <a:pt x="39" y="11"/>
                    <a:pt x="39" y="11"/>
                    <a:pt x="39" y="11"/>
                  </a:cubicBezTo>
                  <a:cubicBezTo>
                    <a:pt x="39" y="11"/>
                    <a:pt x="39" y="11"/>
                    <a:pt x="39" y="11"/>
                  </a:cubicBezTo>
                  <a:cubicBezTo>
                    <a:pt x="39" y="11"/>
                    <a:pt x="40" y="10"/>
                    <a:pt x="40" y="11"/>
                  </a:cubicBezTo>
                  <a:cubicBezTo>
                    <a:pt x="45" y="8"/>
                    <a:pt x="45" y="8"/>
                    <a:pt x="45" y="8"/>
                  </a:cubicBezTo>
                  <a:cubicBezTo>
                    <a:pt x="48" y="10"/>
                    <a:pt x="49" y="13"/>
                    <a:pt x="49" y="13"/>
                  </a:cubicBezTo>
                  <a:cubicBezTo>
                    <a:pt x="46" y="17"/>
                    <a:pt x="46" y="17"/>
                    <a:pt x="46" y="17"/>
                  </a:cubicBezTo>
                  <a:cubicBezTo>
                    <a:pt x="46" y="17"/>
                    <a:pt x="46" y="17"/>
                    <a:pt x="46" y="17"/>
                  </a:cubicBezTo>
                  <a:cubicBezTo>
                    <a:pt x="47" y="17"/>
                    <a:pt x="47" y="17"/>
                    <a:pt x="47" y="18"/>
                  </a:cubicBezTo>
                  <a:cubicBezTo>
                    <a:pt x="52" y="19"/>
                    <a:pt x="52" y="19"/>
                    <a:pt x="52" y="19"/>
                  </a:cubicBezTo>
                  <a:cubicBezTo>
                    <a:pt x="53" y="22"/>
                    <a:pt x="53" y="25"/>
                    <a:pt x="53" y="25"/>
                  </a:cubicBezTo>
                  <a:cubicBezTo>
                    <a:pt x="49" y="27"/>
                    <a:pt x="49" y="27"/>
                    <a:pt x="49" y="27"/>
                  </a:cubicBezTo>
                  <a:cubicBezTo>
                    <a:pt x="49" y="27"/>
                    <a:pt x="49" y="27"/>
                    <a:pt x="49" y="27"/>
                  </a:cubicBezTo>
                  <a:cubicBezTo>
                    <a:pt x="49" y="28"/>
                    <a:pt x="49" y="29"/>
                    <a:pt x="49" y="29"/>
                  </a:cubicBezTo>
                  <a:cubicBezTo>
                    <a:pt x="53" y="32"/>
                    <a:pt x="53" y="32"/>
                    <a:pt x="53" y="32"/>
                  </a:cubicBezTo>
                  <a:cubicBezTo>
                    <a:pt x="52" y="36"/>
                    <a:pt x="49" y="39"/>
                    <a:pt x="49" y="39"/>
                  </a:cubicBezTo>
                  <a:cubicBezTo>
                    <a:pt x="43" y="38"/>
                    <a:pt x="43" y="38"/>
                    <a:pt x="43" y="38"/>
                  </a:cubicBezTo>
                  <a:cubicBezTo>
                    <a:pt x="43" y="38"/>
                    <a:pt x="43" y="38"/>
                    <a:pt x="43" y="38"/>
                  </a:cubicBezTo>
                  <a:cubicBezTo>
                    <a:pt x="43" y="39"/>
                    <a:pt x="43" y="39"/>
                    <a:pt x="43" y="40"/>
                  </a:cubicBezTo>
                  <a:cubicBezTo>
                    <a:pt x="45" y="45"/>
                    <a:pt x="45" y="45"/>
                    <a:pt x="45" y="45"/>
                  </a:cubicBezTo>
                  <a:cubicBezTo>
                    <a:pt x="43" y="47"/>
                    <a:pt x="41" y="49"/>
                    <a:pt x="41" y="49"/>
                  </a:cubicBezTo>
                  <a:cubicBezTo>
                    <a:pt x="36" y="46"/>
                    <a:pt x="36" y="46"/>
                    <a:pt x="36" y="46"/>
                  </a:cubicBezTo>
                  <a:cubicBezTo>
                    <a:pt x="37" y="46"/>
                    <a:pt x="37" y="46"/>
                    <a:pt x="37" y="46"/>
                  </a:cubicBezTo>
                  <a:cubicBezTo>
                    <a:pt x="36" y="46"/>
                    <a:pt x="36" y="47"/>
                    <a:pt x="35" y="47"/>
                  </a:cubicBezTo>
                  <a:cubicBezTo>
                    <a:pt x="35" y="52"/>
                    <a:pt x="35" y="52"/>
                    <a:pt x="35" y="52"/>
                  </a:cubicBezTo>
                  <a:cubicBezTo>
                    <a:pt x="31" y="53"/>
                    <a:pt x="28" y="53"/>
                    <a:pt x="28" y="53"/>
                  </a:cubicBezTo>
                  <a:cubicBezTo>
                    <a:pt x="26" y="49"/>
                    <a:pt x="26" y="49"/>
                    <a:pt x="26" y="49"/>
                  </a:cubicBezTo>
                  <a:cubicBezTo>
                    <a:pt x="26" y="49"/>
                    <a:pt x="26" y="49"/>
                    <a:pt x="26" y="49"/>
                  </a:cubicBezTo>
                  <a:cubicBezTo>
                    <a:pt x="25" y="49"/>
                    <a:pt x="25" y="49"/>
                    <a:pt x="24" y="48"/>
                  </a:cubicBezTo>
                  <a:cubicBezTo>
                    <a:pt x="21" y="52"/>
                    <a:pt x="21" y="52"/>
                    <a:pt x="21" y="52"/>
                  </a:cubicBezTo>
                  <a:cubicBezTo>
                    <a:pt x="17" y="52"/>
                    <a:pt x="14" y="48"/>
                    <a:pt x="14" y="48"/>
                  </a:cubicBezTo>
                  <a:cubicBezTo>
                    <a:pt x="15" y="40"/>
                    <a:pt x="15" y="40"/>
                    <a:pt x="15" y="40"/>
                  </a:cubicBezTo>
                  <a:cubicBezTo>
                    <a:pt x="15" y="40"/>
                    <a:pt x="15" y="40"/>
                    <a:pt x="15" y="40"/>
                  </a:cubicBezTo>
                  <a:cubicBezTo>
                    <a:pt x="14" y="40"/>
                    <a:pt x="14" y="42"/>
                    <a:pt x="13" y="42"/>
                  </a:cubicBezTo>
                  <a:cubicBezTo>
                    <a:pt x="8" y="45"/>
                    <a:pt x="8" y="45"/>
                    <a:pt x="8" y="45"/>
                  </a:cubicBezTo>
                  <a:cubicBezTo>
                    <a:pt x="6" y="42"/>
                    <a:pt x="4" y="40"/>
                    <a:pt x="4" y="40"/>
                  </a:cubicBezTo>
                  <a:cubicBezTo>
                    <a:pt x="7" y="36"/>
                    <a:pt x="7" y="36"/>
                    <a:pt x="7" y="36"/>
                  </a:cubicBezTo>
                  <a:cubicBezTo>
                    <a:pt x="7" y="36"/>
                    <a:pt x="7" y="36"/>
                    <a:pt x="7" y="36"/>
                  </a:cubicBezTo>
                  <a:cubicBezTo>
                    <a:pt x="7" y="36"/>
                    <a:pt x="6" y="36"/>
                    <a:pt x="6" y="35"/>
                  </a:cubicBezTo>
                  <a:lnTo>
                    <a:pt x="1" y="34"/>
                  </a:lnTo>
                  <a:close/>
                </a:path>
              </a:pathLst>
            </a:custGeom>
            <a:grp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3" name="Freeform 25"/>
          <p:cNvSpPr>
            <a:spLocks noEditPoints="1"/>
          </p:cNvSpPr>
          <p:nvPr/>
        </p:nvSpPr>
        <p:spPr bwMode="auto">
          <a:xfrm>
            <a:off x="6512761" y="5589240"/>
            <a:ext cx="172815" cy="324624"/>
          </a:xfrm>
          <a:custGeom>
            <a:avLst/>
            <a:gdLst>
              <a:gd name="T0" fmla="*/ 77 w 77"/>
              <a:gd name="T1" fmla="*/ 96 h 144"/>
              <a:gd name="T2" fmla="*/ 75 w 77"/>
              <a:gd name="T3" fmla="*/ 107 h 144"/>
              <a:gd name="T4" fmla="*/ 69 w 77"/>
              <a:gd name="T5" fmla="*/ 117 h 144"/>
              <a:gd name="T6" fmla="*/ 59 w 77"/>
              <a:gd name="T7" fmla="*/ 125 h 144"/>
              <a:gd name="T8" fmla="*/ 45 w 77"/>
              <a:gd name="T9" fmla="*/ 130 h 144"/>
              <a:gd name="T10" fmla="*/ 45 w 77"/>
              <a:gd name="T11" fmla="*/ 144 h 144"/>
              <a:gd name="T12" fmla="*/ 35 w 77"/>
              <a:gd name="T13" fmla="*/ 144 h 144"/>
              <a:gd name="T14" fmla="*/ 35 w 77"/>
              <a:gd name="T15" fmla="*/ 131 h 144"/>
              <a:gd name="T16" fmla="*/ 34 w 77"/>
              <a:gd name="T17" fmla="*/ 131 h 144"/>
              <a:gd name="T18" fmla="*/ 34 w 77"/>
              <a:gd name="T19" fmla="*/ 132 h 144"/>
              <a:gd name="T20" fmla="*/ 24 w 77"/>
              <a:gd name="T21" fmla="*/ 131 h 144"/>
              <a:gd name="T22" fmla="*/ 15 w 77"/>
              <a:gd name="T23" fmla="*/ 129 h 144"/>
              <a:gd name="T24" fmla="*/ 7 w 77"/>
              <a:gd name="T25" fmla="*/ 127 h 144"/>
              <a:gd name="T26" fmla="*/ 0 w 77"/>
              <a:gd name="T27" fmla="*/ 123 h 144"/>
              <a:gd name="T28" fmla="*/ 6 w 77"/>
              <a:gd name="T29" fmla="*/ 106 h 144"/>
              <a:gd name="T30" fmla="*/ 11 w 77"/>
              <a:gd name="T31" fmla="*/ 109 h 144"/>
              <a:gd name="T32" fmla="*/ 19 w 77"/>
              <a:gd name="T33" fmla="*/ 113 h 144"/>
              <a:gd name="T34" fmla="*/ 27 w 77"/>
              <a:gd name="T35" fmla="*/ 115 h 144"/>
              <a:gd name="T36" fmla="*/ 35 w 77"/>
              <a:gd name="T37" fmla="*/ 117 h 144"/>
              <a:gd name="T38" fmla="*/ 35 w 77"/>
              <a:gd name="T39" fmla="*/ 80 h 144"/>
              <a:gd name="T40" fmla="*/ 24 w 77"/>
              <a:gd name="T41" fmla="*/ 76 h 144"/>
              <a:gd name="T42" fmla="*/ 14 w 77"/>
              <a:gd name="T43" fmla="*/ 69 h 144"/>
              <a:gd name="T44" fmla="*/ 7 w 77"/>
              <a:gd name="T45" fmla="*/ 59 h 144"/>
              <a:gd name="T46" fmla="*/ 4 w 77"/>
              <a:gd name="T47" fmla="*/ 44 h 144"/>
              <a:gd name="T48" fmla="*/ 6 w 77"/>
              <a:gd name="T49" fmla="*/ 35 h 144"/>
              <a:gd name="T50" fmla="*/ 12 w 77"/>
              <a:gd name="T51" fmla="*/ 25 h 144"/>
              <a:gd name="T52" fmla="*/ 22 w 77"/>
              <a:gd name="T53" fmla="*/ 18 h 144"/>
              <a:gd name="T54" fmla="*/ 35 w 77"/>
              <a:gd name="T55" fmla="*/ 13 h 144"/>
              <a:gd name="T56" fmla="*/ 35 w 77"/>
              <a:gd name="T57" fmla="*/ 0 h 144"/>
              <a:gd name="T58" fmla="*/ 45 w 77"/>
              <a:gd name="T59" fmla="*/ 0 h 144"/>
              <a:gd name="T60" fmla="*/ 45 w 77"/>
              <a:gd name="T61" fmla="*/ 12 h 144"/>
              <a:gd name="T62" fmla="*/ 45 w 77"/>
              <a:gd name="T63" fmla="*/ 12 h 144"/>
              <a:gd name="T64" fmla="*/ 59 w 77"/>
              <a:gd name="T65" fmla="*/ 13 h 144"/>
              <a:gd name="T66" fmla="*/ 72 w 77"/>
              <a:gd name="T67" fmla="*/ 15 h 144"/>
              <a:gd name="T68" fmla="*/ 69 w 77"/>
              <a:gd name="T69" fmla="*/ 32 h 144"/>
              <a:gd name="T70" fmla="*/ 57 w 77"/>
              <a:gd name="T71" fmla="*/ 28 h 144"/>
              <a:gd name="T72" fmla="*/ 45 w 77"/>
              <a:gd name="T73" fmla="*/ 27 h 144"/>
              <a:gd name="T74" fmla="*/ 45 w 77"/>
              <a:gd name="T75" fmla="*/ 59 h 144"/>
              <a:gd name="T76" fmla="*/ 56 w 77"/>
              <a:gd name="T77" fmla="*/ 63 h 144"/>
              <a:gd name="T78" fmla="*/ 67 w 77"/>
              <a:gd name="T79" fmla="*/ 70 h 144"/>
              <a:gd name="T80" fmla="*/ 74 w 77"/>
              <a:gd name="T81" fmla="*/ 80 h 144"/>
              <a:gd name="T82" fmla="*/ 77 w 77"/>
              <a:gd name="T83" fmla="*/ 96 h 144"/>
              <a:gd name="T84" fmla="*/ 24 w 77"/>
              <a:gd name="T85" fmla="*/ 40 h 144"/>
              <a:gd name="T86" fmla="*/ 27 w 77"/>
              <a:gd name="T87" fmla="*/ 49 h 144"/>
              <a:gd name="T88" fmla="*/ 35 w 77"/>
              <a:gd name="T89" fmla="*/ 54 h 144"/>
              <a:gd name="T90" fmla="*/ 35 w 77"/>
              <a:gd name="T91" fmla="*/ 27 h 144"/>
              <a:gd name="T92" fmla="*/ 28 w 77"/>
              <a:gd name="T93" fmla="*/ 29 h 144"/>
              <a:gd name="T94" fmla="*/ 25 w 77"/>
              <a:gd name="T95" fmla="*/ 33 h 144"/>
              <a:gd name="T96" fmla="*/ 24 w 77"/>
              <a:gd name="T97" fmla="*/ 40 h 144"/>
              <a:gd name="T98" fmla="*/ 57 w 77"/>
              <a:gd name="T99" fmla="*/ 99 h 144"/>
              <a:gd name="T100" fmla="*/ 54 w 77"/>
              <a:gd name="T101" fmla="*/ 90 h 144"/>
              <a:gd name="T102" fmla="*/ 45 w 77"/>
              <a:gd name="T103" fmla="*/ 84 h 144"/>
              <a:gd name="T104" fmla="*/ 45 w 77"/>
              <a:gd name="T105" fmla="*/ 116 h 144"/>
              <a:gd name="T106" fmla="*/ 48 w 77"/>
              <a:gd name="T107" fmla="*/ 115 h 144"/>
              <a:gd name="T108" fmla="*/ 51 w 77"/>
              <a:gd name="T109" fmla="*/ 114 h 144"/>
              <a:gd name="T110" fmla="*/ 55 w 77"/>
              <a:gd name="T111" fmla="*/ 109 h 144"/>
              <a:gd name="T112" fmla="*/ 57 w 77"/>
              <a:gd name="T113" fmla="*/ 9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44">
                <a:moveTo>
                  <a:pt x="77" y="96"/>
                </a:moveTo>
                <a:cubicBezTo>
                  <a:pt x="77" y="99"/>
                  <a:pt x="76" y="103"/>
                  <a:pt x="75" y="107"/>
                </a:cubicBezTo>
                <a:cubicBezTo>
                  <a:pt x="73" y="110"/>
                  <a:pt x="71" y="114"/>
                  <a:pt x="69" y="117"/>
                </a:cubicBezTo>
                <a:cubicBezTo>
                  <a:pt x="66" y="120"/>
                  <a:pt x="62" y="123"/>
                  <a:pt x="59" y="125"/>
                </a:cubicBezTo>
                <a:cubicBezTo>
                  <a:pt x="55" y="127"/>
                  <a:pt x="50" y="129"/>
                  <a:pt x="45" y="130"/>
                </a:cubicBezTo>
                <a:cubicBezTo>
                  <a:pt x="45" y="144"/>
                  <a:pt x="45" y="144"/>
                  <a:pt x="45" y="144"/>
                </a:cubicBezTo>
                <a:cubicBezTo>
                  <a:pt x="35" y="144"/>
                  <a:pt x="35" y="144"/>
                  <a:pt x="35" y="144"/>
                </a:cubicBezTo>
                <a:cubicBezTo>
                  <a:pt x="35" y="131"/>
                  <a:pt x="35" y="131"/>
                  <a:pt x="35" y="131"/>
                </a:cubicBezTo>
                <a:cubicBezTo>
                  <a:pt x="35" y="131"/>
                  <a:pt x="35" y="131"/>
                  <a:pt x="34" y="131"/>
                </a:cubicBezTo>
                <a:cubicBezTo>
                  <a:pt x="34" y="132"/>
                  <a:pt x="34" y="132"/>
                  <a:pt x="34" y="132"/>
                </a:cubicBezTo>
                <a:cubicBezTo>
                  <a:pt x="30" y="132"/>
                  <a:pt x="27" y="131"/>
                  <a:pt x="24" y="131"/>
                </a:cubicBezTo>
                <a:cubicBezTo>
                  <a:pt x="21" y="131"/>
                  <a:pt x="18" y="130"/>
                  <a:pt x="15" y="129"/>
                </a:cubicBezTo>
                <a:cubicBezTo>
                  <a:pt x="12" y="129"/>
                  <a:pt x="10" y="128"/>
                  <a:pt x="7" y="127"/>
                </a:cubicBezTo>
                <a:cubicBezTo>
                  <a:pt x="5" y="126"/>
                  <a:pt x="3" y="124"/>
                  <a:pt x="0" y="123"/>
                </a:cubicBezTo>
                <a:cubicBezTo>
                  <a:pt x="6" y="106"/>
                  <a:pt x="6" y="106"/>
                  <a:pt x="6" y="106"/>
                </a:cubicBezTo>
                <a:cubicBezTo>
                  <a:pt x="7" y="107"/>
                  <a:pt x="9" y="108"/>
                  <a:pt x="11" y="109"/>
                </a:cubicBezTo>
                <a:cubicBezTo>
                  <a:pt x="14" y="110"/>
                  <a:pt x="16" y="111"/>
                  <a:pt x="19" y="113"/>
                </a:cubicBezTo>
                <a:cubicBezTo>
                  <a:pt x="22" y="114"/>
                  <a:pt x="24" y="114"/>
                  <a:pt x="27" y="115"/>
                </a:cubicBezTo>
                <a:cubicBezTo>
                  <a:pt x="30" y="116"/>
                  <a:pt x="33" y="116"/>
                  <a:pt x="35" y="117"/>
                </a:cubicBezTo>
                <a:cubicBezTo>
                  <a:pt x="35" y="80"/>
                  <a:pt x="35" y="80"/>
                  <a:pt x="35" y="80"/>
                </a:cubicBezTo>
                <a:cubicBezTo>
                  <a:pt x="32" y="79"/>
                  <a:pt x="28" y="77"/>
                  <a:pt x="24" y="76"/>
                </a:cubicBezTo>
                <a:cubicBezTo>
                  <a:pt x="21" y="74"/>
                  <a:pt x="17" y="72"/>
                  <a:pt x="14" y="69"/>
                </a:cubicBezTo>
                <a:cubicBezTo>
                  <a:pt x="11" y="66"/>
                  <a:pt x="9" y="63"/>
                  <a:pt x="7" y="59"/>
                </a:cubicBezTo>
                <a:cubicBezTo>
                  <a:pt x="5" y="55"/>
                  <a:pt x="4" y="50"/>
                  <a:pt x="4" y="44"/>
                </a:cubicBezTo>
                <a:cubicBezTo>
                  <a:pt x="4" y="41"/>
                  <a:pt x="5" y="38"/>
                  <a:pt x="6" y="35"/>
                </a:cubicBezTo>
                <a:cubicBezTo>
                  <a:pt x="8" y="31"/>
                  <a:pt x="10" y="28"/>
                  <a:pt x="12" y="25"/>
                </a:cubicBezTo>
                <a:cubicBezTo>
                  <a:pt x="15" y="22"/>
                  <a:pt x="18" y="20"/>
                  <a:pt x="22" y="18"/>
                </a:cubicBezTo>
                <a:cubicBezTo>
                  <a:pt x="26" y="15"/>
                  <a:pt x="30" y="14"/>
                  <a:pt x="35" y="13"/>
                </a:cubicBezTo>
                <a:cubicBezTo>
                  <a:pt x="35" y="0"/>
                  <a:pt x="35" y="0"/>
                  <a:pt x="35" y="0"/>
                </a:cubicBezTo>
                <a:cubicBezTo>
                  <a:pt x="45" y="0"/>
                  <a:pt x="45" y="0"/>
                  <a:pt x="45" y="0"/>
                </a:cubicBezTo>
                <a:cubicBezTo>
                  <a:pt x="45" y="12"/>
                  <a:pt x="45" y="12"/>
                  <a:pt x="45" y="12"/>
                </a:cubicBezTo>
                <a:cubicBezTo>
                  <a:pt x="45" y="12"/>
                  <a:pt x="45" y="12"/>
                  <a:pt x="45" y="12"/>
                </a:cubicBezTo>
                <a:cubicBezTo>
                  <a:pt x="50" y="12"/>
                  <a:pt x="55" y="12"/>
                  <a:pt x="59" y="13"/>
                </a:cubicBezTo>
                <a:cubicBezTo>
                  <a:pt x="63" y="13"/>
                  <a:pt x="68" y="14"/>
                  <a:pt x="72" y="15"/>
                </a:cubicBezTo>
                <a:cubicBezTo>
                  <a:pt x="69" y="32"/>
                  <a:pt x="69" y="32"/>
                  <a:pt x="69" y="32"/>
                </a:cubicBezTo>
                <a:cubicBezTo>
                  <a:pt x="65" y="31"/>
                  <a:pt x="61" y="29"/>
                  <a:pt x="57" y="28"/>
                </a:cubicBezTo>
                <a:cubicBezTo>
                  <a:pt x="53" y="27"/>
                  <a:pt x="49" y="27"/>
                  <a:pt x="45" y="27"/>
                </a:cubicBezTo>
                <a:cubicBezTo>
                  <a:pt x="45" y="59"/>
                  <a:pt x="45" y="59"/>
                  <a:pt x="45" y="59"/>
                </a:cubicBezTo>
                <a:cubicBezTo>
                  <a:pt x="49" y="60"/>
                  <a:pt x="52" y="62"/>
                  <a:pt x="56" y="63"/>
                </a:cubicBezTo>
                <a:cubicBezTo>
                  <a:pt x="60" y="65"/>
                  <a:pt x="63" y="67"/>
                  <a:pt x="67" y="70"/>
                </a:cubicBezTo>
                <a:cubicBezTo>
                  <a:pt x="70" y="73"/>
                  <a:pt x="72" y="76"/>
                  <a:pt x="74" y="80"/>
                </a:cubicBezTo>
                <a:cubicBezTo>
                  <a:pt x="76" y="84"/>
                  <a:pt x="77" y="90"/>
                  <a:pt x="77" y="96"/>
                </a:cubicBezTo>
                <a:close/>
                <a:moveTo>
                  <a:pt x="24" y="40"/>
                </a:moveTo>
                <a:cubicBezTo>
                  <a:pt x="24" y="44"/>
                  <a:pt x="25" y="47"/>
                  <a:pt x="27" y="49"/>
                </a:cubicBezTo>
                <a:cubicBezTo>
                  <a:pt x="29" y="51"/>
                  <a:pt x="32" y="53"/>
                  <a:pt x="35" y="54"/>
                </a:cubicBezTo>
                <a:cubicBezTo>
                  <a:pt x="35" y="27"/>
                  <a:pt x="35" y="27"/>
                  <a:pt x="35" y="27"/>
                </a:cubicBezTo>
                <a:cubicBezTo>
                  <a:pt x="33" y="27"/>
                  <a:pt x="30" y="28"/>
                  <a:pt x="28" y="29"/>
                </a:cubicBezTo>
                <a:cubicBezTo>
                  <a:pt x="27" y="30"/>
                  <a:pt x="26" y="31"/>
                  <a:pt x="25" y="33"/>
                </a:cubicBezTo>
                <a:cubicBezTo>
                  <a:pt x="24" y="35"/>
                  <a:pt x="24" y="37"/>
                  <a:pt x="24" y="40"/>
                </a:cubicBezTo>
                <a:close/>
                <a:moveTo>
                  <a:pt x="57" y="99"/>
                </a:moveTo>
                <a:cubicBezTo>
                  <a:pt x="57" y="95"/>
                  <a:pt x="56" y="92"/>
                  <a:pt x="54" y="90"/>
                </a:cubicBezTo>
                <a:cubicBezTo>
                  <a:pt x="52" y="88"/>
                  <a:pt x="49" y="86"/>
                  <a:pt x="45" y="84"/>
                </a:cubicBezTo>
                <a:cubicBezTo>
                  <a:pt x="45" y="116"/>
                  <a:pt x="45" y="116"/>
                  <a:pt x="45" y="116"/>
                </a:cubicBezTo>
                <a:cubicBezTo>
                  <a:pt x="46" y="116"/>
                  <a:pt x="47" y="116"/>
                  <a:pt x="48" y="115"/>
                </a:cubicBezTo>
                <a:cubicBezTo>
                  <a:pt x="49" y="115"/>
                  <a:pt x="50" y="115"/>
                  <a:pt x="51" y="114"/>
                </a:cubicBezTo>
                <a:cubicBezTo>
                  <a:pt x="53" y="113"/>
                  <a:pt x="54" y="112"/>
                  <a:pt x="55" y="109"/>
                </a:cubicBezTo>
                <a:cubicBezTo>
                  <a:pt x="56" y="107"/>
                  <a:pt x="57" y="103"/>
                  <a:pt x="57" y="99"/>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nvGrpSpPr>
          <p:cNvPr id="1029" name="组合 1028"/>
          <p:cNvGrpSpPr/>
          <p:nvPr/>
        </p:nvGrpSpPr>
        <p:grpSpPr>
          <a:xfrm>
            <a:off x="5188010" y="2485510"/>
            <a:ext cx="1815983" cy="2647592"/>
            <a:chOff x="5236392" y="2178236"/>
            <a:chExt cx="1815983" cy="2647592"/>
          </a:xfrm>
          <a:solidFill>
            <a:srgbClr val="F39712"/>
          </a:solidFill>
        </p:grpSpPr>
        <p:sp>
          <p:nvSpPr>
            <p:cNvPr id="24" name="Freeform 26"/>
            <p:cNvSpPr>
              <a:spLocks noEditPoints="1"/>
            </p:cNvSpPr>
            <p:nvPr/>
          </p:nvSpPr>
          <p:spPr bwMode="auto">
            <a:xfrm>
              <a:off x="5236392" y="2178236"/>
              <a:ext cx="1815983" cy="2185481"/>
            </a:xfrm>
            <a:custGeom>
              <a:avLst/>
              <a:gdLst>
                <a:gd name="T0" fmla="*/ 402 w 805"/>
                <a:gd name="T1" fmla="*/ 0 h 969"/>
                <a:gd name="T2" fmla="*/ 0 w 805"/>
                <a:gd name="T3" fmla="*/ 403 h 969"/>
                <a:gd name="T4" fmla="*/ 102 w 805"/>
                <a:gd name="T5" fmla="*/ 672 h 969"/>
                <a:gd name="T6" fmla="*/ 102 w 805"/>
                <a:gd name="T7" fmla="*/ 672 h 969"/>
                <a:gd name="T8" fmla="*/ 104 w 805"/>
                <a:gd name="T9" fmla="*/ 674 h 969"/>
                <a:gd name="T10" fmla="*/ 122 w 805"/>
                <a:gd name="T11" fmla="*/ 692 h 969"/>
                <a:gd name="T12" fmla="*/ 215 w 805"/>
                <a:gd name="T13" fmla="*/ 808 h 969"/>
                <a:gd name="T14" fmla="*/ 331 w 805"/>
                <a:gd name="T15" fmla="*/ 969 h 969"/>
                <a:gd name="T16" fmla="*/ 392 w 805"/>
                <a:gd name="T17" fmla="*/ 969 h 969"/>
                <a:gd name="T18" fmla="*/ 412 w 805"/>
                <a:gd name="T19" fmla="*/ 969 h 969"/>
                <a:gd name="T20" fmla="*/ 473 w 805"/>
                <a:gd name="T21" fmla="*/ 969 h 969"/>
                <a:gd name="T22" fmla="*/ 590 w 805"/>
                <a:gd name="T23" fmla="*/ 808 h 969"/>
                <a:gd name="T24" fmla="*/ 680 w 805"/>
                <a:gd name="T25" fmla="*/ 695 h 969"/>
                <a:gd name="T26" fmla="*/ 805 w 805"/>
                <a:gd name="T27" fmla="*/ 403 h 969"/>
                <a:gd name="T28" fmla="*/ 402 w 805"/>
                <a:gd name="T29" fmla="*/ 0 h 969"/>
                <a:gd name="T30" fmla="*/ 553 w 805"/>
                <a:gd name="T31" fmla="*/ 583 h 969"/>
                <a:gd name="T32" fmla="*/ 504 w 805"/>
                <a:gd name="T33" fmla="*/ 648 h 969"/>
                <a:gd name="T34" fmla="*/ 441 w 805"/>
                <a:gd name="T35" fmla="*/ 741 h 969"/>
                <a:gd name="T36" fmla="*/ 408 w 805"/>
                <a:gd name="T37" fmla="*/ 741 h 969"/>
                <a:gd name="T38" fmla="*/ 397 w 805"/>
                <a:gd name="T39" fmla="*/ 741 h 969"/>
                <a:gd name="T40" fmla="*/ 364 w 805"/>
                <a:gd name="T41" fmla="*/ 741 h 969"/>
                <a:gd name="T42" fmla="*/ 301 w 805"/>
                <a:gd name="T43" fmla="*/ 648 h 969"/>
                <a:gd name="T44" fmla="*/ 250 w 805"/>
                <a:gd name="T45" fmla="*/ 581 h 969"/>
                <a:gd name="T46" fmla="*/ 241 w 805"/>
                <a:gd name="T47" fmla="*/ 571 h 969"/>
                <a:gd name="T48" fmla="*/ 240 w 805"/>
                <a:gd name="T49" fmla="*/ 570 h 969"/>
                <a:gd name="T50" fmla="*/ 240 w 805"/>
                <a:gd name="T51" fmla="*/ 570 h 969"/>
                <a:gd name="T52" fmla="*/ 184 w 805"/>
                <a:gd name="T53" fmla="*/ 415 h 969"/>
                <a:gd name="T54" fmla="*/ 402 w 805"/>
                <a:gd name="T55" fmla="*/ 183 h 969"/>
                <a:gd name="T56" fmla="*/ 620 w 805"/>
                <a:gd name="T57" fmla="*/ 415 h 969"/>
                <a:gd name="T58" fmla="*/ 553 w 805"/>
                <a:gd name="T59" fmla="*/ 58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5" h="969">
                  <a:moveTo>
                    <a:pt x="402" y="0"/>
                  </a:moveTo>
                  <a:cubicBezTo>
                    <a:pt x="180" y="0"/>
                    <a:pt x="0" y="181"/>
                    <a:pt x="0" y="403"/>
                  </a:cubicBezTo>
                  <a:cubicBezTo>
                    <a:pt x="0" y="507"/>
                    <a:pt x="39" y="601"/>
                    <a:pt x="102" y="672"/>
                  </a:cubicBezTo>
                  <a:cubicBezTo>
                    <a:pt x="102" y="672"/>
                    <a:pt x="102" y="672"/>
                    <a:pt x="102" y="672"/>
                  </a:cubicBezTo>
                  <a:cubicBezTo>
                    <a:pt x="102" y="672"/>
                    <a:pt x="103" y="673"/>
                    <a:pt x="104" y="674"/>
                  </a:cubicBezTo>
                  <a:cubicBezTo>
                    <a:pt x="110" y="680"/>
                    <a:pt x="115" y="686"/>
                    <a:pt x="122" y="692"/>
                  </a:cubicBezTo>
                  <a:cubicBezTo>
                    <a:pt x="146" y="717"/>
                    <a:pt x="187" y="764"/>
                    <a:pt x="215" y="808"/>
                  </a:cubicBezTo>
                  <a:cubicBezTo>
                    <a:pt x="256" y="875"/>
                    <a:pt x="235" y="969"/>
                    <a:pt x="331" y="969"/>
                  </a:cubicBezTo>
                  <a:cubicBezTo>
                    <a:pt x="392" y="969"/>
                    <a:pt x="392" y="969"/>
                    <a:pt x="392" y="969"/>
                  </a:cubicBezTo>
                  <a:cubicBezTo>
                    <a:pt x="412" y="969"/>
                    <a:pt x="412" y="969"/>
                    <a:pt x="412" y="969"/>
                  </a:cubicBezTo>
                  <a:cubicBezTo>
                    <a:pt x="473" y="969"/>
                    <a:pt x="473" y="969"/>
                    <a:pt x="473" y="969"/>
                  </a:cubicBezTo>
                  <a:cubicBezTo>
                    <a:pt x="569" y="969"/>
                    <a:pt x="548" y="875"/>
                    <a:pt x="590" y="808"/>
                  </a:cubicBezTo>
                  <a:cubicBezTo>
                    <a:pt x="616" y="765"/>
                    <a:pt x="655" y="721"/>
                    <a:pt x="680" y="695"/>
                  </a:cubicBezTo>
                  <a:cubicBezTo>
                    <a:pt x="757" y="622"/>
                    <a:pt x="805" y="518"/>
                    <a:pt x="805" y="403"/>
                  </a:cubicBezTo>
                  <a:cubicBezTo>
                    <a:pt x="805" y="181"/>
                    <a:pt x="625" y="0"/>
                    <a:pt x="402" y="0"/>
                  </a:cubicBezTo>
                  <a:close/>
                  <a:moveTo>
                    <a:pt x="553" y="583"/>
                  </a:moveTo>
                  <a:cubicBezTo>
                    <a:pt x="539" y="598"/>
                    <a:pt x="518" y="623"/>
                    <a:pt x="504" y="648"/>
                  </a:cubicBezTo>
                  <a:cubicBezTo>
                    <a:pt x="481" y="687"/>
                    <a:pt x="493" y="741"/>
                    <a:pt x="441" y="741"/>
                  </a:cubicBezTo>
                  <a:cubicBezTo>
                    <a:pt x="408" y="741"/>
                    <a:pt x="408" y="741"/>
                    <a:pt x="408" y="741"/>
                  </a:cubicBezTo>
                  <a:cubicBezTo>
                    <a:pt x="397" y="741"/>
                    <a:pt x="397" y="741"/>
                    <a:pt x="397" y="741"/>
                  </a:cubicBezTo>
                  <a:cubicBezTo>
                    <a:pt x="364" y="741"/>
                    <a:pt x="364" y="741"/>
                    <a:pt x="364" y="741"/>
                  </a:cubicBezTo>
                  <a:cubicBezTo>
                    <a:pt x="312" y="741"/>
                    <a:pt x="323" y="687"/>
                    <a:pt x="301" y="648"/>
                  </a:cubicBezTo>
                  <a:cubicBezTo>
                    <a:pt x="286" y="622"/>
                    <a:pt x="264" y="596"/>
                    <a:pt x="250" y="581"/>
                  </a:cubicBezTo>
                  <a:cubicBezTo>
                    <a:pt x="247" y="578"/>
                    <a:pt x="244" y="574"/>
                    <a:pt x="241" y="571"/>
                  </a:cubicBezTo>
                  <a:cubicBezTo>
                    <a:pt x="240" y="570"/>
                    <a:pt x="240" y="570"/>
                    <a:pt x="240" y="570"/>
                  </a:cubicBezTo>
                  <a:cubicBezTo>
                    <a:pt x="240" y="570"/>
                    <a:pt x="240" y="570"/>
                    <a:pt x="240" y="570"/>
                  </a:cubicBezTo>
                  <a:cubicBezTo>
                    <a:pt x="205" y="529"/>
                    <a:pt x="184" y="474"/>
                    <a:pt x="184" y="415"/>
                  </a:cubicBezTo>
                  <a:cubicBezTo>
                    <a:pt x="184" y="287"/>
                    <a:pt x="282" y="183"/>
                    <a:pt x="402" y="183"/>
                  </a:cubicBezTo>
                  <a:cubicBezTo>
                    <a:pt x="523" y="183"/>
                    <a:pt x="620" y="287"/>
                    <a:pt x="620" y="415"/>
                  </a:cubicBezTo>
                  <a:cubicBezTo>
                    <a:pt x="620" y="481"/>
                    <a:pt x="594" y="541"/>
                    <a:pt x="553" y="58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5" name="Freeform 27"/>
            <p:cNvSpPr/>
            <p:nvPr/>
          </p:nvSpPr>
          <p:spPr bwMode="auto">
            <a:xfrm>
              <a:off x="5838855" y="4381858"/>
              <a:ext cx="611056" cy="146080"/>
            </a:xfrm>
            <a:custGeom>
              <a:avLst/>
              <a:gdLst>
                <a:gd name="T0" fmla="*/ 271 w 271"/>
                <a:gd name="T1" fmla="*/ 33 h 65"/>
                <a:gd name="T2" fmla="*/ 239 w 271"/>
                <a:gd name="T3" fmla="*/ 65 h 65"/>
                <a:gd name="T4" fmla="*/ 28 w 271"/>
                <a:gd name="T5" fmla="*/ 65 h 65"/>
                <a:gd name="T6" fmla="*/ 0 w 271"/>
                <a:gd name="T7" fmla="*/ 33 h 65"/>
                <a:gd name="T8" fmla="*/ 0 w 271"/>
                <a:gd name="T9" fmla="*/ 32 h 65"/>
                <a:gd name="T10" fmla="*/ 28 w 271"/>
                <a:gd name="T11" fmla="*/ 0 h 65"/>
                <a:gd name="T12" fmla="*/ 239 w 271"/>
                <a:gd name="T13" fmla="*/ 0 h 65"/>
                <a:gd name="T14" fmla="*/ 271 w 271"/>
                <a:gd name="T15" fmla="*/ 32 h 65"/>
                <a:gd name="T16" fmla="*/ 271 w 271"/>
                <a:gd name="T17"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65">
                  <a:moveTo>
                    <a:pt x="271" y="33"/>
                  </a:moveTo>
                  <a:cubicBezTo>
                    <a:pt x="271" y="49"/>
                    <a:pt x="256" y="65"/>
                    <a:pt x="239" y="65"/>
                  </a:cubicBezTo>
                  <a:cubicBezTo>
                    <a:pt x="28" y="65"/>
                    <a:pt x="28" y="65"/>
                    <a:pt x="28" y="65"/>
                  </a:cubicBezTo>
                  <a:cubicBezTo>
                    <a:pt x="12" y="65"/>
                    <a:pt x="0" y="49"/>
                    <a:pt x="0" y="33"/>
                  </a:cubicBezTo>
                  <a:cubicBezTo>
                    <a:pt x="0" y="32"/>
                    <a:pt x="0" y="32"/>
                    <a:pt x="0" y="32"/>
                  </a:cubicBezTo>
                  <a:cubicBezTo>
                    <a:pt x="0" y="16"/>
                    <a:pt x="12" y="0"/>
                    <a:pt x="28" y="0"/>
                  </a:cubicBezTo>
                  <a:cubicBezTo>
                    <a:pt x="239" y="0"/>
                    <a:pt x="239" y="0"/>
                    <a:pt x="239" y="0"/>
                  </a:cubicBezTo>
                  <a:cubicBezTo>
                    <a:pt x="256" y="0"/>
                    <a:pt x="271" y="16"/>
                    <a:pt x="271" y="32"/>
                  </a:cubicBezTo>
                  <a:lnTo>
                    <a:pt x="271" y="3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6" name="Freeform 28"/>
            <p:cNvSpPr/>
            <p:nvPr/>
          </p:nvSpPr>
          <p:spPr bwMode="auto">
            <a:xfrm>
              <a:off x="5838855" y="4552762"/>
              <a:ext cx="611056" cy="133669"/>
            </a:xfrm>
            <a:custGeom>
              <a:avLst/>
              <a:gdLst>
                <a:gd name="T0" fmla="*/ 271 w 271"/>
                <a:gd name="T1" fmla="*/ 32 h 59"/>
                <a:gd name="T2" fmla="*/ 239 w 271"/>
                <a:gd name="T3" fmla="*/ 59 h 59"/>
                <a:gd name="T4" fmla="*/ 28 w 271"/>
                <a:gd name="T5" fmla="*/ 59 h 59"/>
                <a:gd name="T6" fmla="*/ 0 w 271"/>
                <a:gd name="T7" fmla="*/ 32 h 59"/>
                <a:gd name="T8" fmla="*/ 0 w 271"/>
                <a:gd name="T9" fmla="*/ 31 h 59"/>
                <a:gd name="T10" fmla="*/ 28 w 271"/>
                <a:gd name="T11" fmla="*/ 0 h 59"/>
                <a:gd name="T12" fmla="*/ 239 w 271"/>
                <a:gd name="T13" fmla="*/ 0 h 59"/>
                <a:gd name="T14" fmla="*/ 271 w 271"/>
                <a:gd name="T15" fmla="*/ 31 h 59"/>
                <a:gd name="T16" fmla="*/ 271 w 271"/>
                <a:gd name="T17"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59">
                  <a:moveTo>
                    <a:pt x="271" y="32"/>
                  </a:moveTo>
                  <a:cubicBezTo>
                    <a:pt x="271" y="48"/>
                    <a:pt x="256" y="59"/>
                    <a:pt x="239" y="59"/>
                  </a:cubicBezTo>
                  <a:cubicBezTo>
                    <a:pt x="28" y="59"/>
                    <a:pt x="28" y="59"/>
                    <a:pt x="28" y="59"/>
                  </a:cubicBezTo>
                  <a:cubicBezTo>
                    <a:pt x="12" y="59"/>
                    <a:pt x="0" y="48"/>
                    <a:pt x="0" y="32"/>
                  </a:cubicBezTo>
                  <a:cubicBezTo>
                    <a:pt x="0" y="31"/>
                    <a:pt x="0" y="31"/>
                    <a:pt x="0" y="31"/>
                  </a:cubicBezTo>
                  <a:cubicBezTo>
                    <a:pt x="0" y="16"/>
                    <a:pt x="12" y="0"/>
                    <a:pt x="28" y="0"/>
                  </a:cubicBezTo>
                  <a:cubicBezTo>
                    <a:pt x="239" y="0"/>
                    <a:pt x="239" y="0"/>
                    <a:pt x="239" y="0"/>
                  </a:cubicBezTo>
                  <a:cubicBezTo>
                    <a:pt x="256" y="0"/>
                    <a:pt x="271" y="16"/>
                    <a:pt x="271" y="31"/>
                  </a:cubicBezTo>
                  <a:lnTo>
                    <a:pt x="271" y="3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7" name="Oval 29"/>
            <p:cNvSpPr>
              <a:spLocks noChangeArrowheads="1"/>
            </p:cNvSpPr>
            <p:nvPr/>
          </p:nvSpPr>
          <p:spPr bwMode="auto">
            <a:xfrm>
              <a:off x="5992574" y="4575677"/>
              <a:ext cx="297890" cy="250151"/>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1030" name="组合 1029"/>
          <p:cNvGrpSpPr/>
          <p:nvPr/>
        </p:nvGrpSpPr>
        <p:grpSpPr>
          <a:xfrm>
            <a:off x="4566928" y="1872544"/>
            <a:ext cx="3058147" cy="2660960"/>
            <a:chOff x="4646340" y="1565270"/>
            <a:chExt cx="3058147" cy="2660960"/>
          </a:xfrm>
          <a:solidFill>
            <a:schemeClr val="accent3"/>
          </a:solidFill>
        </p:grpSpPr>
        <p:sp>
          <p:nvSpPr>
            <p:cNvPr id="28" name="Freeform 30"/>
            <p:cNvSpPr/>
            <p:nvPr/>
          </p:nvSpPr>
          <p:spPr bwMode="auto">
            <a:xfrm>
              <a:off x="6044132" y="1565270"/>
              <a:ext cx="261609" cy="491709"/>
            </a:xfrm>
            <a:custGeom>
              <a:avLst/>
              <a:gdLst>
                <a:gd name="T0" fmla="*/ 116 w 116"/>
                <a:gd name="T1" fmla="*/ 162 h 218"/>
                <a:gd name="T2" fmla="*/ 60 w 116"/>
                <a:gd name="T3" fmla="*/ 218 h 218"/>
                <a:gd name="T4" fmla="*/ 57 w 116"/>
                <a:gd name="T5" fmla="*/ 218 h 218"/>
                <a:gd name="T6" fmla="*/ 0 w 116"/>
                <a:gd name="T7" fmla="*/ 162 h 218"/>
                <a:gd name="T8" fmla="*/ 0 w 116"/>
                <a:gd name="T9" fmla="*/ 56 h 218"/>
                <a:gd name="T10" fmla="*/ 57 w 116"/>
                <a:gd name="T11" fmla="*/ 0 h 218"/>
                <a:gd name="T12" fmla="*/ 60 w 116"/>
                <a:gd name="T13" fmla="*/ 0 h 218"/>
                <a:gd name="T14" fmla="*/ 116 w 116"/>
                <a:gd name="T15" fmla="*/ 56 h 218"/>
                <a:gd name="T16" fmla="*/ 116 w 116"/>
                <a:gd name="T17" fmla="*/ 16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18">
                  <a:moveTo>
                    <a:pt x="116" y="162"/>
                  </a:moveTo>
                  <a:cubicBezTo>
                    <a:pt x="116" y="193"/>
                    <a:pt x="91" y="218"/>
                    <a:pt x="60" y="218"/>
                  </a:cubicBezTo>
                  <a:cubicBezTo>
                    <a:pt x="57" y="218"/>
                    <a:pt x="57" y="218"/>
                    <a:pt x="57" y="218"/>
                  </a:cubicBezTo>
                  <a:cubicBezTo>
                    <a:pt x="26" y="218"/>
                    <a:pt x="0" y="193"/>
                    <a:pt x="0" y="162"/>
                  </a:cubicBezTo>
                  <a:cubicBezTo>
                    <a:pt x="0" y="56"/>
                    <a:pt x="0" y="56"/>
                    <a:pt x="0" y="56"/>
                  </a:cubicBezTo>
                  <a:cubicBezTo>
                    <a:pt x="0" y="25"/>
                    <a:pt x="26" y="0"/>
                    <a:pt x="57" y="0"/>
                  </a:cubicBezTo>
                  <a:cubicBezTo>
                    <a:pt x="60" y="0"/>
                    <a:pt x="60" y="0"/>
                    <a:pt x="60" y="0"/>
                  </a:cubicBezTo>
                  <a:cubicBezTo>
                    <a:pt x="91" y="0"/>
                    <a:pt x="116" y="25"/>
                    <a:pt x="116" y="56"/>
                  </a:cubicBezTo>
                  <a:lnTo>
                    <a:pt x="116" y="162"/>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31"/>
            <p:cNvSpPr/>
            <p:nvPr/>
          </p:nvSpPr>
          <p:spPr bwMode="auto">
            <a:xfrm>
              <a:off x="7212777" y="2963061"/>
              <a:ext cx="491710" cy="261608"/>
            </a:xfrm>
            <a:custGeom>
              <a:avLst/>
              <a:gdLst>
                <a:gd name="T0" fmla="*/ 56 w 218"/>
                <a:gd name="T1" fmla="*/ 116 h 116"/>
                <a:gd name="T2" fmla="*/ 0 w 218"/>
                <a:gd name="T3" fmla="*/ 60 h 116"/>
                <a:gd name="T4" fmla="*/ 0 w 218"/>
                <a:gd name="T5" fmla="*/ 56 h 116"/>
                <a:gd name="T6" fmla="*/ 56 w 218"/>
                <a:gd name="T7" fmla="*/ 0 h 116"/>
                <a:gd name="T8" fmla="*/ 162 w 218"/>
                <a:gd name="T9" fmla="*/ 0 h 116"/>
                <a:gd name="T10" fmla="*/ 218 w 218"/>
                <a:gd name="T11" fmla="*/ 56 h 116"/>
                <a:gd name="T12" fmla="*/ 218 w 218"/>
                <a:gd name="T13" fmla="*/ 60 h 116"/>
                <a:gd name="T14" fmla="*/ 162 w 218"/>
                <a:gd name="T15" fmla="*/ 116 h 116"/>
                <a:gd name="T16" fmla="*/ 56 w 218"/>
                <a:gd name="T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116">
                  <a:moveTo>
                    <a:pt x="56" y="116"/>
                  </a:moveTo>
                  <a:cubicBezTo>
                    <a:pt x="25" y="116"/>
                    <a:pt x="0" y="91"/>
                    <a:pt x="0" y="60"/>
                  </a:cubicBezTo>
                  <a:cubicBezTo>
                    <a:pt x="0" y="56"/>
                    <a:pt x="0" y="56"/>
                    <a:pt x="0" y="56"/>
                  </a:cubicBezTo>
                  <a:cubicBezTo>
                    <a:pt x="0" y="25"/>
                    <a:pt x="25" y="0"/>
                    <a:pt x="56" y="0"/>
                  </a:cubicBezTo>
                  <a:cubicBezTo>
                    <a:pt x="162" y="0"/>
                    <a:pt x="162" y="0"/>
                    <a:pt x="162" y="0"/>
                  </a:cubicBezTo>
                  <a:cubicBezTo>
                    <a:pt x="193" y="0"/>
                    <a:pt x="218" y="25"/>
                    <a:pt x="218" y="56"/>
                  </a:cubicBezTo>
                  <a:cubicBezTo>
                    <a:pt x="218" y="60"/>
                    <a:pt x="218" y="60"/>
                    <a:pt x="218" y="60"/>
                  </a:cubicBezTo>
                  <a:cubicBezTo>
                    <a:pt x="218" y="91"/>
                    <a:pt x="193" y="116"/>
                    <a:pt x="162" y="116"/>
                  </a:cubicBezTo>
                  <a:lnTo>
                    <a:pt x="56" y="116"/>
                  </a:ln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32"/>
            <p:cNvSpPr/>
            <p:nvPr/>
          </p:nvSpPr>
          <p:spPr bwMode="auto">
            <a:xfrm>
              <a:off x="4646340" y="2963061"/>
              <a:ext cx="493619" cy="261608"/>
            </a:xfrm>
            <a:custGeom>
              <a:avLst/>
              <a:gdLst>
                <a:gd name="T0" fmla="*/ 56 w 219"/>
                <a:gd name="T1" fmla="*/ 116 h 116"/>
                <a:gd name="T2" fmla="*/ 0 w 219"/>
                <a:gd name="T3" fmla="*/ 60 h 116"/>
                <a:gd name="T4" fmla="*/ 0 w 219"/>
                <a:gd name="T5" fmla="*/ 56 h 116"/>
                <a:gd name="T6" fmla="*/ 56 w 219"/>
                <a:gd name="T7" fmla="*/ 0 h 116"/>
                <a:gd name="T8" fmla="*/ 162 w 219"/>
                <a:gd name="T9" fmla="*/ 0 h 116"/>
                <a:gd name="T10" fmla="*/ 219 w 219"/>
                <a:gd name="T11" fmla="*/ 56 h 116"/>
                <a:gd name="T12" fmla="*/ 219 w 219"/>
                <a:gd name="T13" fmla="*/ 60 h 116"/>
                <a:gd name="T14" fmla="*/ 162 w 219"/>
                <a:gd name="T15" fmla="*/ 116 h 116"/>
                <a:gd name="T16" fmla="*/ 56 w 219"/>
                <a:gd name="T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16">
                  <a:moveTo>
                    <a:pt x="56" y="116"/>
                  </a:moveTo>
                  <a:cubicBezTo>
                    <a:pt x="25" y="116"/>
                    <a:pt x="0" y="91"/>
                    <a:pt x="0" y="60"/>
                  </a:cubicBezTo>
                  <a:cubicBezTo>
                    <a:pt x="0" y="56"/>
                    <a:pt x="0" y="56"/>
                    <a:pt x="0" y="56"/>
                  </a:cubicBezTo>
                  <a:cubicBezTo>
                    <a:pt x="0" y="25"/>
                    <a:pt x="25" y="0"/>
                    <a:pt x="56" y="0"/>
                  </a:cubicBezTo>
                  <a:cubicBezTo>
                    <a:pt x="162" y="0"/>
                    <a:pt x="162" y="0"/>
                    <a:pt x="162" y="0"/>
                  </a:cubicBezTo>
                  <a:cubicBezTo>
                    <a:pt x="193" y="0"/>
                    <a:pt x="219" y="25"/>
                    <a:pt x="219" y="56"/>
                  </a:cubicBezTo>
                  <a:cubicBezTo>
                    <a:pt x="219" y="60"/>
                    <a:pt x="219" y="60"/>
                    <a:pt x="219" y="60"/>
                  </a:cubicBezTo>
                  <a:cubicBezTo>
                    <a:pt x="219" y="91"/>
                    <a:pt x="193" y="116"/>
                    <a:pt x="162" y="116"/>
                  </a:cubicBezTo>
                  <a:lnTo>
                    <a:pt x="56" y="116"/>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33"/>
            <p:cNvSpPr/>
            <p:nvPr/>
          </p:nvSpPr>
          <p:spPr bwMode="auto">
            <a:xfrm>
              <a:off x="6855691" y="1961502"/>
              <a:ext cx="453519" cy="451609"/>
            </a:xfrm>
            <a:custGeom>
              <a:avLst/>
              <a:gdLst>
                <a:gd name="T0" fmla="*/ 104 w 201"/>
                <a:gd name="T1" fmla="*/ 178 h 200"/>
                <a:gd name="T2" fmla="*/ 24 w 201"/>
                <a:gd name="T3" fmla="*/ 178 h 200"/>
                <a:gd name="T4" fmla="*/ 22 w 201"/>
                <a:gd name="T5" fmla="*/ 176 h 200"/>
                <a:gd name="T6" fmla="*/ 22 w 201"/>
                <a:gd name="T7" fmla="*/ 96 h 200"/>
                <a:gd name="T8" fmla="*/ 97 w 201"/>
                <a:gd name="T9" fmla="*/ 21 h 200"/>
                <a:gd name="T10" fmla="*/ 176 w 201"/>
                <a:gd name="T11" fmla="*/ 21 h 200"/>
                <a:gd name="T12" fmla="*/ 179 w 201"/>
                <a:gd name="T13" fmla="*/ 24 h 200"/>
                <a:gd name="T14" fmla="*/ 179 w 201"/>
                <a:gd name="T15" fmla="*/ 103 h 200"/>
                <a:gd name="T16" fmla="*/ 104 w 201"/>
                <a:gd name="T17" fmla="*/ 17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0">
                  <a:moveTo>
                    <a:pt x="104" y="178"/>
                  </a:moveTo>
                  <a:cubicBezTo>
                    <a:pt x="82" y="200"/>
                    <a:pt x="46" y="200"/>
                    <a:pt x="24" y="178"/>
                  </a:cubicBezTo>
                  <a:cubicBezTo>
                    <a:pt x="22" y="176"/>
                    <a:pt x="22" y="176"/>
                    <a:pt x="22" y="176"/>
                  </a:cubicBezTo>
                  <a:cubicBezTo>
                    <a:pt x="0" y="154"/>
                    <a:pt x="0" y="118"/>
                    <a:pt x="22" y="96"/>
                  </a:cubicBezTo>
                  <a:cubicBezTo>
                    <a:pt x="97" y="21"/>
                    <a:pt x="97" y="21"/>
                    <a:pt x="97" y="21"/>
                  </a:cubicBezTo>
                  <a:cubicBezTo>
                    <a:pt x="119" y="0"/>
                    <a:pt x="155" y="0"/>
                    <a:pt x="176" y="21"/>
                  </a:cubicBezTo>
                  <a:cubicBezTo>
                    <a:pt x="179" y="24"/>
                    <a:pt x="179" y="24"/>
                    <a:pt x="179" y="24"/>
                  </a:cubicBezTo>
                  <a:cubicBezTo>
                    <a:pt x="201" y="46"/>
                    <a:pt x="201" y="81"/>
                    <a:pt x="179" y="103"/>
                  </a:cubicBezTo>
                  <a:lnTo>
                    <a:pt x="104" y="178"/>
                  </a:lnTo>
                  <a:close/>
                </a:path>
              </a:pathLst>
            </a:custGeom>
            <a:grpFill/>
            <a:ln>
              <a:noFill/>
            </a:ln>
          </p:spPr>
          <p:txBody>
            <a:bodyPr vert="horz" wrap="square" lIns="91440" tIns="45720" rIns="91440" bIns="45720" numCol="1" anchor="t" anchorCtr="0" compatLnSpc="1"/>
            <a:lstStyle/>
            <a:p>
              <a:endParaRPr lang="zh-CN" altLang="en-US"/>
            </a:p>
          </p:txBody>
        </p:sp>
        <p:sp>
          <p:nvSpPr>
            <p:cNvPr id="1024" name="Freeform 34"/>
            <p:cNvSpPr/>
            <p:nvPr/>
          </p:nvSpPr>
          <p:spPr bwMode="auto">
            <a:xfrm>
              <a:off x="5042572" y="3774621"/>
              <a:ext cx="451609" cy="451609"/>
            </a:xfrm>
            <a:custGeom>
              <a:avLst/>
              <a:gdLst>
                <a:gd name="T0" fmla="*/ 103 w 200"/>
                <a:gd name="T1" fmla="*/ 179 h 200"/>
                <a:gd name="T2" fmla="*/ 24 w 200"/>
                <a:gd name="T3" fmla="*/ 179 h 200"/>
                <a:gd name="T4" fmla="*/ 22 w 200"/>
                <a:gd name="T5" fmla="*/ 176 h 200"/>
                <a:gd name="T6" fmla="*/ 22 w 200"/>
                <a:gd name="T7" fmla="*/ 97 h 200"/>
                <a:gd name="T8" fmla="*/ 97 w 200"/>
                <a:gd name="T9" fmla="*/ 22 h 200"/>
                <a:gd name="T10" fmla="*/ 176 w 200"/>
                <a:gd name="T11" fmla="*/ 22 h 200"/>
                <a:gd name="T12" fmla="*/ 178 w 200"/>
                <a:gd name="T13" fmla="*/ 24 h 200"/>
                <a:gd name="T14" fmla="*/ 178 w 200"/>
                <a:gd name="T15" fmla="*/ 104 h 200"/>
                <a:gd name="T16" fmla="*/ 103 w 200"/>
                <a:gd name="T17" fmla="*/ 17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103" y="179"/>
                  </a:moveTo>
                  <a:cubicBezTo>
                    <a:pt x="81" y="200"/>
                    <a:pt x="46" y="200"/>
                    <a:pt x="24" y="179"/>
                  </a:cubicBezTo>
                  <a:cubicBezTo>
                    <a:pt x="22" y="176"/>
                    <a:pt x="22" y="176"/>
                    <a:pt x="22" y="176"/>
                  </a:cubicBezTo>
                  <a:cubicBezTo>
                    <a:pt x="0" y="154"/>
                    <a:pt x="0" y="119"/>
                    <a:pt x="22" y="97"/>
                  </a:cubicBezTo>
                  <a:cubicBezTo>
                    <a:pt x="97" y="22"/>
                    <a:pt x="97" y="22"/>
                    <a:pt x="97" y="22"/>
                  </a:cubicBezTo>
                  <a:cubicBezTo>
                    <a:pt x="119" y="0"/>
                    <a:pt x="154" y="0"/>
                    <a:pt x="176" y="22"/>
                  </a:cubicBezTo>
                  <a:cubicBezTo>
                    <a:pt x="178" y="24"/>
                    <a:pt x="178" y="24"/>
                    <a:pt x="178" y="24"/>
                  </a:cubicBezTo>
                  <a:cubicBezTo>
                    <a:pt x="200" y="46"/>
                    <a:pt x="200" y="82"/>
                    <a:pt x="178" y="104"/>
                  </a:cubicBezTo>
                  <a:lnTo>
                    <a:pt x="103" y="179"/>
                  </a:lnTo>
                  <a:close/>
                </a:path>
              </a:pathLst>
            </a:custGeom>
            <a:grpFill/>
            <a:ln>
              <a:noFill/>
            </a:ln>
          </p:spPr>
          <p:txBody>
            <a:bodyPr vert="horz" wrap="square" lIns="91440" tIns="45720" rIns="91440" bIns="45720" numCol="1" anchor="t" anchorCtr="0" compatLnSpc="1"/>
            <a:lstStyle/>
            <a:p>
              <a:endParaRPr lang="zh-CN" altLang="en-US"/>
            </a:p>
          </p:txBody>
        </p:sp>
        <p:sp>
          <p:nvSpPr>
            <p:cNvPr id="1025" name="Freeform 35"/>
            <p:cNvSpPr/>
            <p:nvPr/>
          </p:nvSpPr>
          <p:spPr bwMode="auto">
            <a:xfrm>
              <a:off x="6855691" y="3774621"/>
              <a:ext cx="453519" cy="451609"/>
            </a:xfrm>
            <a:custGeom>
              <a:avLst/>
              <a:gdLst>
                <a:gd name="T0" fmla="*/ 22 w 201"/>
                <a:gd name="T1" fmla="*/ 104 h 200"/>
                <a:gd name="T2" fmla="*/ 22 w 201"/>
                <a:gd name="T3" fmla="*/ 24 h 200"/>
                <a:gd name="T4" fmla="*/ 24 w 201"/>
                <a:gd name="T5" fmla="*/ 22 h 200"/>
                <a:gd name="T6" fmla="*/ 104 w 201"/>
                <a:gd name="T7" fmla="*/ 22 h 200"/>
                <a:gd name="T8" fmla="*/ 179 w 201"/>
                <a:gd name="T9" fmla="*/ 97 h 200"/>
                <a:gd name="T10" fmla="*/ 179 w 201"/>
                <a:gd name="T11" fmla="*/ 176 h 200"/>
                <a:gd name="T12" fmla="*/ 176 w 201"/>
                <a:gd name="T13" fmla="*/ 179 h 200"/>
                <a:gd name="T14" fmla="*/ 97 w 201"/>
                <a:gd name="T15" fmla="*/ 179 h 200"/>
                <a:gd name="T16" fmla="*/ 22 w 201"/>
                <a:gd name="T17"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0">
                  <a:moveTo>
                    <a:pt x="22" y="104"/>
                  </a:moveTo>
                  <a:cubicBezTo>
                    <a:pt x="0" y="82"/>
                    <a:pt x="0" y="46"/>
                    <a:pt x="22" y="24"/>
                  </a:cubicBezTo>
                  <a:cubicBezTo>
                    <a:pt x="24" y="22"/>
                    <a:pt x="24" y="22"/>
                    <a:pt x="24" y="22"/>
                  </a:cubicBezTo>
                  <a:cubicBezTo>
                    <a:pt x="46" y="0"/>
                    <a:pt x="82" y="0"/>
                    <a:pt x="104" y="22"/>
                  </a:cubicBezTo>
                  <a:cubicBezTo>
                    <a:pt x="179" y="97"/>
                    <a:pt x="179" y="97"/>
                    <a:pt x="179" y="97"/>
                  </a:cubicBezTo>
                  <a:cubicBezTo>
                    <a:pt x="201" y="119"/>
                    <a:pt x="201" y="154"/>
                    <a:pt x="179" y="176"/>
                  </a:cubicBezTo>
                  <a:cubicBezTo>
                    <a:pt x="176" y="179"/>
                    <a:pt x="176" y="179"/>
                    <a:pt x="176" y="179"/>
                  </a:cubicBezTo>
                  <a:cubicBezTo>
                    <a:pt x="155" y="200"/>
                    <a:pt x="119" y="200"/>
                    <a:pt x="97" y="179"/>
                  </a:cubicBezTo>
                  <a:lnTo>
                    <a:pt x="22" y="104"/>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36"/>
            <p:cNvSpPr/>
            <p:nvPr/>
          </p:nvSpPr>
          <p:spPr bwMode="auto">
            <a:xfrm>
              <a:off x="5042572" y="1961502"/>
              <a:ext cx="451609" cy="451609"/>
            </a:xfrm>
            <a:custGeom>
              <a:avLst/>
              <a:gdLst>
                <a:gd name="T0" fmla="*/ 22 w 200"/>
                <a:gd name="T1" fmla="*/ 103 h 200"/>
                <a:gd name="T2" fmla="*/ 22 w 200"/>
                <a:gd name="T3" fmla="*/ 24 h 200"/>
                <a:gd name="T4" fmla="*/ 24 w 200"/>
                <a:gd name="T5" fmla="*/ 21 h 200"/>
                <a:gd name="T6" fmla="*/ 103 w 200"/>
                <a:gd name="T7" fmla="*/ 21 h 200"/>
                <a:gd name="T8" fmla="*/ 178 w 200"/>
                <a:gd name="T9" fmla="*/ 96 h 200"/>
                <a:gd name="T10" fmla="*/ 178 w 200"/>
                <a:gd name="T11" fmla="*/ 176 h 200"/>
                <a:gd name="T12" fmla="*/ 176 w 200"/>
                <a:gd name="T13" fmla="*/ 178 h 200"/>
                <a:gd name="T14" fmla="*/ 97 w 200"/>
                <a:gd name="T15" fmla="*/ 178 h 200"/>
                <a:gd name="T16" fmla="*/ 22 w 200"/>
                <a:gd name="T17"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2" y="103"/>
                  </a:moveTo>
                  <a:cubicBezTo>
                    <a:pt x="0" y="81"/>
                    <a:pt x="0" y="46"/>
                    <a:pt x="22" y="24"/>
                  </a:cubicBezTo>
                  <a:cubicBezTo>
                    <a:pt x="24" y="21"/>
                    <a:pt x="24" y="21"/>
                    <a:pt x="24" y="21"/>
                  </a:cubicBezTo>
                  <a:cubicBezTo>
                    <a:pt x="46" y="0"/>
                    <a:pt x="81" y="0"/>
                    <a:pt x="103" y="21"/>
                  </a:cubicBezTo>
                  <a:cubicBezTo>
                    <a:pt x="178" y="96"/>
                    <a:pt x="178" y="96"/>
                    <a:pt x="178" y="96"/>
                  </a:cubicBezTo>
                  <a:cubicBezTo>
                    <a:pt x="200" y="118"/>
                    <a:pt x="200" y="154"/>
                    <a:pt x="178" y="176"/>
                  </a:cubicBezTo>
                  <a:cubicBezTo>
                    <a:pt x="176" y="178"/>
                    <a:pt x="176" y="178"/>
                    <a:pt x="176" y="178"/>
                  </a:cubicBezTo>
                  <a:cubicBezTo>
                    <a:pt x="154" y="200"/>
                    <a:pt x="119" y="200"/>
                    <a:pt x="97" y="178"/>
                  </a:cubicBezTo>
                  <a:lnTo>
                    <a:pt x="22" y="103"/>
                  </a:lnTo>
                  <a:close/>
                </a:path>
              </a:pathLst>
            </a:custGeom>
            <a:grpFill/>
            <a:ln>
              <a:noFill/>
            </a:ln>
          </p:spPr>
          <p:txBody>
            <a:bodyPr vert="horz" wrap="square" lIns="91440" tIns="45720" rIns="91440" bIns="45720" numCol="1" anchor="t" anchorCtr="0" compatLnSpc="1"/>
            <a:lstStyle/>
            <a:p>
              <a:endParaRPr lang="zh-CN" altLang="en-US"/>
            </a:p>
          </p:txBody>
        </p:sp>
      </p:grpSp>
      <p:sp>
        <p:nvSpPr>
          <p:cNvPr id="39" name="TextBox 38"/>
          <p:cNvSpPr txBox="1"/>
          <p:nvPr/>
        </p:nvSpPr>
        <p:spPr>
          <a:xfrm>
            <a:off x="983432" y="1886257"/>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0" name="TextBox 39"/>
          <p:cNvSpPr txBox="1"/>
          <p:nvPr/>
        </p:nvSpPr>
        <p:spPr>
          <a:xfrm>
            <a:off x="983433" y="2181688"/>
            <a:ext cx="3466229"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983432" y="378045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2" name="TextBox 41"/>
          <p:cNvSpPr txBox="1"/>
          <p:nvPr/>
        </p:nvSpPr>
        <p:spPr>
          <a:xfrm>
            <a:off x="983433" y="4075890"/>
            <a:ext cx="3466229"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824192" y="1886257"/>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4" name="TextBox 43"/>
          <p:cNvSpPr txBox="1"/>
          <p:nvPr/>
        </p:nvSpPr>
        <p:spPr>
          <a:xfrm>
            <a:off x="7824193" y="2181688"/>
            <a:ext cx="3466229"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824192" y="378045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6" name="TextBox 45"/>
          <p:cNvSpPr txBox="1"/>
          <p:nvPr/>
        </p:nvSpPr>
        <p:spPr>
          <a:xfrm>
            <a:off x="7824193" y="4075890"/>
            <a:ext cx="3466229"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p:cTn id="11" dur="500" fill="hold"/>
                                        <p:tgtEl>
                                          <p:spTgt spid="1030"/>
                                        </p:tgtEl>
                                        <p:attrNameLst>
                                          <p:attrName>ppt_w</p:attrName>
                                        </p:attrNameLst>
                                      </p:cBhvr>
                                      <p:tavLst>
                                        <p:tav tm="0">
                                          <p:val>
                                            <p:fltVal val="0"/>
                                          </p:val>
                                        </p:tav>
                                        <p:tav tm="100000">
                                          <p:val>
                                            <p:strVal val="#ppt_w"/>
                                          </p:val>
                                        </p:tav>
                                      </p:tavLst>
                                    </p:anim>
                                    <p:anim calcmode="lin" valueType="num">
                                      <p:cBhvr>
                                        <p:cTn id="12" dur="500" fill="hold"/>
                                        <p:tgtEl>
                                          <p:spTgt spid="1030"/>
                                        </p:tgtEl>
                                        <p:attrNameLst>
                                          <p:attrName>ppt_h</p:attrName>
                                        </p:attrNameLst>
                                      </p:cBhvr>
                                      <p:tavLst>
                                        <p:tav tm="0">
                                          <p:val>
                                            <p:fltVal val="0"/>
                                          </p:val>
                                        </p:tav>
                                        <p:tav tm="100000">
                                          <p:val>
                                            <p:strVal val="#ppt_h"/>
                                          </p:val>
                                        </p:tav>
                                      </p:tavLst>
                                    </p:anim>
                                    <p:animEffect transition="in" filter="fade">
                                      <p:cBhvr>
                                        <p:cTn id="13" dur="500"/>
                                        <p:tgtEl>
                                          <p:spTgt spid="1030"/>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200" tmFilter="0, 0; .2, .5; .8, .5; 1, 0"/>
                                        <p:tgtEl>
                                          <p:spTgt spid="1030"/>
                                        </p:tgtEl>
                                      </p:cBhvr>
                                    </p:animEffect>
                                    <p:animScale>
                                      <p:cBhvr>
                                        <p:cTn id="17" dur="100" autoRev="1" fill="hold"/>
                                        <p:tgtEl>
                                          <p:spTgt spid="1030"/>
                                        </p:tgtEl>
                                      </p:cBhvr>
                                      <p:by x="105000" y="105000"/>
                                    </p:animScale>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1033"/>
                                        </p:tgtEl>
                                        <p:attrNameLst>
                                          <p:attrName>style.visibility</p:attrName>
                                        </p:attrNameLst>
                                      </p:cBhvr>
                                      <p:to>
                                        <p:strVal val="visible"/>
                                      </p:to>
                                    </p:set>
                                    <p:animEffect transition="in" filter="fade">
                                      <p:cBhvr>
                                        <p:cTn id="49" dur="500"/>
                                        <p:tgtEl>
                                          <p:spTgt spid="1033"/>
                                        </p:tgtEl>
                                      </p:cBhvr>
                                    </p:animEffect>
                                  </p:childTnLst>
                                </p:cTn>
                              </p:par>
                              <p:par>
                                <p:cTn id="50" presetID="10" presetClass="entr" presetSubtype="0" fill="hold" nodeType="withEffect">
                                  <p:stCondLst>
                                    <p:cond delay="0"/>
                                  </p:stCondLst>
                                  <p:childTnLst>
                                    <p:set>
                                      <p:cBhvr>
                                        <p:cTn id="51" dur="1" fill="hold">
                                          <p:stCondLst>
                                            <p:cond delay="0"/>
                                          </p:stCondLst>
                                        </p:cTn>
                                        <p:tgtEl>
                                          <p:spTgt spid="1032"/>
                                        </p:tgtEl>
                                        <p:attrNameLst>
                                          <p:attrName>style.visibility</p:attrName>
                                        </p:attrNameLst>
                                      </p:cBhvr>
                                      <p:to>
                                        <p:strVal val="visible"/>
                                      </p:to>
                                    </p:set>
                                    <p:animEffect transition="in" filter="fade">
                                      <p:cBhvr>
                                        <p:cTn id="52" dur="500"/>
                                        <p:tgtEl>
                                          <p:spTgt spid="10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9" grpId="0"/>
      <p:bldP spid="40" grpId="0"/>
      <p:bldP spid="41" grpId="0"/>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504246" y="2808848"/>
            <a:ext cx="1681598" cy="1690070"/>
          </a:xfrm>
          <a:custGeom>
            <a:avLst/>
            <a:gdLst>
              <a:gd name="T0" fmla="*/ 84 w 168"/>
              <a:gd name="T1" fmla="*/ 0 h 169"/>
              <a:gd name="T2" fmla="*/ 143 w 168"/>
              <a:gd name="T3" fmla="*/ 24 h 169"/>
              <a:gd name="T4" fmla="*/ 132 w 168"/>
              <a:gd name="T5" fmla="*/ 37 h 169"/>
              <a:gd name="T6" fmla="*/ 84 w 168"/>
              <a:gd name="T7" fmla="*/ 17 h 169"/>
              <a:gd name="T8" fmla="*/ 17 w 168"/>
              <a:gd name="T9" fmla="*/ 84 h 169"/>
              <a:gd name="T10" fmla="*/ 84 w 168"/>
              <a:gd name="T11" fmla="*/ 152 h 169"/>
              <a:gd name="T12" fmla="*/ 152 w 168"/>
              <a:gd name="T13" fmla="*/ 84 h 169"/>
              <a:gd name="T14" fmla="*/ 143 w 168"/>
              <a:gd name="T15" fmla="*/ 51 h 169"/>
              <a:gd name="T16" fmla="*/ 154 w 168"/>
              <a:gd name="T17" fmla="*/ 37 h 169"/>
              <a:gd name="T18" fmla="*/ 168 w 168"/>
              <a:gd name="T19" fmla="*/ 84 h 169"/>
              <a:gd name="T20" fmla="*/ 84 w 168"/>
              <a:gd name="T21" fmla="*/ 169 h 169"/>
              <a:gd name="T22" fmla="*/ 0 w 168"/>
              <a:gd name="T23" fmla="*/ 84 h 169"/>
              <a:gd name="T24" fmla="*/ 84 w 168"/>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9">
                <a:moveTo>
                  <a:pt x="84" y="0"/>
                </a:moveTo>
                <a:cubicBezTo>
                  <a:pt x="107" y="0"/>
                  <a:pt x="128" y="9"/>
                  <a:pt x="143" y="24"/>
                </a:cubicBezTo>
                <a:cubicBezTo>
                  <a:pt x="139" y="28"/>
                  <a:pt x="135" y="32"/>
                  <a:pt x="132" y="37"/>
                </a:cubicBezTo>
                <a:cubicBezTo>
                  <a:pt x="120" y="24"/>
                  <a:pt x="103" y="17"/>
                  <a:pt x="84" y="17"/>
                </a:cubicBezTo>
                <a:cubicBezTo>
                  <a:pt x="47" y="17"/>
                  <a:pt x="17" y="47"/>
                  <a:pt x="17" y="84"/>
                </a:cubicBezTo>
                <a:cubicBezTo>
                  <a:pt x="17" y="122"/>
                  <a:pt x="47" y="152"/>
                  <a:pt x="84" y="152"/>
                </a:cubicBezTo>
                <a:cubicBezTo>
                  <a:pt x="121" y="152"/>
                  <a:pt x="152" y="122"/>
                  <a:pt x="152" y="84"/>
                </a:cubicBezTo>
                <a:cubicBezTo>
                  <a:pt x="152" y="72"/>
                  <a:pt x="148" y="61"/>
                  <a:pt x="143" y="51"/>
                </a:cubicBezTo>
                <a:cubicBezTo>
                  <a:pt x="146" y="46"/>
                  <a:pt x="149" y="41"/>
                  <a:pt x="154" y="37"/>
                </a:cubicBezTo>
                <a:cubicBezTo>
                  <a:pt x="163" y="50"/>
                  <a:pt x="168" y="67"/>
                  <a:pt x="168" y="84"/>
                </a:cubicBezTo>
                <a:cubicBezTo>
                  <a:pt x="168" y="131"/>
                  <a:pt x="131" y="169"/>
                  <a:pt x="84" y="169"/>
                </a:cubicBezTo>
                <a:cubicBezTo>
                  <a:pt x="38" y="169"/>
                  <a:pt x="0" y="131"/>
                  <a:pt x="0" y="84"/>
                </a:cubicBezTo>
                <a:cubicBezTo>
                  <a:pt x="0" y="38"/>
                  <a:pt x="38" y="0"/>
                  <a:pt x="84" y="0"/>
                </a:cubicBezTo>
                <a:close/>
              </a:path>
            </a:pathLst>
          </a:cu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4673316" y="2808848"/>
            <a:ext cx="1690070" cy="1690070"/>
          </a:xfrm>
          <a:custGeom>
            <a:avLst/>
            <a:gdLst>
              <a:gd name="T0" fmla="*/ 84 w 169"/>
              <a:gd name="T1" fmla="*/ 0 h 169"/>
              <a:gd name="T2" fmla="*/ 169 w 169"/>
              <a:gd name="T3" fmla="*/ 84 h 169"/>
              <a:gd name="T4" fmla="*/ 154 w 169"/>
              <a:gd name="T5" fmla="*/ 132 h 169"/>
              <a:gd name="T6" fmla="*/ 143 w 169"/>
              <a:gd name="T7" fmla="*/ 118 h 169"/>
              <a:gd name="T8" fmla="*/ 152 w 169"/>
              <a:gd name="T9" fmla="*/ 84 h 169"/>
              <a:gd name="T10" fmla="*/ 84 w 169"/>
              <a:gd name="T11" fmla="*/ 17 h 169"/>
              <a:gd name="T12" fmla="*/ 17 w 169"/>
              <a:gd name="T13" fmla="*/ 84 h 169"/>
              <a:gd name="T14" fmla="*/ 26 w 169"/>
              <a:gd name="T15" fmla="*/ 118 h 169"/>
              <a:gd name="T16" fmla="*/ 15 w 169"/>
              <a:gd name="T17" fmla="*/ 132 h 169"/>
              <a:gd name="T18" fmla="*/ 0 w 169"/>
              <a:gd name="T19" fmla="*/ 84 h 169"/>
              <a:gd name="T20" fmla="*/ 84 w 169"/>
              <a:gd name="T21" fmla="*/ 0 h 169"/>
              <a:gd name="T22" fmla="*/ 143 w 169"/>
              <a:gd name="T23" fmla="*/ 145 h 169"/>
              <a:gd name="T24" fmla="*/ 84 w 169"/>
              <a:gd name="T25" fmla="*/ 169 h 169"/>
              <a:gd name="T26" fmla="*/ 26 w 169"/>
              <a:gd name="T27" fmla="*/ 145 h 169"/>
              <a:gd name="T28" fmla="*/ 37 w 169"/>
              <a:gd name="T29" fmla="*/ 132 h 169"/>
              <a:gd name="T30" fmla="*/ 84 w 169"/>
              <a:gd name="T31" fmla="*/ 152 h 169"/>
              <a:gd name="T32" fmla="*/ 132 w 169"/>
              <a:gd name="T33" fmla="*/ 132 h 169"/>
              <a:gd name="T34" fmla="*/ 143 w 169"/>
              <a:gd name="T35" fmla="*/ 1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4" y="0"/>
                </a:moveTo>
                <a:cubicBezTo>
                  <a:pt x="131" y="0"/>
                  <a:pt x="169" y="38"/>
                  <a:pt x="169" y="84"/>
                </a:cubicBezTo>
                <a:cubicBezTo>
                  <a:pt x="169" y="102"/>
                  <a:pt x="163" y="119"/>
                  <a:pt x="154" y="132"/>
                </a:cubicBezTo>
                <a:cubicBezTo>
                  <a:pt x="150" y="128"/>
                  <a:pt x="146" y="123"/>
                  <a:pt x="143" y="118"/>
                </a:cubicBezTo>
                <a:cubicBezTo>
                  <a:pt x="149" y="108"/>
                  <a:pt x="152" y="97"/>
                  <a:pt x="152" y="84"/>
                </a:cubicBezTo>
                <a:cubicBezTo>
                  <a:pt x="152" y="47"/>
                  <a:pt x="122" y="17"/>
                  <a:pt x="84" y="17"/>
                </a:cubicBezTo>
                <a:cubicBezTo>
                  <a:pt x="47" y="17"/>
                  <a:pt x="17" y="47"/>
                  <a:pt x="17" y="84"/>
                </a:cubicBezTo>
                <a:cubicBezTo>
                  <a:pt x="17" y="97"/>
                  <a:pt x="20" y="108"/>
                  <a:pt x="26" y="118"/>
                </a:cubicBezTo>
                <a:cubicBezTo>
                  <a:pt x="23" y="123"/>
                  <a:pt x="19" y="128"/>
                  <a:pt x="15" y="132"/>
                </a:cubicBezTo>
                <a:cubicBezTo>
                  <a:pt x="5" y="119"/>
                  <a:pt x="0" y="102"/>
                  <a:pt x="0" y="84"/>
                </a:cubicBezTo>
                <a:cubicBezTo>
                  <a:pt x="0" y="38"/>
                  <a:pt x="38" y="0"/>
                  <a:pt x="84" y="0"/>
                </a:cubicBezTo>
                <a:close/>
                <a:moveTo>
                  <a:pt x="143" y="145"/>
                </a:moveTo>
                <a:cubicBezTo>
                  <a:pt x="128" y="160"/>
                  <a:pt x="107" y="169"/>
                  <a:pt x="84" y="169"/>
                </a:cubicBezTo>
                <a:cubicBezTo>
                  <a:pt x="62" y="169"/>
                  <a:pt x="41" y="160"/>
                  <a:pt x="26" y="145"/>
                </a:cubicBezTo>
                <a:cubicBezTo>
                  <a:pt x="30" y="141"/>
                  <a:pt x="33" y="137"/>
                  <a:pt x="37" y="132"/>
                </a:cubicBezTo>
                <a:cubicBezTo>
                  <a:pt x="49" y="144"/>
                  <a:pt x="66" y="152"/>
                  <a:pt x="84" y="152"/>
                </a:cubicBezTo>
                <a:cubicBezTo>
                  <a:pt x="103" y="152"/>
                  <a:pt x="120" y="144"/>
                  <a:pt x="132" y="132"/>
                </a:cubicBezTo>
                <a:cubicBezTo>
                  <a:pt x="135" y="137"/>
                  <a:pt x="139" y="141"/>
                  <a:pt x="143" y="145"/>
                </a:cubicBezTo>
                <a:close/>
              </a:path>
            </a:pathLst>
          </a:custGeom>
          <a:solidFill>
            <a:schemeClr val="accent1"/>
          </a:solidFill>
          <a:ln w="5" cap="flat">
            <a:noFill/>
            <a:prstDash val="solid"/>
            <a:miter lim="800000"/>
          </a:ln>
        </p:spPr>
        <p:txBody>
          <a:bodyPr vert="horz" wrap="square" lIns="91440" tIns="45720" rIns="91440" bIns="45720" numCol="1" anchor="t" anchorCtr="0" compatLnSpc="1"/>
          <a:lstStyle/>
          <a:p>
            <a:endParaRPr lang="zh-CN" altLang="en-US"/>
          </a:p>
        </p:txBody>
      </p:sp>
      <p:sp>
        <p:nvSpPr>
          <p:cNvPr id="6" name="Freeform 8"/>
          <p:cNvSpPr>
            <a:spLocks noEditPoints="1"/>
          </p:cNvSpPr>
          <p:nvPr/>
        </p:nvSpPr>
        <p:spPr bwMode="auto">
          <a:xfrm>
            <a:off x="5842386" y="2808848"/>
            <a:ext cx="1690070" cy="1690070"/>
          </a:xfrm>
          <a:custGeom>
            <a:avLst/>
            <a:gdLst>
              <a:gd name="T0" fmla="*/ 85 w 169"/>
              <a:gd name="T1" fmla="*/ 0 h 169"/>
              <a:gd name="T2" fmla="*/ 143 w 169"/>
              <a:gd name="T3" fmla="*/ 24 h 169"/>
              <a:gd name="T4" fmla="*/ 132 w 169"/>
              <a:gd name="T5" fmla="*/ 37 h 169"/>
              <a:gd name="T6" fmla="*/ 85 w 169"/>
              <a:gd name="T7" fmla="*/ 17 h 169"/>
              <a:gd name="T8" fmla="*/ 37 w 169"/>
              <a:gd name="T9" fmla="*/ 37 h 169"/>
              <a:gd name="T10" fmla="*/ 26 w 169"/>
              <a:gd name="T11" fmla="*/ 24 h 169"/>
              <a:gd name="T12" fmla="*/ 85 w 169"/>
              <a:gd name="T13" fmla="*/ 0 h 169"/>
              <a:gd name="T14" fmla="*/ 154 w 169"/>
              <a:gd name="T15" fmla="*/ 37 h 169"/>
              <a:gd name="T16" fmla="*/ 169 w 169"/>
              <a:gd name="T17" fmla="*/ 84 h 169"/>
              <a:gd name="T18" fmla="*/ 85 w 169"/>
              <a:gd name="T19" fmla="*/ 169 h 169"/>
              <a:gd name="T20" fmla="*/ 0 w 169"/>
              <a:gd name="T21" fmla="*/ 84 h 169"/>
              <a:gd name="T22" fmla="*/ 15 w 169"/>
              <a:gd name="T23" fmla="*/ 37 h 169"/>
              <a:gd name="T24" fmla="*/ 26 w 169"/>
              <a:gd name="T25" fmla="*/ 51 h 169"/>
              <a:gd name="T26" fmla="*/ 17 w 169"/>
              <a:gd name="T27" fmla="*/ 84 h 169"/>
              <a:gd name="T28" fmla="*/ 85 w 169"/>
              <a:gd name="T29" fmla="*/ 152 h 169"/>
              <a:gd name="T30" fmla="*/ 152 w 169"/>
              <a:gd name="T31" fmla="*/ 84 h 169"/>
              <a:gd name="T32" fmla="*/ 143 w 169"/>
              <a:gd name="T33" fmla="*/ 51 h 169"/>
              <a:gd name="T34" fmla="*/ 154 w 169"/>
              <a:gd name="T35" fmla="*/ 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5" y="0"/>
                </a:moveTo>
                <a:cubicBezTo>
                  <a:pt x="107" y="0"/>
                  <a:pt x="128" y="9"/>
                  <a:pt x="143" y="24"/>
                </a:cubicBezTo>
                <a:cubicBezTo>
                  <a:pt x="139" y="28"/>
                  <a:pt x="135" y="32"/>
                  <a:pt x="132" y="37"/>
                </a:cubicBezTo>
                <a:cubicBezTo>
                  <a:pt x="120" y="24"/>
                  <a:pt x="103" y="17"/>
                  <a:pt x="85" y="17"/>
                </a:cubicBezTo>
                <a:cubicBezTo>
                  <a:pt x="66" y="17"/>
                  <a:pt x="49" y="24"/>
                  <a:pt x="37" y="37"/>
                </a:cubicBezTo>
                <a:cubicBezTo>
                  <a:pt x="34" y="32"/>
                  <a:pt x="30" y="28"/>
                  <a:pt x="26" y="24"/>
                </a:cubicBezTo>
                <a:cubicBezTo>
                  <a:pt x="41" y="9"/>
                  <a:pt x="62" y="0"/>
                  <a:pt x="85" y="0"/>
                </a:cubicBezTo>
                <a:close/>
                <a:moveTo>
                  <a:pt x="154" y="37"/>
                </a:moveTo>
                <a:cubicBezTo>
                  <a:pt x="164" y="50"/>
                  <a:pt x="169" y="67"/>
                  <a:pt x="169" y="84"/>
                </a:cubicBezTo>
                <a:cubicBezTo>
                  <a:pt x="169" y="131"/>
                  <a:pt x="131" y="169"/>
                  <a:pt x="85" y="169"/>
                </a:cubicBezTo>
                <a:cubicBezTo>
                  <a:pt x="38" y="169"/>
                  <a:pt x="0" y="131"/>
                  <a:pt x="0" y="84"/>
                </a:cubicBezTo>
                <a:cubicBezTo>
                  <a:pt x="0" y="67"/>
                  <a:pt x="6" y="50"/>
                  <a:pt x="15" y="37"/>
                </a:cubicBezTo>
                <a:cubicBezTo>
                  <a:pt x="19" y="41"/>
                  <a:pt x="23" y="46"/>
                  <a:pt x="26" y="51"/>
                </a:cubicBezTo>
                <a:cubicBezTo>
                  <a:pt x="20" y="61"/>
                  <a:pt x="17" y="72"/>
                  <a:pt x="17" y="84"/>
                </a:cubicBezTo>
                <a:cubicBezTo>
                  <a:pt x="17" y="122"/>
                  <a:pt x="47" y="152"/>
                  <a:pt x="85" y="152"/>
                </a:cubicBezTo>
                <a:cubicBezTo>
                  <a:pt x="122" y="152"/>
                  <a:pt x="152" y="122"/>
                  <a:pt x="152" y="84"/>
                </a:cubicBezTo>
                <a:cubicBezTo>
                  <a:pt x="152" y="72"/>
                  <a:pt x="149" y="61"/>
                  <a:pt x="143" y="51"/>
                </a:cubicBezTo>
                <a:cubicBezTo>
                  <a:pt x="146" y="46"/>
                  <a:pt x="150" y="41"/>
                  <a:pt x="154" y="37"/>
                </a:cubicBezTo>
                <a:close/>
              </a:path>
            </a:pathLst>
          </a:cu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7" name="Freeform 9"/>
          <p:cNvSpPr/>
          <p:nvPr/>
        </p:nvSpPr>
        <p:spPr bwMode="auto">
          <a:xfrm>
            <a:off x="7015690" y="2808848"/>
            <a:ext cx="1690070" cy="1690070"/>
          </a:xfrm>
          <a:custGeom>
            <a:avLst/>
            <a:gdLst>
              <a:gd name="T0" fmla="*/ 85 w 169"/>
              <a:gd name="T1" fmla="*/ 0 h 169"/>
              <a:gd name="T2" fmla="*/ 169 w 169"/>
              <a:gd name="T3" fmla="*/ 84 h 169"/>
              <a:gd name="T4" fmla="*/ 85 w 169"/>
              <a:gd name="T5" fmla="*/ 169 h 169"/>
              <a:gd name="T6" fmla="*/ 26 w 169"/>
              <a:gd name="T7" fmla="*/ 145 h 169"/>
              <a:gd name="T8" fmla="*/ 37 w 169"/>
              <a:gd name="T9" fmla="*/ 132 h 169"/>
              <a:gd name="T10" fmla="*/ 85 w 169"/>
              <a:gd name="T11" fmla="*/ 152 h 169"/>
              <a:gd name="T12" fmla="*/ 152 w 169"/>
              <a:gd name="T13" fmla="*/ 84 h 169"/>
              <a:gd name="T14" fmla="*/ 85 w 169"/>
              <a:gd name="T15" fmla="*/ 17 h 169"/>
              <a:gd name="T16" fmla="*/ 17 w 169"/>
              <a:gd name="T17" fmla="*/ 84 h 169"/>
              <a:gd name="T18" fmla="*/ 26 w 169"/>
              <a:gd name="T19" fmla="*/ 118 h 169"/>
              <a:gd name="T20" fmla="*/ 15 w 169"/>
              <a:gd name="T21" fmla="*/ 132 h 169"/>
              <a:gd name="T22" fmla="*/ 0 w 169"/>
              <a:gd name="T23" fmla="*/ 84 h 169"/>
              <a:gd name="T24" fmla="*/ 85 w 169"/>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85" y="0"/>
                </a:moveTo>
                <a:cubicBezTo>
                  <a:pt x="131" y="0"/>
                  <a:pt x="169" y="38"/>
                  <a:pt x="169" y="84"/>
                </a:cubicBezTo>
                <a:cubicBezTo>
                  <a:pt x="169" y="131"/>
                  <a:pt x="131" y="169"/>
                  <a:pt x="85" y="169"/>
                </a:cubicBezTo>
                <a:cubicBezTo>
                  <a:pt x="62" y="169"/>
                  <a:pt x="41" y="160"/>
                  <a:pt x="26" y="145"/>
                </a:cubicBezTo>
                <a:cubicBezTo>
                  <a:pt x="30" y="141"/>
                  <a:pt x="34" y="137"/>
                  <a:pt x="37" y="132"/>
                </a:cubicBezTo>
                <a:cubicBezTo>
                  <a:pt x="49" y="144"/>
                  <a:pt x="66" y="152"/>
                  <a:pt x="85" y="152"/>
                </a:cubicBezTo>
                <a:cubicBezTo>
                  <a:pt x="122" y="152"/>
                  <a:pt x="152" y="122"/>
                  <a:pt x="152" y="84"/>
                </a:cubicBezTo>
                <a:cubicBezTo>
                  <a:pt x="152" y="47"/>
                  <a:pt x="122" y="17"/>
                  <a:pt x="85" y="17"/>
                </a:cubicBezTo>
                <a:cubicBezTo>
                  <a:pt x="48" y="17"/>
                  <a:pt x="17" y="47"/>
                  <a:pt x="17" y="84"/>
                </a:cubicBezTo>
                <a:cubicBezTo>
                  <a:pt x="17" y="97"/>
                  <a:pt x="21" y="108"/>
                  <a:pt x="26" y="118"/>
                </a:cubicBezTo>
                <a:cubicBezTo>
                  <a:pt x="23" y="123"/>
                  <a:pt x="19" y="128"/>
                  <a:pt x="15" y="132"/>
                </a:cubicBezTo>
                <a:cubicBezTo>
                  <a:pt x="6" y="119"/>
                  <a:pt x="0" y="102"/>
                  <a:pt x="0" y="84"/>
                </a:cubicBezTo>
                <a:cubicBezTo>
                  <a:pt x="0" y="38"/>
                  <a:pt x="38" y="0"/>
                  <a:pt x="85" y="0"/>
                </a:cubicBezTo>
                <a:close/>
              </a:path>
            </a:pathLst>
          </a:cu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p>
        </p:txBody>
      </p:sp>
      <p:sp>
        <p:nvSpPr>
          <p:cNvPr id="8" name="Freeform 10"/>
          <p:cNvSpPr/>
          <p:nvPr/>
        </p:nvSpPr>
        <p:spPr bwMode="auto">
          <a:xfrm>
            <a:off x="3491538" y="2245491"/>
            <a:ext cx="851389" cy="372747"/>
          </a:xfrm>
          <a:custGeom>
            <a:avLst/>
            <a:gdLst>
              <a:gd name="T0" fmla="*/ 201 w 201"/>
              <a:gd name="T1" fmla="*/ 88 h 88"/>
              <a:gd name="T2" fmla="*/ 201 w 201"/>
              <a:gd name="T3" fmla="*/ 0 h 88"/>
              <a:gd name="T4" fmla="*/ 0 w 201"/>
              <a:gd name="T5" fmla="*/ 0 h 88"/>
            </a:gdLst>
            <a:ahLst/>
            <a:cxnLst>
              <a:cxn ang="0">
                <a:pos x="T0" y="T1"/>
              </a:cxn>
              <a:cxn ang="0">
                <a:pos x="T2" y="T3"/>
              </a:cxn>
              <a:cxn ang="0">
                <a:pos x="T4" y="T5"/>
              </a:cxn>
            </a:cxnLst>
            <a:rect l="0" t="0" r="r" b="b"/>
            <a:pathLst>
              <a:path w="201" h="88">
                <a:moveTo>
                  <a:pt x="201" y="88"/>
                </a:moveTo>
                <a:lnTo>
                  <a:pt x="201" y="0"/>
                </a:lnTo>
                <a:lnTo>
                  <a:pt x="0" y="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873117" y="2037939"/>
            <a:ext cx="448991" cy="398162"/>
          </a:xfrm>
          <a:custGeom>
            <a:avLst/>
            <a:gdLst>
              <a:gd name="T0" fmla="*/ 7 w 45"/>
              <a:gd name="T1" fmla="*/ 0 h 40"/>
              <a:gd name="T2" fmla="*/ 39 w 45"/>
              <a:gd name="T3" fmla="*/ 0 h 40"/>
              <a:gd name="T4" fmla="*/ 45 w 45"/>
              <a:gd name="T5" fmla="*/ 7 h 40"/>
              <a:gd name="T6" fmla="*/ 45 w 45"/>
              <a:gd name="T7" fmla="*/ 33 h 40"/>
              <a:gd name="T8" fmla="*/ 39 w 45"/>
              <a:gd name="T9" fmla="*/ 40 h 40"/>
              <a:gd name="T10" fmla="*/ 7 w 45"/>
              <a:gd name="T11" fmla="*/ 40 h 40"/>
              <a:gd name="T12" fmla="*/ 0 w 45"/>
              <a:gd name="T13" fmla="*/ 33 h 40"/>
              <a:gd name="T14" fmla="*/ 0 w 45"/>
              <a:gd name="T15" fmla="*/ 7 h 40"/>
              <a:gd name="T16" fmla="*/ 7 w 4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0">
                <a:moveTo>
                  <a:pt x="7" y="0"/>
                </a:moveTo>
                <a:cubicBezTo>
                  <a:pt x="39" y="0"/>
                  <a:pt x="39" y="0"/>
                  <a:pt x="39" y="0"/>
                </a:cubicBezTo>
                <a:cubicBezTo>
                  <a:pt x="42" y="0"/>
                  <a:pt x="45" y="3"/>
                  <a:pt x="45" y="7"/>
                </a:cubicBezTo>
                <a:cubicBezTo>
                  <a:pt x="45" y="33"/>
                  <a:pt x="45" y="33"/>
                  <a:pt x="45" y="33"/>
                </a:cubicBezTo>
                <a:cubicBezTo>
                  <a:pt x="45" y="37"/>
                  <a:pt x="42" y="40"/>
                  <a:pt x="39" y="40"/>
                </a:cubicBezTo>
                <a:cubicBezTo>
                  <a:pt x="7" y="40"/>
                  <a:pt x="7" y="40"/>
                  <a:pt x="7" y="40"/>
                </a:cubicBezTo>
                <a:cubicBezTo>
                  <a:pt x="3" y="40"/>
                  <a:pt x="0" y="37"/>
                  <a:pt x="0" y="33"/>
                </a:cubicBezTo>
                <a:cubicBezTo>
                  <a:pt x="0" y="7"/>
                  <a:pt x="0" y="7"/>
                  <a:pt x="0" y="7"/>
                </a:cubicBezTo>
                <a:cubicBezTo>
                  <a:pt x="0" y="3"/>
                  <a:pt x="3" y="0"/>
                  <a:pt x="7" y="0"/>
                </a:cubicBezTo>
                <a:close/>
              </a:path>
            </a:pathLst>
          </a:custGeom>
          <a:solidFill>
            <a:schemeClr val="accent2"/>
          </a:solidFill>
          <a:ln w="5" cap="flat">
            <a:noFill/>
            <a:prstDash val="solid"/>
            <a:miter lim="800000"/>
          </a:ln>
        </p:spPr>
        <p:txBody>
          <a:bodyPr vert="horz" wrap="square" lIns="91440" tIns="45720" rIns="91440" bIns="45720" numCol="1" anchor="ctr" anchorCtr="0" compatLnSpc="1"/>
          <a:lstStyle/>
          <a:p>
            <a:pPr algn="ctr"/>
            <a:r>
              <a:rPr lang="en-US" altLang="zh-CN" dirty="0">
                <a:solidFill>
                  <a:schemeClr val="bg1"/>
                </a:solidFill>
                <a:latin typeface="Bebas" pitchFamily="2" charset="0"/>
              </a:rPr>
              <a:t>01</a:t>
            </a:r>
            <a:endParaRPr lang="zh-CN" altLang="en-US" dirty="0">
              <a:solidFill>
                <a:schemeClr val="bg1"/>
              </a:solidFill>
              <a:latin typeface="Bebas" pitchFamily="2" charset="0"/>
            </a:endParaRPr>
          </a:p>
        </p:txBody>
      </p:sp>
      <p:sp>
        <p:nvSpPr>
          <p:cNvPr id="10" name="Freeform 12"/>
          <p:cNvSpPr/>
          <p:nvPr/>
        </p:nvSpPr>
        <p:spPr bwMode="auto">
          <a:xfrm>
            <a:off x="7845900" y="2245491"/>
            <a:ext cx="847152" cy="372747"/>
          </a:xfrm>
          <a:custGeom>
            <a:avLst/>
            <a:gdLst>
              <a:gd name="T0" fmla="*/ 0 w 200"/>
              <a:gd name="T1" fmla="*/ 88 h 88"/>
              <a:gd name="T2" fmla="*/ 0 w 200"/>
              <a:gd name="T3" fmla="*/ 0 h 88"/>
              <a:gd name="T4" fmla="*/ 200 w 200"/>
              <a:gd name="T5" fmla="*/ 0 h 88"/>
            </a:gdLst>
            <a:ahLst/>
            <a:cxnLst>
              <a:cxn ang="0">
                <a:pos x="T0" y="T1"/>
              </a:cxn>
              <a:cxn ang="0">
                <a:pos x="T2" y="T3"/>
              </a:cxn>
              <a:cxn ang="0">
                <a:pos x="T4" y="T5"/>
              </a:cxn>
            </a:cxnLst>
            <a:rect l="0" t="0" r="r" b="b"/>
            <a:pathLst>
              <a:path w="200" h="88">
                <a:moveTo>
                  <a:pt x="0" y="88"/>
                </a:moveTo>
                <a:lnTo>
                  <a:pt x="0" y="0"/>
                </a:lnTo>
                <a:lnTo>
                  <a:pt x="200" y="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8854012" y="2037939"/>
            <a:ext cx="461699" cy="398162"/>
          </a:xfrm>
          <a:custGeom>
            <a:avLst/>
            <a:gdLst>
              <a:gd name="T0" fmla="*/ 39 w 46"/>
              <a:gd name="T1" fmla="*/ 0 h 40"/>
              <a:gd name="T2" fmla="*/ 7 w 46"/>
              <a:gd name="T3" fmla="*/ 0 h 40"/>
              <a:gd name="T4" fmla="*/ 0 w 46"/>
              <a:gd name="T5" fmla="*/ 7 h 40"/>
              <a:gd name="T6" fmla="*/ 0 w 46"/>
              <a:gd name="T7" fmla="*/ 33 h 40"/>
              <a:gd name="T8" fmla="*/ 7 w 46"/>
              <a:gd name="T9" fmla="*/ 40 h 40"/>
              <a:gd name="T10" fmla="*/ 39 w 46"/>
              <a:gd name="T11" fmla="*/ 40 h 40"/>
              <a:gd name="T12" fmla="*/ 46 w 46"/>
              <a:gd name="T13" fmla="*/ 33 h 40"/>
              <a:gd name="T14" fmla="*/ 46 w 46"/>
              <a:gd name="T15" fmla="*/ 7 h 40"/>
              <a:gd name="T16" fmla="*/ 39 w 4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39" y="0"/>
                </a:moveTo>
                <a:cubicBezTo>
                  <a:pt x="7" y="0"/>
                  <a:pt x="7" y="0"/>
                  <a:pt x="7" y="0"/>
                </a:cubicBezTo>
                <a:cubicBezTo>
                  <a:pt x="3" y="0"/>
                  <a:pt x="0" y="3"/>
                  <a:pt x="0" y="7"/>
                </a:cubicBezTo>
                <a:cubicBezTo>
                  <a:pt x="0" y="33"/>
                  <a:pt x="0" y="33"/>
                  <a:pt x="0" y="33"/>
                </a:cubicBezTo>
                <a:cubicBezTo>
                  <a:pt x="0" y="37"/>
                  <a:pt x="3" y="40"/>
                  <a:pt x="7" y="40"/>
                </a:cubicBezTo>
                <a:cubicBezTo>
                  <a:pt x="39" y="40"/>
                  <a:pt x="39" y="40"/>
                  <a:pt x="39" y="40"/>
                </a:cubicBezTo>
                <a:cubicBezTo>
                  <a:pt x="43" y="40"/>
                  <a:pt x="46" y="37"/>
                  <a:pt x="46" y="33"/>
                </a:cubicBezTo>
                <a:cubicBezTo>
                  <a:pt x="46" y="7"/>
                  <a:pt x="46" y="7"/>
                  <a:pt x="46" y="7"/>
                </a:cubicBezTo>
                <a:cubicBezTo>
                  <a:pt x="46" y="3"/>
                  <a:pt x="43" y="0"/>
                  <a:pt x="39" y="0"/>
                </a:cubicBezTo>
                <a:close/>
              </a:path>
            </a:pathLst>
          </a:custGeom>
          <a:solidFill>
            <a:schemeClr val="accent4"/>
          </a:solidFill>
          <a:ln w="5" cap="flat">
            <a:noFill/>
            <a:prstDash val="solid"/>
            <a:miter lim="800000"/>
          </a:ln>
        </p:spPr>
        <p:txBody>
          <a:bodyPr vert="horz" wrap="square" lIns="91440" tIns="45720" rIns="91440" bIns="45720" numCol="1" anchor="ctr" anchorCtr="0" compatLnSpc="1"/>
          <a:lstStyle/>
          <a:p>
            <a:pPr algn="ctr"/>
            <a:r>
              <a:rPr lang="en-US" altLang="zh-CN" dirty="0">
                <a:solidFill>
                  <a:schemeClr val="bg1"/>
                </a:solidFill>
                <a:latin typeface="Bebas" pitchFamily="2" charset="0"/>
              </a:rPr>
              <a:t>04</a:t>
            </a:r>
            <a:endParaRPr lang="zh-CN" altLang="en-US" dirty="0">
              <a:solidFill>
                <a:schemeClr val="bg1"/>
              </a:solidFill>
              <a:latin typeface="Bebas" pitchFamily="2" charset="0"/>
            </a:endParaRPr>
          </a:p>
        </p:txBody>
      </p:sp>
      <p:sp>
        <p:nvSpPr>
          <p:cNvPr id="12" name="Freeform 14"/>
          <p:cNvSpPr/>
          <p:nvPr/>
        </p:nvSpPr>
        <p:spPr bwMode="auto">
          <a:xfrm>
            <a:off x="4681788" y="4625989"/>
            <a:ext cx="851389" cy="381219"/>
          </a:xfrm>
          <a:custGeom>
            <a:avLst/>
            <a:gdLst>
              <a:gd name="T0" fmla="*/ 201 w 201"/>
              <a:gd name="T1" fmla="*/ 0 h 90"/>
              <a:gd name="T2" fmla="*/ 201 w 201"/>
              <a:gd name="T3" fmla="*/ 90 h 90"/>
              <a:gd name="T4" fmla="*/ 0 w 201"/>
              <a:gd name="T5" fmla="*/ 90 h 90"/>
            </a:gdLst>
            <a:ahLst/>
            <a:cxnLst>
              <a:cxn ang="0">
                <a:pos x="T0" y="T1"/>
              </a:cxn>
              <a:cxn ang="0">
                <a:pos x="T2" y="T3"/>
              </a:cxn>
              <a:cxn ang="0">
                <a:pos x="T4" y="T5"/>
              </a:cxn>
            </a:cxnLst>
            <a:rect l="0" t="0" r="r" b="b"/>
            <a:pathLst>
              <a:path w="201" h="90">
                <a:moveTo>
                  <a:pt x="201" y="0"/>
                </a:moveTo>
                <a:lnTo>
                  <a:pt x="201" y="90"/>
                </a:lnTo>
                <a:lnTo>
                  <a:pt x="0" y="9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4054895" y="4816599"/>
            <a:ext cx="457462" cy="389690"/>
          </a:xfrm>
          <a:custGeom>
            <a:avLst/>
            <a:gdLst>
              <a:gd name="T0" fmla="*/ 7 w 46"/>
              <a:gd name="T1" fmla="*/ 39 h 39"/>
              <a:gd name="T2" fmla="*/ 39 w 46"/>
              <a:gd name="T3" fmla="*/ 39 h 39"/>
              <a:gd name="T4" fmla="*/ 46 w 46"/>
              <a:gd name="T5" fmla="*/ 32 h 39"/>
              <a:gd name="T6" fmla="*/ 46 w 46"/>
              <a:gd name="T7" fmla="*/ 7 h 39"/>
              <a:gd name="T8" fmla="*/ 39 w 46"/>
              <a:gd name="T9" fmla="*/ 0 h 39"/>
              <a:gd name="T10" fmla="*/ 7 w 46"/>
              <a:gd name="T11" fmla="*/ 0 h 39"/>
              <a:gd name="T12" fmla="*/ 0 w 46"/>
              <a:gd name="T13" fmla="*/ 7 h 39"/>
              <a:gd name="T14" fmla="*/ 0 w 46"/>
              <a:gd name="T15" fmla="*/ 32 h 39"/>
              <a:gd name="T16" fmla="*/ 7 w 4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7" y="39"/>
                </a:moveTo>
                <a:cubicBezTo>
                  <a:pt x="39" y="39"/>
                  <a:pt x="39" y="39"/>
                  <a:pt x="39" y="39"/>
                </a:cubicBezTo>
                <a:cubicBezTo>
                  <a:pt x="43" y="39"/>
                  <a:pt x="46" y="36"/>
                  <a:pt x="46" y="32"/>
                </a:cubicBezTo>
                <a:cubicBezTo>
                  <a:pt x="46" y="7"/>
                  <a:pt x="46" y="7"/>
                  <a:pt x="46" y="7"/>
                </a:cubicBezTo>
                <a:cubicBezTo>
                  <a:pt x="46" y="3"/>
                  <a:pt x="43" y="0"/>
                  <a:pt x="39" y="0"/>
                </a:cubicBezTo>
                <a:cubicBezTo>
                  <a:pt x="7" y="0"/>
                  <a:pt x="7" y="0"/>
                  <a:pt x="7" y="0"/>
                </a:cubicBezTo>
                <a:cubicBezTo>
                  <a:pt x="3" y="0"/>
                  <a:pt x="0" y="3"/>
                  <a:pt x="0" y="7"/>
                </a:cubicBezTo>
                <a:cubicBezTo>
                  <a:pt x="0" y="32"/>
                  <a:pt x="0" y="32"/>
                  <a:pt x="0" y="32"/>
                </a:cubicBezTo>
                <a:cubicBezTo>
                  <a:pt x="0" y="36"/>
                  <a:pt x="3" y="39"/>
                  <a:pt x="7" y="39"/>
                </a:cubicBezTo>
                <a:close/>
              </a:path>
            </a:pathLst>
          </a:custGeom>
          <a:solidFill>
            <a:schemeClr val="accent1"/>
          </a:solidFill>
          <a:ln w="5" cap="flat">
            <a:noFill/>
            <a:prstDash val="solid"/>
            <a:miter lim="800000"/>
          </a:ln>
        </p:spPr>
        <p:txBody>
          <a:bodyPr vert="horz" wrap="square" lIns="91440" tIns="45720" rIns="91440" bIns="45720" numCol="1" anchor="ctr" anchorCtr="0" compatLnSpc="1"/>
          <a:lstStyle/>
          <a:p>
            <a:pPr algn="ctr"/>
            <a:r>
              <a:rPr lang="en-US" altLang="zh-CN" dirty="0">
                <a:solidFill>
                  <a:schemeClr val="bg1"/>
                </a:solidFill>
                <a:latin typeface="Bebas" pitchFamily="2" charset="0"/>
              </a:rPr>
              <a:t>03</a:t>
            </a:r>
            <a:endParaRPr lang="zh-CN" altLang="en-US" dirty="0">
              <a:solidFill>
                <a:schemeClr val="bg1"/>
              </a:solidFill>
              <a:latin typeface="Bebas" pitchFamily="2" charset="0"/>
            </a:endParaRPr>
          </a:p>
        </p:txBody>
      </p:sp>
      <p:sp>
        <p:nvSpPr>
          <p:cNvPr id="14" name="Freeform 16"/>
          <p:cNvSpPr/>
          <p:nvPr/>
        </p:nvSpPr>
        <p:spPr bwMode="auto">
          <a:xfrm>
            <a:off x="6664125" y="4625989"/>
            <a:ext cx="851389" cy="381219"/>
          </a:xfrm>
          <a:custGeom>
            <a:avLst/>
            <a:gdLst>
              <a:gd name="T0" fmla="*/ 0 w 201"/>
              <a:gd name="T1" fmla="*/ 0 h 90"/>
              <a:gd name="T2" fmla="*/ 0 w 201"/>
              <a:gd name="T3" fmla="*/ 90 h 90"/>
              <a:gd name="T4" fmla="*/ 201 w 201"/>
              <a:gd name="T5" fmla="*/ 90 h 90"/>
            </a:gdLst>
            <a:ahLst/>
            <a:cxnLst>
              <a:cxn ang="0">
                <a:pos x="T0" y="T1"/>
              </a:cxn>
              <a:cxn ang="0">
                <a:pos x="T2" y="T3"/>
              </a:cxn>
              <a:cxn ang="0">
                <a:pos x="T4" y="T5"/>
              </a:cxn>
            </a:cxnLst>
            <a:rect l="0" t="0" r="r" b="b"/>
            <a:pathLst>
              <a:path w="201" h="90">
                <a:moveTo>
                  <a:pt x="0" y="0"/>
                </a:moveTo>
                <a:lnTo>
                  <a:pt x="0" y="90"/>
                </a:lnTo>
                <a:lnTo>
                  <a:pt x="201" y="9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7684942" y="4816599"/>
            <a:ext cx="461699" cy="389690"/>
          </a:xfrm>
          <a:custGeom>
            <a:avLst/>
            <a:gdLst>
              <a:gd name="T0" fmla="*/ 39 w 46"/>
              <a:gd name="T1" fmla="*/ 39 h 39"/>
              <a:gd name="T2" fmla="*/ 7 w 46"/>
              <a:gd name="T3" fmla="*/ 39 h 39"/>
              <a:gd name="T4" fmla="*/ 0 w 46"/>
              <a:gd name="T5" fmla="*/ 32 h 39"/>
              <a:gd name="T6" fmla="*/ 0 w 46"/>
              <a:gd name="T7" fmla="*/ 7 h 39"/>
              <a:gd name="T8" fmla="*/ 7 w 46"/>
              <a:gd name="T9" fmla="*/ 0 h 39"/>
              <a:gd name="T10" fmla="*/ 39 w 46"/>
              <a:gd name="T11" fmla="*/ 0 h 39"/>
              <a:gd name="T12" fmla="*/ 46 w 46"/>
              <a:gd name="T13" fmla="*/ 7 h 39"/>
              <a:gd name="T14" fmla="*/ 46 w 46"/>
              <a:gd name="T15" fmla="*/ 32 h 39"/>
              <a:gd name="T16" fmla="*/ 39 w 4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39" y="39"/>
                </a:moveTo>
                <a:cubicBezTo>
                  <a:pt x="7" y="39"/>
                  <a:pt x="7" y="39"/>
                  <a:pt x="7" y="39"/>
                </a:cubicBezTo>
                <a:cubicBezTo>
                  <a:pt x="3" y="39"/>
                  <a:pt x="0" y="36"/>
                  <a:pt x="0" y="32"/>
                </a:cubicBezTo>
                <a:cubicBezTo>
                  <a:pt x="0" y="7"/>
                  <a:pt x="0" y="7"/>
                  <a:pt x="0" y="7"/>
                </a:cubicBezTo>
                <a:cubicBezTo>
                  <a:pt x="0" y="3"/>
                  <a:pt x="3" y="0"/>
                  <a:pt x="7" y="0"/>
                </a:cubicBezTo>
                <a:cubicBezTo>
                  <a:pt x="39" y="0"/>
                  <a:pt x="39" y="0"/>
                  <a:pt x="39" y="0"/>
                </a:cubicBezTo>
                <a:cubicBezTo>
                  <a:pt x="43" y="0"/>
                  <a:pt x="46" y="3"/>
                  <a:pt x="46" y="7"/>
                </a:cubicBezTo>
                <a:cubicBezTo>
                  <a:pt x="46" y="32"/>
                  <a:pt x="46" y="32"/>
                  <a:pt x="46" y="32"/>
                </a:cubicBezTo>
                <a:cubicBezTo>
                  <a:pt x="46" y="36"/>
                  <a:pt x="43" y="39"/>
                  <a:pt x="39" y="39"/>
                </a:cubicBez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r>
              <a:rPr lang="en-US" altLang="zh-CN" dirty="0">
                <a:solidFill>
                  <a:schemeClr val="bg1"/>
                </a:solidFill>
                <a:latin typeface="Bebas" pitchFamily="2" charset="0"/>
              </a:rPr>
              <a:t>02</a:t>
            </a:r>
            <a:endParaRPr lang="zh-CN" altLang="en-US" dirty="0">
              <a:solidFill>
                <a:schemeClr val="bg1"/>
              </a:solidFill>
              <a:latin typeface="Bebas" pitchFamily="2" charset="0"/>
            </a:endParaRPr>
          </a:p>
        </p:txBody>
      </p:sp>
      <p:sp>
        <p:nvSpPr>
          <p:cNvPr id="18" name="Freeform 20"/>
          <p:cNvSpPr>
            <a:spLocks noEditPoints="1"/>
          </p:cNvSpPr>
          <p:nvPr/>
        </p:nvSpPr>
        <p:spPr bwMode="auto">
          <a:xfrm>
            <a:off x="6536393" y="3429382"/>
            <a:ext cx="302056" cy="449002"/>
          </a:xfrm>
          <a:custGeom>
            <a:avLst/>
            <a:gdLst>
              <a:gd name="T0" fmla="*/ 63 w 94"/>
              <a:gd name="T1" fmla="*/ 23 h 140"/>
              <a:gd name="T2" fmla="*/ 58 w 94"/>
              <a:gd name="T3" fmla="*/ 12 h 140"/>
              <a:gd name="T4" fmla="*/ 47 w 94"/>
              <a:gd name="T5" fmla="*/ 0 h 140"/>
              <a:gd name="T6" fmla="*/ 36 w 94"/>
              <a:gd name="T7" fmla="*/ 12 h 140"/>
              <a:gd name="T8" fmla="*/ 32 w 94"/>
              <a:gd name="T9" fmla="*/ 23 h 140"/>
              <a:gd name="T10" fmla="*/ 0 w 94"/>
              <a:gd name="T11" fmla="*/ 30 h 140"/>
              <a:gd name="T12" fmla="*/ 8 w 94"/>
              <a:gd name="T13" fmla="*/ 140 h 140"/>
              <a:gd name="T14" fmla="*/ 94 w 94"/>
              <a:gd name="T15" fmla="*/ 132 h 140"/>
              <a:gd name="T16" fmla="*/ 86 w 94"/>
              <a:gd name="T17" fmla="*/ 23 h 140"/>
              <a:gd name="T18" fmla="*/ 56 w 94"/>
              <a:gd name="T19" fmla="*/ 11 h 140"/>
              <a:gd name="T20" fmla="*/ 38 w 94"/>
              <a:gd name="T21" fmla="*/ 11 h 140"/>
              <a:gd name="T22" fmla="*/ 83 w 94"/>
              <a:gd name="T23" fmla="*/ 124 h 140"/>
              <a:gd name="T24" fmla="*/ 11 w 94"/>
              <a:gd name="T25" fmla="*/ 29 h 140"/>
              <a:gd name="T26" fmla="*/ 22 w 94"/>
              <a:gd name="T27" fmla="*/ 35 h 140"/>
              <a:gd name="T28" fmla="*/ 70 w 94"/>
              <a:gd name="T29" fmla="*/ 29 h 140"/>
              <a:gd name="T30" fmla="*/ 83 w 94"/>
              <a:gd name="T31" fmla="*/ 124 h 140"/>
              <a:gd name="T32" fmla="*/ 54 w 94"/>
              <a:gd name="T33" fmla="*/ 11 h 140"/>
              <a:gd name="T34" fmla="*/ 40 w 94"/>
              <a:gd name="T35" fmla="*/ 11 h 140"/>
              <a:gd name="T36" fmla="*/ 47 w 94"/>
              <a:gd name="T37" fmla="*/ 6 h 140"/>
              <a:gd name="T38" fmla="*/ 47 w 94"/>
              <a:gd name="T39" fmla="*/ 16 h 140"/>
              <a:gd name="T40" fmla="*/ 47 w 94"/>
              <a:gd name="T41" fmla="*/ 6 h 140"/>
              <a:gd name="T42" fmla="*/ 37 w 94"/>
              <a:gd name="T43" fmla="*/ 88 h 140"/>
              <a:gd name="T44" fmla="*/ 25 w 94"/>
              <a:gd name="T45" fmla="*/ 102 h 140"/>
              <a:gd name="T46" fmla="*/ 18 w 94"/>
              <a:gd name="T47" fmla="*/ 94 h 140"/>
              <a:gd name="T48" fmla="*/ 25 w 94"/>
              <a:gd name="T49" fmla="*/ 95 h 140"/>
              <a:gd name="T50" fmla="*/ 35 w 94"/>
              <a:gd name="T51" fmla="*/ 67 h 140"/>
              <a:gd name="T52" fmla="*/ 26 w 94"/>
              <a:gd name="T53" fmla="*/ 81 h 140"/>
              <a:gd name="T54" fmla="*/ 24 w 94"/>
              <a:gd name="T55" fmla="*/ 81 h 140"/>
              <a:gd name="T56" fmla="*/ 20 w 94"/>
              <a:gd name="T57" fmla="*/ 72 h 140"/>
              <a:gd name="T58" fmla="*/ 35 w 94"/>
              <a:gd name="T59" fmla="*/ 67 h 140"/>
              <a:gd name="T60" fmla="*/ 37 w 94"/>
              <a:gd name="T61" fmla="*/ 50 h 140"/>
              <a:gd name="T62" fmla="*/ 25 w 94"/>
              <a:gd name="T63" fmla="*/ 63 h 140"/>
              <a:gd name="T64" fmla="*/ 18 w 94"/>
              <a:gd name="T65" fmla="*/ 55 h 140"/>
              <a:gd name="T66" fmla="*/ 25 w 94"/>
              <a:gd name="T67"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0">
                <a:moveTo>
                  <a:pt x="86" y="23"/>
                </a:moveTo>
                <a:cubicBezTo>
                  <a:pt x="63" y="23"/>
                  <a:pt x="63" y="23"/>
                  <a:pt x="63" y="23"/>
                </a:cubicBezTo>
                <a:cubicBezTo>
                  <a:pt x="58" y="19"/>
                  <a:pt x="58" y="12"/>
                  <a:pt x="58" y="12"/>
                </a:cubicBezTo>
                <a:cubicBezTo>
                  <a:pt x="58" y="12"/>
                  <a:pt x="58" y="12"/>
                  <a:pt x="58" y="12"/>
                </a:cubicBezTo>
                <a:cubicBezTo>
                  <a:pt x="58" y="12"/>
                  <a:pt x="58" y="11"/>
                  <a:pt x="58" y="11"/>
                </a:cubicBezTo>
                <a:cubicBezTo>
                  <a:pt x="58" y="5"/>
                  <a:pt x="53" y="0"/>
                  <a:pt x="47" y="0"/>
                </a:cubicBezTo>
                <a:cubicBezTo>
                  <a:pt x="41" y="0"/>
                  <a:pt x="36" y="5"/>
                  <a:pt x="36" y="11"/>
                </a:cubicBezTo>
                <a:cubicBezTo>
                  <a:pt x="36" y="11"/>
                  <a:pt x="36" y="12"/>
                  <a:pt x="36" y="12"/>
                </a:cubicBezTo>
                <a:cubicBezTo>
                  <a:pt x="36" y="12"/>
                  <a:pt x="36" y="12"/>
                  <a:pt x="36" y="12"/>
                </a:cubicBezTo>
                <a:cubicBezTo>
                  <a:pt x="36" y="12"/>
                  <a:pt x="37" y="19"/>
                  <a:pt x="32" y="23"/>
                </a:cubicBezTo>
                <a:cubicBezTo>
                  <a:pt x="8" y="23"/>
                  <a:pt x="8" y="23"/>
                  <a:pt x="8" y="23"/>
                </a:cubicBezTo>
                <a:cubicBezTo>
                  <a:pt x="4" y="23"/>
                  <a:pt x="0" y="26"/>
                  <a:pt x="0" y="30"/>
                </a:cubicBezTo>
                <a:cubicBezTo>
                  <a:pt x="0" y="132"/>
                  <a:pt x="0" y="132"/>
                  <a:pt x="0" y="132"/>
                </a:cubicBezTo>
                <a:cubicBezTo>
                  <a:pt x="0" y="137"/>
                  <a:pt x="4" y="140"/>
                  <a:pt x="8" y="140"/>
                </a:cubicBezTo>
                <a:cubicBezTo>
                  <a:pt x="86" y="140"/>
                  <a:pt x="86" y="140"/>
                  <a:pt x="86" y="140"/>
                </a:cubicBezTo>
                <a:cubicBezTo>
                  <a:pt x="91" y="140"/>
                  <a:pt x="94" y="137"/>
                  <a:pt x="94" y="132"/>
                </a:cubicBezTo>
                <a:cubicBezTo>
                  <a:pt x="94" y="30"/>
                  <a:pt x="94" y="30"/>
                  <a:pt x="94" y="30"/>
                </a:cubicBezTo>
                <a:cubicBezTo>
                  <a:pt x="94" y="26"/>
                  <a:pt x="91" y="23"/>
                  <a:pt x="86" y="23"/>
                </a:cubicBezTo>
                <a:close/>
                <a:moveTo>
                  <a:pt x="47" y="2"/>
                </a:moveTo>
                <a:cubicBezTo>
                  <a:pt x="52" y="2"/>
                  <a:pt x="56" y="6"/>
                  <a:pt x="56" y="11"/>
                </a:cubicBezTo>
                <a:cubicBezTo>
                  <a:pt x="56" y="16"/>
                  <a:pt x="52" y="20"/>
                  <a:pt x="47" y="20"/>
                </a:cubicBezTo>
                <a:cubicBezTo>
                  <a:pt x="42" y="20"/>
                  <a:pt x="38" y="16"/>
                  <a:pt x="38" y="11"/>
                </a:cubicBezTo>
                <a:cubicBezTo>
                  <a:pt x="38" y="6"/>
                  <a:pt x="42" y="2"/>
                  <a:pt x="47" y="2"/>
                </a:cubicBezTo>
                <a:close/>
                <a:moveTo>
                  <a:pt x="83" y="124"/>
                </a:moveTo>
                <a:cubicBezTo>
                  <a:pt x="11" y="124"/>
                  <a:pt x="11" y="124"/>
                  <a:pt x="11" y="124"/>
                </a:cubicBezTo>
                <a:cubicBezTo>
                  <a:pt x="11" y="29"/>
                  <a:pt x="11" y="29"/>
                  <a:pt x="11" y="29"/>
                </a:cubicBezTo>
                <a:cubicBezTo>
                  <a:pt x="24" y="29"/>
                  <a:pt x="24" y="29"/>
                  <a:pt x="24" y="29"/>
                </a:cubicBezTo>
                <a:cubicBezTo>
                  <a:pt x="22" y="35"/>
                  <a:pt x="22" y="35"/>
                  <a:pt x="22" y="35"/>
                </a:cubicBezTo>
                <a:cubicBezTo>
                  <a:pt x="72" y="35"/>
                  <a:pt x="72" y="35"/>
                  <a:pt x="72" y="35"/>
                </a:cubicBezTo>
                <a:cubicBezTo>
                  <a:pt x="70" y="29"/>
                  <a:pt x="70" y="29"/>
                  <a:pt x="70" y="29"/>
                </a:cubicBezTo>
                <a:cubicBezTo>
                  <a:pt x="83" y="29"/>
                  <a:pt x="83" y="29"/>
                  <a:pt x="83" y="29"/>
                </a:cubicBezTo>
                <a:lnTo>
                  <a:pt x="83" y="124"/>
                </a:lnTo>
                <a:close/>
                <a:moveTo>
                  <a:pt x="47" y="18"/>
                </a:moveTo>
                <a:cubicBezTo>
                  <a:pt x="51" y="18"/>
                  <a:pt x="54" y="15"/>
                  <a:pt x="54" y="11"/>
                </a:cubicBezTo>
                <a:cubicBezTo>
                  <a:pt x="54" y="7"/>
                  <a:pt x="51" y="4"/>
                  <a:pt x="47" y="4"/>
                </a:cubicBezTo>
                <a:cubicBezTo>
                  <a:pt x="43" y="4"/>
                  <a:pt x="40" y="7"/>
                  <a:pt x="40" y="11"/>
                </a:cubicBezTo>
                <a:cubicBezTo>
                  <a:pt x="40" y="15"/>
                  <a:pt x="43" y="18"/>
                  <a:pt x="47" y="18"/>
                </a:cubicBezTo>
                <a:close/>
                <a:moveTo>
                  <a:pt x="47" y="6"/>
                </a:moveTo>
                <a:cubicBezTo>
                  <a:pt x="50" y="6"/>
                  <a:pt x="52" y="8"/>
                  <a:pt x="52" y="11"/>
                </a:cubicBezTo>
                <a:cubicBezTo>
                  <a:pt x="52" y="14"/>
                  <a:pt x="50" y="16"/>
                  <a:pt x="47" y="16"/>
                </a:cubicBezTo>
                <a:cubicBezTo>
                  <a:pt x="44" y="16"/>
                  <a:pt x="42" y="14"/>
                  <a:pt x="42" y="11"/>
                </a:cubicBezTo>
                <a:cubicBezTo>
                  <a:pt x="42" y="8"/>
                  <a:pt x="44" y="6"/>
                  <a:pt x="47" y="6"/>
                </a:cubicBezTo>
                <a:close/>
                <a:moveTo>
                  <a:pt x="35" y="86"/>
                </a:moveTo>
                <a:cubicBezTo>
                  <a:pt x="37" y="88"/>
                  <a:pt x="37" y="88"/>
                  <a:pt x="37" y="88"/>
                </a:cubicBezTo>
                <a:cubicBezTo>
                  <a:pt x="26" y="101"/>
                  <a:pt x="26" y="101"/>
                  <a:pt x="26" y="101"/>
                </a:cubicBezTo>
                <a:cubicBezTo>
                  <a:pt x="25" y="102"/>
                  <a:pt x="25" y="102"/>
                  <a:pt x="25" y="102"/>
                </a:cubicBezTo>
                <a:cubicBezTo>
                  <a:pt x="24" y="100"/>
                  <a:pt x="24" y="100"/>
                  <a:pt x="24" y="100"/>
                </a:cubicBezTo>
                <a:cubicBezTo>
                  <a:pt x="18" y="94"/>
                  <a:pt x="18" y="94"/>
                  <a:pt x="18" y="94"/>
                </a:cubicBezTo>
                <a:cubicBezTo>
                  <a:pt x="20" y="91"/>
                  <a:pt x="20" y="91"/>
                  <a:pt x="20" y="91"/>
                </a:cubicBezTo>
                <a:cubicBezTo>
                  <a:pt x="25" y="95"/>
                  <a:pt x="25" y="95"/>
                  <a:pt x="25" y="95"/>
                </a:cubicBezTo>
                <a:lnTo>
                  <a:pt x="35" y="86"/>
                </a:lnTo>
                <a:close/>
                <a:moveTo>
                  <a:pt x="35" y="67"/>
                </a:moveTo>
                <a:cubicBezTo>
                  <a:pt x="37" y="69"/>
                  <a:pt x="37" y="69"/>
                  <a:pt x="37" y="69"/>
                </a:cubicBezTo>
                <a:cubicBezTo>
                  <a:pt x="26" y="81"/>
                  <a:pt x="26" y="81"/>
                  <a:pt x="26" y="81"/>
                </a:cubicBezTo>
                <a:cubicBezTo>
                  <a:pt x="25" y="83"/>
                  <a:pt x="25" y="83"/>
                  <a:pt x="25" y="83"/>
                </a:cubicBezTo>
                <a:cubicBezTo>
                  <a:pt x="24" y="81"/>
                  <a:pt x="24" y="81"/>
                  <a:pt x="24" y="81"/>
                </a:cubicBezTo>
                <a:cubicBezTo>
                  <a:pt x="18" y="74"/>
                  <a:pt x="18" y="74"/>
                  <a:pt x="18" y="74"/>
                </a:cubicBezTo>
                <a:cubicBezTo>
                  <a:pt x="20" y="72"/>
                  <a:pt x="20" y="72"/>
                  <a:pt x="20" y="72"/>
                </a:cubicBezTo>
                <a:cubicBezTo>
                  <a:pt x="25" y="76"/>
                  <a:pt x="25" y="76"/>
                  <a:pt x="25" y="76"/>
                </a:cubicBezTo>
                <a:lnTo>
                  <a:pt x="35" y="67"/>
                </a:lnTo>
                <a:close/>
                <a:moveTo>
                  <a:pt x="35" y="48"/>
                </a:moveTo>
                <a:cubicBezTo>
                  <a:pt x="37" y="50"/>
                  <a:pt x="37" y="50"/>
                  <a:pt x="37" y="50"/>
                </a:cubicBezTo>
                <a:cubicBezTo>
                  <a:pt x="26" y="62"/>
                  <a:pt x="26" y="62"/>
                  <a:pt x="26" y="62"/>
                </a:cubicBezTo>
                <a:cubicBezTo>
                  <a:pt x="25" y="63"/>
                  <a:pt x="25" y="63"/>
                  <a:pt x="25" y="63"/>
                </a:cubicBezTo>
                <a:cubicBezTo>
                  <a:pt x="24" y="62"/>
                  <a:pt x="24" y="62"/>
                  <a:pt x="24" y="62"/>
                </a:cubicBezTo>
                <a:cubicBezTo>
                  <a:pt x="18" y="55"/>
                  <a:pt x="18" y="55"/>
                  <a:pt x="18" y="55"/>
                </a:cubicBezTo>
                <a:cubicBezTo>
                  <a:pt x="20" y="53"/>
                  <a:pt x="20" y="53"/>
                  <a:pt x="20" y="53"/>
                </a:cubicBezTo>
                <a:cubicBezTo>
                  <a:pt x="25" y="57"/>
                  <a:pt x="25" y="57"/>
                  <a:pt x="25" y="57"/>
                </a:cubicBezTo>
                <a:lnTo>
                  <a:pt x="35" y="4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9" name="Freeform 22"/>
          <p:cNvSpPr>
            <a:spLocks noEditPoints="1"/>
          </p:cNvSpPr>
          <p:nvPr/>
        </p:nvSpPr>
        <p:spPr bwMode="auto">
          <a:xfrm>
            <a:off x="7635545" y="3459317"/>
            <a:ext cx="450363" cy="389135"/>
          </a:xfrm>
          <a:custGeom>
            <a:avLst/>
            <a:gdLst>
              <a:gd name="T0" fmla="*/ 34 w 140"/>
              <a:gd name="T1" fmla="*/ 0 h 121"/>
              <a:gd name="T2" fmla="*/ 30 w 140"/>
              <a:gd name="T3" fmla="*/ 49 h 121"/>
              <a:gd name="T4" fmla="*/ 50 w 140"/>
              <a:gd name="T5" fmla="*/ 19 h 121"/>
              <a:gd name="T6" fmla="*/ 54 w 140"/>
              <a:gd name="T7" fmla="*/ 32 h 121"/>
              <a:gd name="T8" fmla="*/ 55 w 140"/>
              <a:gd name="T9" fmla="*/ 21 h 121"/>
              <a:gd name="T10" fmla="*/ 17 w 140"/>
              <a:gd name="T11" fmla="*/ 28 h 121"/>
              <a:gd name="T12" fmla="*/ 7 w 140"/>
              <a:gd name="T13" fmla="*/ 32 h 121"/>
              <a:gd name="T14" fmla="*/ 14 w 140"/>
              <a:gd name="T15" fmla="*/ 22 h 121"/>
              <a:gd name="T16" fmla="*/ 14 w 140"/>
              <a:gd name="T17" fmla="*/ 18 h 121"/>
              <a:gd name="T18" fmla="*/ 13 w 140"/>
              <a:gd name="T19" fmla="*/ 21 h 121"/>
              <a:gd name="T20" fmla="*/ 10 w 140"/>
              <a:gd name="T21" fmla="*/ 16 h 121"/>
              <a:gd name="T22" fmla="*/ 19 w 140"/>
              <a:gd name="T23" fmla="*/ 20 h 121"/>
              <a:gd name="T24" fmla="*/ 15 w 140"/>
              <a:gd name="T25" fmla="*/ 28 h 121"/>
              <a:gd name="T26" fmla="*/ 31 w 140"/>
              <a:gd name="T27" fmla="*/ 28 h 121"/>
              <a:gd name="T28" fmla="*/ 27 w 140"/>
              <a:gd name="T29" fmla="*/ 28 h 121"/>
              <a:gd name="T30" fmla="*/ 26 w 140"/>
              <a:gd name="T31" fmla="*/ 15 h 121"/>
              <a:gd name="T32" fmla="*/ 33 w 140"/>
              <a:gd name="T33" fmla="*/ 25 h 121"/>
              <a:gd name="T34" fmla="*/ 46 w 140"/>
              <a:gd name="T35" fmla="*/ 13 h 121"/>
              <a:gd name="T36" fmla="*/ 34 w 140"/>
              <a:gd name="T37" fmla="*/ 36 h 121"/>
              <a:gd name="T38" fmla="*/ 27 w 140"/>
              <a:gd name="T39" fmla="*/ 21 h 121"/>
              <a:gd name="T40" fmla="*/ 24 w 140"/>
              <a:gd name="T41" fmla="*/ 25 h 121"/>
              <a:gd name="T42" fmla="*/ 65 w 140"/>
              <a:gd name="T43" fmla="*/ 71 h 121"/>
              <a:gd name="T44" fmla="*/ 43 w 140"/>
              <a:gd name="T45" fmla="*/ 81 h 121"/>
              <a:gd name="T46" fmla="*/ 65 w 140"/>
              <a:gd name="T47" fmla="*/ 71 h 121"/>
              <a:gd name="T48" fmla="*/ 106 w 140"/>
              <a:gd name="T49" fmla="*/ 13 h 121"/>
              <a:gd name="T50" fmla="*/ 98 w 140"/>
              <a:gd name="T51" fmla="*/ 35 h 121"/>
              <a:gd name="T52" fmla="*/ 66 w 140"/>
              <a:gd name="T53" fmla="*/ 72 h 121"/>
              <a:gd name="T54" fmla="*/ 88 w 140"/>
              <a:gd name="T55" fmla="*/ 60 h 121"/>
              <a:gd name="T56" fmla="*/ 88 w 140"/>
              <a:gd name="T57" fmla="*/ 60 h 121"/>
              <a:gd name="T58" fmla="*/ 117 w 140"/>
              <a:gd name="T59" fmla="*/ 17 h 121"/>
              <a:gd name="T60" fmla="*/ 80 w 140"/>
              <a:gd name="T61" fmla="*/ 92 h 121"/>
              <a:gd name="T62" fmla="*/ 81 w 140"/>
              <a:gd name="T63" fmla="*/ 118 h 121"/>
              <a:gd name="T64" fmla="*/ 57 w 140"/>
              <a:gd name="T65" fmla="*/ 112 h 121"/>
              <a:gd name="T66" fmla="*/ 57 w 140"/>
              <a:gd name="T67" fmla="*/ 101 h 121"/>
              <a:gd name="T68" fmla="*/ 61 w 140"/>
              <a:gd name="T69" fmla="*/ 109 h 121"/>
              <a:gd name="T70" fmla="*/ 83 w 140"/>
              <a:gd name="T71" fmla="*/ 115 h 121"/>
              <a:gd name="T72" fmla="*/ 87 w 140"/>
              <a:gd name="T73" fmla="*/ 120 h 121"/>
              <a:gd name="T74" fmla="*/ 99 w 140"/>
              <a:gd name="T75" fmla="*/ 103 h 121"/>
              <a:gd name="T76" fmla="*/ 104 w 140"/>
              <a:gd name="T77" fmla="*/ 119 h 121"/>
              <a:gd name="T78" fmla="*/ 108 w 140"/>
              <a:gd name="T79" fmla="*/ 103 h 121"/>
              <a:gd name="T80" fmla="*/ 126 w 140"/>
              <a:gd name="T81" fmla="*/ 107 h 121"/>
              <a:gd name="T82" fmla="*/ 113 w 140"/>
              <a:gd name="T83" fmla="*/ 115 h 121"/>
              <a:gd name="T84" fmla="*/ 126 w 140"/>
              <a:gd name="T85" fmla="*/ 107 h 121"/>
              <a:gd name="T86" fmla="*/ 127 w 140"/>
              <a:gd name="T87" fmla="*/ 120 h 121"/>
              <a:gd name="T88" fmla="*/ 139 w 140"/>
              <a:gd name="T89"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21">
                <a:moveTo>
                  <a:pt x="45" y="49"/>
                </a:moveTo>
                <a:cubicBezTo>
                  <a:pt x="59" y="45"/>
                  <a:pt x="68" y="36"/>
                  <a:pt x="68" y="25"/>
                </a:cubicBezTo>
                <a:cubicBezTo>
                  <a:pt x="68" y="11"/>
                  <a:pt x="53" y="0"/>
                  <a:pt x="34" y="0"/>
                </a:cubicBezTo>
                <a:cubicBezTo>
                  <a:pt x="15" y="0"/>
                  <a:pt x="0" y="11"/>
                  <a:pt x="0" y="25"/>
                </a:cubicBezTo>
                <a:cubicBezTo>
                  <a:pt x="0" y="37"/>
                  <a:pt x="13" y="48"/>
                  <a:pt x="30" y="49"/>
                </a:cubicBezTo>
                <a:cubicBezTo>
                  <a:pt x="30" y="49"/>
                  <a:pt x="30" y="49"/>
                  <a:pt x="30" y="49"/>
                </a:cubicBezTo>
                <a:cubicBezTo>
                  <a:pt x="30" y="49"/>
                  <a:pt x="39" y="59"/>
                  <a:pt x="48" y="61"/>
                </a:cubicBezTo>
                <a:cubicBezTo>
                  <a:pt x="48" y="61"/>
                  <a:pt x="44" y="55"/>
                  <a:pt x="45" y="49"/>
                </a:cubicBezTo>
                <a:close/>
                <a:moveTo>
                  <a:pt x="50" y="19"/>
                </a:moveTo>
                <a:cubicBezTo>
                  <a:pt x="50" y="15"/>
                  <a:pt x="50" y="15"/>
                  <a:pt x="50" y="15"/>
                </a:cubicBezTo>
                <a:cubicBezTo>
                  <a:pt x="62" y="15"/>
                  <a:pt x="62" y="15"/>
                  <a:pt x="62" y="15"/>
                </a:cubicBezTo>
                <a:cubicBezTo>
                  <a:pt x="54" y="32"/>
                  <a:pt x="54" y="32"/>
                  <a:pt x="54" y="32"/>
                </a:cubicBezTo>
                <a:cubicBezTo>
                  <a:pt x="49" y="32"/>
                  <a:pt x="49" y="32"/>
                  <a:pt x="49" y="32"/>
                </a:cubicBezTo>
                <a:cubicBezTo>
                  <a:pt x="54" y="23"/>
                  <a:pt x="54" y="23"/>
                  <a:pt x="54" y="23"/>
                </a:cubicBezTo>
                <a:cubicBezTo>
                  <a:pt x="54" y="22"/>
                  <a:pt x="54" y="21"/>
                  <a:pt x="55" y="21"/>
                </a:cubicBezTo>
                <a:cubicBezTo>
                  <a:pt x="55" y="20"/>
                  <a:pt x="55" y="19"/>
                  <a:pt x="56" y="19"/>
                </a:cubicBezTo>
                <a:lnTo>
                  <a:pt x="50" y="19"/>
                </a:lnTo>
                <a:close/>
                <a:moveTo>
                  <a:pt x="17" y="28"/>
                </a:moveTo>
                <a:cubicBezTo>
                  <a:pt x="18" y="28"/>
                  <a:pt x="18" y="28"/>
                  <a:pt x="19" y="28"/>
                </a:cubicBezTo>
                <a:cubicBezTo>
                  <a:pt x="19" y="32"/>
                  <a:pt x="19" y="32"/>
                  <a:pt x="19" y="32"/>
                </a:cubicBezTo>
                <a:cubicBezTo>
                  <a:pt x="7" y="32"/>
                  <a:pt x="7" y="32"/>
                  <a:pt x="7" y="32"/>
                </a:cubicBezTo>
                <a:cubicBezTo>
                  <a:pt x="12" y="26"/>
                  <a:pt x="12" y="26"/>
                  <a:pt x="12" y="26"/>
                </a:cubicBezTo>
                <a:cubicBezTo>
                  <a:pt x="13" y="25"/>
                  <a:pt x="13" y="24"/>
                  <a:pt x="13" y="24"/>
                </a:cubicBezTo>
                <a:cubicBezTo>
                  <a:pt x="14" y="23"/>
                  <a:pt x="14" y="23"/>
                  <a:pt x="14" y="22"/>
                </a:cubicBezTo>
                <a:cubicBezTo>
                  <a:pt x="15" y="21"/>
                  <a:pt x="15" y="21"/>
                  <a:pt x="15" y="20"/>
                </a:cubicBezTo>
                <a:cubicBezTo>
                  <a:pt x="15" y="19"/>
                  <a:pt x="15" y="19"/>
                  <a:pt x="15" y="19"/>
                </a:cubicBezTo>
                <a:cubicBezTo>
                  <a:pt x="14" y="18"/>
                  <a:pt x="14" y="18"/>
                  <a:pt x="14" y="18"/>
                </a:cubicBezTo>
                <a:cubicBezTo>
                  <a:pt x="13" y="18"/>
                  <a:pt x="13" y="19"/>
                  <a:pt x="13" y="20"/>
                </a:cubicBezTo>
                <a:cubicBezTo>
                  <a:pt x="13" y="20"/>
                  <a:pt x="13" y="21"/>
                  <a:pt x="13" y="21"/>
                </a:cubicBezTo>
                <a:cubicBezTo>
                  <a:pt x="13" y="21"/>
                  <a:pt x="13" y="21"/>
                  <a:pt x="13" y="21"/>
                </a:cubicBezTo>
                <a:cubicBezTo>
                  <a:pt x="8" y="21"/>
                  <a:pt x="8" y="21"/>
                  <a:pt x="8" y="21"/>
                </a:cubicBezTo>
                <a:cubicBezTo>
                  <a:pt x="8" y="20"/>
                  <a:pt x="8" y="20"/>
                  <a:pt x="8" y="20"/>
                </a:cubicBezTo>
                <a:cubicBezTo>
                  <a:pt x="8" y="19"/>
                  <a:pt x="9" y="17"/>
                  <a:pt x="10" y="16"/>
                </a:cubicBezTo>
                <a:cubicBezTo>
                  <a:pt x="11" y="15"/>
                  <a:pt x="12" y="15"/>
                  <a:pt x="14" y="15"/>
                </a:cubicBezTo>
                <a:cubicBezTo>
                  <a:pt x="15" y="15"/>
                  <a:pt x="17" y="15"/>
                  <a:pt x="18" y="16"/>
                </a:cubicBezTo>
                <a:cubicBezTo>
                  <a:pt x="19" y="17"/>
                  <a:pt x="19" y="19"/>
                  <a:pt x="19" y="20"/>
                </a:cubicBezTo>
                <a:cubicBezTo>
                  <a:pt x="19" y="22"/>
                  <a:pt x="19" y="23"/>
                  <a:pt x="18" y="24"/>
                </a:cubicBezTo>
                <a:cubicBezTo>
                  <a:pt x="18" y="25"/>
                  <a:pt x="17" y="25"/>
                  <a:pt x="17" y="26"/>
                </a:cubicBezTo>
                <a:cubicBezTo>
                  <a:pt x="16" y="27"/>
                  <a:pt x="16" y="27"/>
                  <a:pt x="15" y="28"/>
                </a:cubicBezTo>
                <a:cubicBezTo>
                  <a:pt x="16" y="28"/>
                  <a:pt x="16" y="28"/>
                  <a:pt x="17" y="28"/>
                </a:cubicBezTo>
                <a:close/>
                <a:moveTo>
                  <a:pt x="33" y="28"/>
                </a:moveTo>
                <a:cubicBezTo>
                  <a:pt x="31" y="28"/>
                  <a:pt x="31" y="28"/>
                  <a:pt x="31" y="28"/>
                </a:cubicBezTo>
                <a:cubicBezTo>
                  <a:pt x="31" y="32"/>
                  <a:pt x="31" y="32"/>
                  <a:pt x="31" y="32"/>
                </a:cubicBezTo>
                <a:cubicBezTo>
                  <a:pt x="27" y="32"/>
                  <a:pt x="27" y="32"/>
                  <a:pt x="27" y="32"/>
                </a:cubicBezTo>
                <a:cubicBezTo>
                  <a:pt x="27" y="28"/>
                  <a:pt x="27" y="28"/>
                  <a:pt x="27" y="28"/>
                </a:cubicBezTo>
                <a:cubicBezTo>
                  <a:pt x="21" y="28"/>
                  <a:pt x="21" y="28"/>
                  <a:pt x="21" y="28"/>
                </a:cubicBezTo>
                <a:cubicBezTo>
                  <a:pt x="21" y="25"/>
                  <a:pt x="21" y="25"/>
                  <a:pt x="21" y="25"/>
                </a:cubicBezTo>
                <a:cubicBezTo>
                  <a:pt x="26" y="15"/>
                  <a:pt x="26" y="15"/>
                  <a:pt x="26" y="15"/>
                </a:cubicBezTo>
                <a:cubicBezTo>
                  <a:pt x="31" y="15"/>
                  <a:pt x="31" y="15"/>
                  <a:pt x="31" y="15"/>
                </a:cubicBezTo>
                <a:cubicBezTo>
                  <a:pt x="31" y="25"/>
                  <a:pt x="31" y="25"/>
                  <a:pt x="31" y="25"/>
                </a:cubicBezTo>
                <a:cubicBezTo>
                  <a:pt x="33" y="25"/>
                  <a:pt x="33" y="25"/>
                  <a:pt x="33" y="25"/>
                </a:cubicBezTo>
                <a:lnTo>
                  <a:pt x="33" y="28"/>
                </a:lnTo>
                <a:close/>
                <a:moveTo>
                  <a:pt x="34" y="36"/>
                </a:moveTo>
                <a:cubicBezTo>
                  <a:pt x="46" y="13"/>
                  <a:pt x="46" y="13"/>
                  <a:pt x="46" y="13"/>
                </a:cubicBezTo>
                <a:cubicBezTo>
                  <a:pt x="48" y="14"/>
                  <a:pt x="48" y="14"/>
                  <a:pt x="48" y="14"/>
                </a:cubicBezTo>
                <a:cubicBezTo>
                  <a:pt x="36" y="37"/>
                  <a:pt x="36" y="37"/>
                  <a:pt x="36" y="37"/>
                </a:cubicBezTo>
                <a:lnTo>
                  <a:pt x="34" y="36"/>
                </a:lnTo>
                <a:close/>
                <a:moveTo>
                  <a:pt x="26" y="21"/>
                </a:moveTo>
                <a:cubicBezTo>
                  <a:pt x="27" y="20"/>
                  <a:pt x="27" y="20"/>
                  <a:pt x="27" y="20"/>
                </a:cubicBezTo>
                <a:cubicBezTo>
                  <a:pt x="27" y="20"/>
                  <a:pt x="27" y="20"/>
                  <a:pt x="27" y="21"/>
                </a:cubicBezTo>
                <a:cubicBezTo>
                  <a:pt x="27" y="21"/>
                  <a:pt x="27" y="21"/>
                  <a:pt x="27" y="21"/>
                </a:cubicBezTo>
                <a:cubicBezTo>
                  <a:pt x="27" y="25"/>
                  <a:pt x="27" y="25"/>
                  <a:pt x="27" y="25"/>
                </a:cubicBezTo>
                <a:cubicBezTo>
                  <a:pt x="24" y="25"/>
                  <a:pt x="24" y="25"/>
                  <a:pt x="24" y="25"/>
                </a:cubicBezTo>
                <a:cubicBezTo>
                  <a:pt x="25" y="24"/>
                  <a:pt x="25" y="24"/>
                  <a:pt x="25" y="23"/>
                </a:cubicBezTo>
                <a:cubicBezTo>
                  <a:pt x="26" y="22"/>
                  <a:pt x="26" y="22"/>
                  <a:pt x="26" y="21"/>
                </a:cubicBezTo>
                <a:close/>
                <a:moveTo>
                  <a:pt x="65" y="71"/>
                </a:moveTo>
                <a:cubicBezTo>
                  <a:pt x="47" y="91"/>
                  <a:pt x="47" y="91"/>
                  <a:pt x="47" y="91"/>
                </a:cubicBezTo>
                <a:cubicBezTo>
                  <a:pt x="43" y="88"/>
                  <a:pt x="43" y="88"/>
                  <a:pt x="43" y="88"/>
                </a:cubicBezTo>
                <a:cubicBezTo>
                  <a:pt x="41" y="86"/>
                  <a:pt x="41" y="83"/>
                  <a:pt x="43" y="81"/>
                </a:cubicBezTo>
                <a:cubicBezTo>
                  <a:pt x="55" y="68"/>
                  <a:pt x="55" y="68"/>
                  <a:pt x="55" y="68"/>
                </a:cubicBezTo>
                <a:cubicBezTo>
                  <a:pt x="56" y="66"/>
                  <a:pt x="59" y="66"/>
                  <a:pt x="61" y="68"/>
                </a:cubicBezTo>
                <a:lnTo>
                  <a:pt x="65" y="71"/>
                </a:lnTo>
                <a:close/>
                <a:moveTo>
                  <a:pt x="94" y="32"/>
                </a:moveTo>
                <a:cubicBezTo>
                  <a:pt x="92" y="30"/>
                  <a:pt x="92" y="28"/>
                  <a:pt x="94" y="26"/>
                </a:cubicBezTo>
                <a:cubicBezTo>
                  <a:pt x="106" y="13"/>
                  <a:pt x="106" y="13"/>
                  <a:pt x="106" y="13"/>
                </a:cubicBezTo>
                <a:cubicBezTo>
                  <a:pt x="107" y="11"/>
                  <a:pt x="110" y="11"/>
                  <a:pt x="112" y="13"/>
                </a:cubicBezTo>
                <a:cubicBezTo>
                  <a:pt x="116" y="16"/>
                  <a:pt x="116" y="16"/>
                  <a:pt x="116" y="16"/>
                </a:cubicBezTo>
                <a:cubicBezTo>
                  <a:pt x="98" y="35"/>
                  <a:pt x="98" y="35"/>
                  <a:pt x="98" y="35"/>
                </a:cubicBezTo>
                <a:lnTo>
                  <a:pt x="94" y="32"/>
                </a:lnTo>
                <a:close/>
                <a:moveTo>
                  <a:pt x="48" y="92"/>
                </a:moveTo>
                <a:cubicBezTo>
                  <a:pt x="66" y="72"/>
                  <a:pt x="66" y="72"/>
                  <a:pt x="66" y="72"/>
                </a:cubicBezTo>
                <a:cubicBezTo>
                  <a:pt x="66" y="72"/>
                  <a:pt x="72" y="77"/>
                  <a:pt x="87" y="61"/>
                </a:cubicBezTo>
                <a:cubicBezTo>
                  <a:pt x="88" y="60"/>
                  <a:pt x="88" y="60"/>
                  <a:pt x="88" y="60"/>
                </a:cubicBezTo>
                <a:cubicBezTo>
                  <a:pt x="88" y="60"/>
                  <a:pt x="88" y="60"/>
                  <a:pt x="88" y="60"/>
                </a:cubicBezTo>
                <a:cubicBezTo>
                  <a:pt x="88" y="60"/>
                  <a:pt x="88" y="60"/>
                  <a:pt x="88" y="60"/>
                </a:cubicBezTo>
                <a:cubicBezTo>
                  <a:pt x="88" y="60"/>
                  <a:pt x="88" y="60"/>
                  <a:pt x="88" y="60"/>
                </a:cubicBezTo>
                <a:cubicBezTo>
                  <a:pt x="88" y="60"/>
                  <a:pt x="88" y="60"/>
                  <a:pt x="88" y="60"/>
                </a:cubicBezTo>
                <a:cubicBezTo>
                  <a:pt x="89" y="59"/>
                  <a:pt x="89" y="59"/>
                  <a:pt x="89" y="59"/>
                </a:cubicBezTo>
                <a:cubicBezTo>
                  <a:pt x="104" y="42"/>
                  <a:pt x="99" y="36"/>
                  <a:pt x="99" y="36"/>
                </a:cubicBezTo>
                <a:cubicBezTo>
                  <a:pt x="117" y="17"/>
                  <a:pt x="117" y="17"/>
                  <a:pt x="117" y="17"/>
                </a:cubicBezTo>
                <a:cubicBezTo>
                  <a:pt x="131" y="27"/>
                  <a:pt x="124" y="42"/>
                  <a:pt x="119" y="49"/>
                </a:cubicBezTo>
                <a:cubicBezTo>
                  <a:pt x="116" y="54"/>
                  <a:pt x="109" y="62"/>
                  <a:pt x="101" y="72"/>
                </a:cubicBezTo>
                <a:cubicBezTo>
                  <a:pt x="93" y="81"/>
                  <a:pt x="85" y="88"/>
                  <a:pt x="80" y="92"/>
                </a:cubicBezTo>
                <a:cubicBezTo>
                  <a:pt x="73" y="97"/>
                  <a:pt x="59" y="105"/>
                  <a:pt x="48" y="92"/>
                </a:cubicBezTo>
                <a:close/>
                <a:moveTo>
                  <a:pt x="83" y="115"/>
                </a:moveTo>
                <a:cubicBezTo>
                  <a:pt x="83" y="117"/>
                  <a:pt x="82" y="118"/>
                  <a:pt x="81" y="118"/>
                </a:cubicBezTo>
                <a:cubicBezTo>
                  <a:pt x="78" y="119"/>
                  <a:pt x="75" y="119"/>
                  <a:pt x="72" y="119"/>
                </a:cubicBezTo>
                <a:cubicBezTo>
                  <a:pt x="72" y="119"/>
                  <a:pt x="72" y="119"/>
                  <a:pt x="72" y="119"/>
                </a:cubicBezTo>
                <a:cubicBezTo>
                  <a:pt x="64" y="119"/>
                  <a:pt x="59" y="116"/>
                  <a:pt x="57" y="112"/>
                </a:cubicBezTo>
                <a:cubicBezTo>
                  <a:pt x="55" y="108"/>
                  <a:pt x="54" y="104"/>
                  <a:pt x="54" y="103"/>
                </a:cubicBezTo>
                <a:cubicBezTo>
                  <a:pt x="54" y="103"/>
                  <a:pt x="54" y="103"/>
                  <a:pt x="54" y="103"/>
                </a:cubicBezTo>
                <a:cubicBezTo>
                  <a:pt x="54" y="102"/>
                  <a:pt x="56" y="101"/>
                  <a:pt x="57" y="101"/>
                </a:cubicBezTo>
                <a:cubicBezTo>
                  <a:pt x="58" y="101"/>
                  <a:pt x="59" y="102"/>
                  <a:pt x="59" y="103"/>
                </a:cubicBezTo>
                <a:cubicBezTo>
                  <a:pt x="59" y="103"/>
                  <a:pt x="59" y="103"/>
                  <a:pt x="59" y="103"/>
                </a:cubicBezTo>
                <a:cubicBezTo>
                  <a:pt x="59" y="104"/>
                  <a:pt x="59" y="107"/>
                  <a:pt x="61" y="109"/>
                </a:cubicBezTo>
                <a:cubicBezTo>
                  <a:pt x="63" y="112"/>
                  <a:pt x="65" y="114"/>
                  <a:pt x="72" y="115"/>
                </a:cubicBezTo>
                <a:cubicBezTo>
                  <a:pt x="74" y="115"/>
                  <a:pt x="77" y="114"/>
                  <a:pt x="80" y="114"/>
                </a:cubicBezTo>
                <a:cubicBezTo>
                  <a:pt x="81" y="113"/>
                  <a:pt x="82" y="114"/>
                  <a:pt x="83" y="115"/>
                </a:cubicBezTo>
                <a:close/>
                <a:moveTo>
                  <a:pt x="100" y="107"/>
                </a:moveTo>
                <a:cubicBezTo>
                  <a:pt x="91" y="119"/>
                  <a:pt x="91" y="119"/>
                  <a:pt x="91" y="119"/>
                </a:cubicBezTo>
                <a:cubicBezTo>
                  <a:pt x="90" y="120"/>
                  <a:pt x="88" y="121"/>
                  <a:pt x="87" y="120"/>
                </a:cubicBezTo>
                <a:cubicBezTo>
                  <a:pt x="85" y="119"/>
                  <a:pt x="85" y="117"/>
                  <a:pt x="86" y="115"/>
                </a:cubicBezTo>
                <a:cubicBezTo>
                  <a:pt x="95" y="103"/>
                  <a:pt x="95" y="103"/>
                  <a:pt x="95" y="103"/>
                </a:cubicBezTo>
                <a:cubicBezTo>
                  <a:pt x="96" y="102"/>
                  <a:pt x="98" y="102"/>
                  <a:pt x="99" y="103"/>
                </a:cubicBezTo>
                <a:cubicBezTo>
                  <a:pt x="100" y="104"/>
                  <a:pt x="101" y="106"/>
                  <a:pt x="100" y="107"/>
                </a:cubicBezTo>
                <a:close/>
                <a:moveTo>
                  <a:pt x="113" y="107"/>
                </a:moveTo>
                <a:cubicBezTo>
                  <a:pt x="104" y="119"/>
                  <a:pt x="104" y="119"/>
                  <a:pt x="104" y="119"/>
                </a:cubicBezTo>
                <a:cubicBezTo>
                  <a:pt x="103" y="120"/>
                  <a:pt x="101" y="121"/>
                  <a:pt x="100" y="120"/>
                </a:cubicBezTo>
                <a:cubicBezTo>
                  <a:pt x="99" y="119"/>
                  <a:pt x="98" y="117"/>
                  <a:pt x="99" y="115"/>
                </a:cubicBezTo>
                <a:cubicBezTo>
                  <a:pt x="108" y="103"/>
                  <a:pt x="108" y="103"/>
                  <a:pt x="108" y="103"/>
                </a:cubicBezTo>
                <a:cubicBezTo>
                  <a:pt x="109" y="102"/>
                  <a:pt x="111" y="102"/>
                  <a:pt x="112" y="103"/>
                </a:cubicBezTo>
                <a:cubicBezTo>
                  <a:pt x="114" y="104"/>
                  <a:pt x="114" y="106"/>
                  <a:pt x="113" y="107"/>
                </a:cubicBezTo>
                <a:close/>
                <a:moveTo>
                  <a:pt x="126" y="107"/>
                </a:moveTo>
                <a:cubicBezTo>
                  <a:pt x="118" y="119"/>
                  <a:pt x="118" y="119"/>
                  <a:pt x="118" y="119"/>
                </a:cubicBezTo>
                <a:cubicBezTo>
                  <a:pt x="117" y="120"/>
                  <a:pt x="115" y="121"/>
                  <a:pt x="113" y="120"/>
                </a:cubicBezTo>
                <a:cubicBezTo>
                  <a:pt x="112" y="119"/>
                  <a:pt x="112" y="117"/>
                  <a:pt x="113" y="115"/>
                </a:cubicBezTo>
                <a:cubicBezTo>
                  <a:pt x="121" y="103"/>
                  <a:pt x="121" y="103"/>
                  <a:pt x="121" y="103"/>
                </a:cubicBezTo>
                <a:cubicBezTo>
                  <a:pt x="122" y="102"/>
                  <a:pt x="124" y="102"/>
                  <a:pt x="125" y="103"/>
                </a:cubicBezTo>
                <a:cubicBezTo>
                  <a:pt x="127" y="104"/>
                  <a:pt x="127" y="106"/>
                  <a:pt x="126" y="107"/>
                </a:cubicBezTo>
                <a:close/>
                <a:moveTo>
                  <a:pt x="139" y="107"/>
                </a:moveTo>
                <a:cubicBezTo>
                  <a:pt x="131" y="119"/>
                  <a:pt x="131" y="119"/>
                  <a:pt x="131" y="119"/>
                </a:cubicBezTo>
                <a:cubicBezTo>
                  <a:pt x="130" y="120"/>
                  <a:pt x="128" y="121"/>
                  <a:pt x="127" y="120"/>
                </a:cubicBezTo>
                <a:cubicBezTo>
                  <a:pt x="125" y="119"/>
                  <a:pt x="125" y="117"/>
                  <a:pt x="126" y="115"/>
                </a:cubicBezTo>
                <a:cubicBezTo>
                  <a:pt x="134" y="103"/>
                  <a:pt x="134" y="103"/>
                  <a:pt x="134" y="103"/>
                </a:cubicBezTo>
                <a:cubicBezTo>
                  <a:pt x="135" y="102"/>
                  <a:pt x="137" y="102"/>
                  <a:pt x="139" y="103"/>
                </a:cubicBezTo>
                <a:cubicBezTo>
                  <a:pt x="140" y="104"/>
                  <a:pt x="140" y="106"/>
                  <a:pt x="139" y="107"/>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0" name="Freeform 26"/>
          <p:cNvSpPr>
            <a:spLocks noEditPoints="1"/>
          </p:cNvSpPr>
          <p:nvPr/>
        </p:nvSpPr>
        <p:spPr bwMode="auto">
          <a:xfrm>
            <a:off x="4155920" y="3427341"/>
            <a:ext cx="378250" cy="453084"/>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1" name="Freeform 30"/>
          <p:cNvSpPr>
            <a:spLocks noEditPoints="1"/>
          </p:cNvSpPr>
          <p:nvPr/>
        </p:nvSpPr>
        <p:spPr bwMode="auto">
          <a:xfrm>
            <a:off x="5293171" y="3489929"/>
            <a:ext cx="450363" cy="327908"/>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775521" y="1700809"/>
            <a:ext cx="967739" cy="323165"/>
          </a:xfrm>
          <a:prstGeom prst="rect">
            <a:avLst/>
          </a:prstGeom>
          <a:noFill/>
        </p:spPr>
        <p:txBody>
          <a:bodyPr wrap="square" tIns="0"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3" name="TextBox 22"/>
          <p:cNvSpPr txBox="1"/>
          <p:nvPr/>
        </p:nvSpPr>
        <p:spPr>
          <a:xfrm>
            <a:off x="767408" y="1996240"/>
            <a:ext cx="1975852"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256241" y="4464406"/>
            <a:ext cx="967739"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5" name="TextBox 24"/>
          <p:cNvSpPr txBox="1"/>
          <p:nvPr/>
        </p:nvSpPr>
        <p:spPr>
          <a:xfrm>
            <a:off x="8256240" y="4759837"/>
            <a:ext cx="197585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949493" y="4463235"/>
            <a:ext cx="967739" cy="323165"/>
          </a:xfrm>
          <a:prstGeom prst="rect">
            <a:avLst/>
          </a:prstGeom>
          <a:noFill/>
        </p:spPr>
        <p:txBody>
          <a:bodyPr wrap="square" tIns="0"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7" name="TextBox 26"/>
          <p:cNvSpPr txBox="1"/>
          <p:nvPr/>
        </p:nvSpPr>
        <p:spPr>
          <a:xfrm>
            <a:off x="1941380" y="4758666"/>
            <a:ext cx="1975852"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399097" y="1699532"/>
            <a:ext cx="967739"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9399096" y="1994963"/>
            <a:ext cx="197585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strVal val="#ppt_w*0.70"/>
                                          </p:val>
                                        </p:tav>
                                        <p:tav tm="100000">
                                          <p:val>
                                            <p:strVal val="#ppt_w"/>
                                          </p:val>
                                        </p:tav>
                                      </p:tavLst>
                                    </p:anim>
                                    <p:anim calcmode="lin" valueType="num">
                                      <p:cBhvr>
                                        <p:cTn id="21" dur="500" fill="hold"/>
                                        <p:tgtEl>
                                          <p:spTgt spid="20"/>
                                        </p:tgtEl>
                                        <p:attrNameLst>
                                          <p:attrName>ppt_h</p:attrName>
                                        </p:attrNameLst>
                                      </p:cBhvr>
                                      <p:tavLst>
                                        <p:tav tm="0">
                                          <p:val>
                                            <p:strVal val="#ppt_h"/>
                                          </p:val>
                                        </p:tav>
                                        <p:tav tm="100000">
                                          <p:val>
                                            <p:strVal val="#ppt_h"/>
                                          </p:val>
                                        </p:tav>
                                      </p:tavLst>
                                    </p:anim>
                                    <p:animEffect transition="in" filter="fade">
                                      <p:cBhvr>
                                        <p:cTn id="22" dur="500"/>
                                        <p:tgtEl>
                                          <p:spTgt spid="2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0.70"/>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strVal val="#ppt_w*0.70"/>
                                          </p:val>
                                        </p:tav>
                                        <p:tav tm="100000">
                                          <p:val>
                                            <p:strVal val="#ppt_w"/>
                                          </p:val>
                                        </p:tav>
                                      </p:tavLst>
                                    </p:anim>
                                    <p:anim calcmode="lin" valueType="num">
                                      <p:cBhvr>
                                        <p:cTn id="31" dur="500" fill="hold"/>
                                        <p:tgtEl>
                                          <p:spTgt spid="18"/>
                                        </p:tgtEl>
                                        <p:attrNameLst>
                                          <p:attrName>ppt_h</p:attrName>
                                        </p:attrNameLst>
                                      </p:cBhvr>
                                      <p:tavLst>
                                        <p:tav tm="0">
                                          <p:val>
                                            <p:strVal val="#ppt_h"/>
                                          </p:val>
                                        </p:tav>
                                        <p:tav tm="100000">
                                          <p:val>
                                            <p:strVal val="#ppt_h"/>
                                          </p:val>
                                        </p:tav>
                                      </p:tavLst>
                                    </p:anim>
                                    <p:animEffect transition="in" filter="fade">
                                      <p:cBhvr>
                                        <p:cTn id="32" dur="500"/>
                                        <p:tgtEl>
                                          <p:spTgt spid="18"/>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ppt_w*0.70"/>
                                          </p:val>
                                        </p:tav>
                                        <p:tav tm="100000">
                                          <p:val>
                                            <p:strVal val="#ppt_w"/>
                                          </p:val>
                                        </p:tav>
                                      </p:tavLst>
                                    </p:anim>
                                    <p:anim calcmode="lin" valueType="num">
                                      <p:cBhvr>
                                        <p:cTn id="36" dur="500" fill="hold"/>
                                        <p:tgtEl>
                                          <p:spTgt spid="19"/>
                                        </p:tgtEl>
                                        <p:attrNameLst>
                                          <p:attrName>ppt_h</p:attrName>
                                        </p:attrNameLst>
                                      </p:cBhvr>
                                      <p:tavLst>
                                        <p:tav tm="0">
                                          <p:val>
                                            <p:strVal val="#ppt_h"/>
                                          </p:val>
                                        </p:tav>
                                        <p:tav tm="100000">
                                          <p:val>
                                            <p:strVal val="#ppt_h"/>
                                          </p:val>
                                        </p:tav>
                                      </p:tavLst>
                                    </p:anim>
                                    <p:animEffect transition="in" filter="fade">
                                      <p:cBhvr>
                                        <p:cTn id="37" dur="500"/>
                                        <p:tgtEl>
                                          <p:spTgt spid="19"/>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1500"/>
                            </p:stCondLst>
                            <p:childTnLst>
                              <p:par>
                                <p:cTn id="43" presetID="55"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ppt_w*0.70"/>
                                          </p:val>
                                        </p:tav>
                                        <p:tav tm="100000">
                                          <p:val>
                                            <p:strVal val="#ppt_w"/>
                                          </p:val>
                                        </p:tav>
                                      </p:tavLst>
                                    </p:anim>
                                    <p:anim calcmode="lin" valueType="num">
                                      <p:cBhvr>
                                        <p:cTn id="46" dur="500" fill="hold"/>
                                        <p:tgtEl>
                                          <p:spTgt spid="9"/>
                                        </p:tgtEl>
                                        <p:attrNameLst>
                                          <p:attrName>ppt_h</p:attrName>
                                        </p:attrNameLst>
                                      </p:cBhvr>
                                      <p:tavLst>
                                        <p:tav tm="0">
                                          <p:val>
                                            <p:strVal val="#ppt_h"/>
                                          </p:val>
                                        </p:tav>
                                        <p:tav tm="100000">
                                          <p:val>
                                            <p:strVal val="#ppt_h"/>
                                          </p:val>
                                        </p:tav>
                                      </p:tavLst>
                                    </p:anim>
                                    <p:animEffect transition="in" filter="fade">
                                      <p:cBhvr>
                                        <p:cTn id="47" dur="500"/>
                                        <p:tgtEl>
                                          <p:spTgt spid="9"/>
                                        </p:tgtEl>
                                      </p:cBhvr>
                                    </p:animEffect>
                                  </p:childTnLst>
                                </p:cTn>
                              </p:par>
                            </p:childTnLst>
                          </p:cTn>
                        </p:par>
                        <p:par>
                          <p:cTn id="48" fill="hold">
                            <p:stCondLst>
                              <p:cond delay="2000"/>
                            </p:stCondLst>
                            <p:childTnLst>
                              <p:par>
                                <p:cTn id="49" presetID="2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500"/>
                                        <p:tgtEl>
                                          <p:spTgt spid="22"/>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right)">
                                      <p:cBhvr>
                                        <p:cTn id="54" dur="500"/>
                                        <p:tgtEl>
                                          <p:spTgt spid="23"/>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par>
                          <p:cTn id="59" fill="hold">
                            <p:stCondLst>
                              <p:cond delay="3000"/>
                            </p:stCondLst>
                            <p:childTnLst>
                              <p:par>
                                <p:cTn id="60" presetID="55"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ppt_w*0.70"/>
                                          </p:val>
                                        </p:tav>
                                        <p:tav tm="100000">
                                          <p:val>
                                            <p:strVal val="#ppt_w"/>
                                          </p:val>
                                        </p:tav>
                                      </p:tavLst>
                                    </p:anim>
                                    <p:anim calcmode="lin" valueType="num">
                                      <p:cBhvr>
                                        <p:cTn id="63" dur="500" fill="hold"/>
                                        <p:tgtEl>
                                          <p:spTgt spid="15"/>
                                        </p:tgtEl>
                                        <p:attrNameLst>
                                          <p:attrName>ppt_h</p:attrName>
                                        </p:attrNameLst>
                                      </p:cBhvr>
                                      <p:tavLst>
                                        <p:tav tm="0">
                                          <p:val>
                                            <p:strVal val="#ppt_h"/>
                                          </p:val>
                                        </p:tav>
                                        <p:tav tm="100000">
                                          <p:val>
                                            <p:strVal val="#ppt_h"/>
                                          </p:val>
                                        </p:tav>
                                      </p:tavLst>
                                    </p:anim>
                                    <p:animEffect transition="in" filter="fade">
                                      <p:cBhvr>
                                        <p:cTn id="64" dur="500"/>
                                        <p:tgtEl>
                                          <p:spTgt spid="15"/>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par>
                          <p:cTn id="72" fill="hold">
                            <p:stCondLst>
                              <p:cond delay="4000"/>
                            </p:stCondLst>
                            <p:childTnLst>
                              <p:par>
                                <p:cTn id="73" presetID="22" presetClass="entr" presetSubtype="2"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right)">
                                      <p:cBhvr>
                                        <p:cTn id="75" dur="500"/>
                                        <p:tgtEl>
                                          <p:spTgt spid="12"/>
                                        </p:tgtEl>
                                      </p:cBhvr>
                                    </p:animEffect>
                                  </p:childTnLst>
                                </p:cTn>
                              </p:par>
                            </p:childTnLst>
                          </p:cTn>
                        </p:par>
                        <p:par>
                          <p:cTn id="76" fill="hold">
                            <p:stCondLst>
                              <p:cond delay="4500"/>
                            </p:stCondLst>
                            <p:childTnLst>
                              <p:par>
                                <p:cTn id="77" presetID="55"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strVal val="#ppt_w*0.70"/>
                                          </p:val>
                                        </p:tav>
                                        <p:tav tm="100000">
                                          <p:val>
                                            <p:strVal val="#ppt_w"/>
                                          </p:val>
                                        </p:tav>
                                      </p:tavLst>
                                    </p:anim>
                                    <p:anim calcmode="lin" valueType="num">
                                      <p:cBhvr>
                                        <p:cTn id="80" dur="500" fill="hold"/>
                                        <p:tgtEl>
                                          <p:spTgt spid="13"/>
                                        </p:tgtEl>
                                        <p:attrNameLst>
                                          <p:attrName>ppt_h</p:attrName>
                                        </p:attrNameLst>
                                      </p:cBhvr>
                                      <p:tavLst>
                                        <p:tav tm="0">
                                          <p:val>
                                            <p:strVal val="#ppt_h"/>
                                          </p:val>
                                        </p:tav>
                                        <p:tav tm="100000">
                                          <p:val>
                                            <p:strVal val="#ppt_h"/>
                                          </p:val>
                                        </p:tav>
                                      </p:tavLst>
                                    </p:anim>
                                    <p:animEffect transition="in" filter="fade">
                                      <p:cBhvr>
                                        <p:cTn id="81" dur="500"/>
                                        <p:tgtEl>
                                          <p:spTgt spid="13"/>
                                        </p:tgtEl>
                                      </p:cBhvr>
                                    </p:animEffect>
                                  </p:childTnLst>
                                </p:cTn>
                              </p:par>
                            </p:childTnLst>
                          </p:cTn>
                        </p:par>
                        <p:par>
                          <p:cTn id="82" fill="hold">
                            <p:stCondLst>
                              <p:cond delay="5000"/>
                            </p:stCondLst>
                            <p:childTnLst>
                              <p:par>
                                <p:cTn id="83" presetID="22" presetClass="entr" presetSubtype="2"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right)">
                                      <p:cBhvr>
                                        <p:cTn id="85" dur="500"/>
                                        <p:tgtEl>
                                          <p:spTgt spid="26"/>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right)">
                                      <p:cBhvr>
                                        <p:cTn id="88" dur="500"/>
                                        <p:tgtEl>
                                          <p:spTgt spid="27"/>
                                        </p:tgtEl>
                                      </p:cBhvr>
                                    </p:animEffect>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500"/>
                                        <p:tgtEl>
                                          <p:spTgt spid="10"/>
                                        </p:tgtEl>
                                      </p:cBhvr>
                                    </p:animEffect>
                                  </p:childTnLst>
                                </p:cTn>
                              </p:par>
                            </p:childTnLst>
                          </p:cTn>
                        </p:par>
                        <p:par>
                          <p:cTn id="93" fill="hold">
                            <p:stCondLst>
                              <p:cond delay="6000"/>
                            </p:stCondLst>
                            <p:childTnLst>
                              <p:par>
                                <p:cTn id="94" presetID="55" presetClass="entr" presetSubtype="0"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strVal val="#ppt_w*0.7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animEffect transition="in" filter="fade">
                                      <p:cBhvr>
                                        <p:cTn id="98" dur="500"/>
                                        <p:tgtEl>
                                          <p:spTgt spid="11"/>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left)">
                                      <p:cBhvr>
                                        <p:cTn id="10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2" name="组合 5141"/>
          <p:cNvGrpSpPr/>
          <p:nvPr/>
        </p:nvGrpSpPr>
        <p:grpSpPr>
          <a:xfrm>
            <a:off x="8040217" y="2197238"/>
            <a:ext cx="2716029" cy="3824050"/>
            <a:chOff x="4772680" y="2197238"/>
            <a:chExt cx="2716029" cy="3824050"/>
          </a:xfrm>
        </p:grpSpPr>
        <p:sp>
          <p:nvSpPr>
            <p:cNvPr id="4" name="Oval 6"/>
            <p:cNvSpPr>
              <a:spLocks noChangeArrowheads="1"/>
            </p:cNvSpPr>
            <p:nvPr/>
          </p:nvSpPr>
          <p:spPr bwMode="auto">
            <a:xfrm>
              <a:off x="4772680" y="2197238"/>
              <a:ext cx="2716029" cy="2722385"/>
            </a:xfrm>
            <a:prstGeom prst="ellipse">
              <a:avLst/>
            </a:prstGeom>
            <a:solidFill>
              <a:srgbClr val="ECECEC"/>
            </a:solidFill>
            <a:ln>
              <a:noFill/>
            </a:ln>
          </p:spPr>
          <p:txBody>
            <a:bodyPr vert="horz" wrap="square" lIns="91440" tIns="45720" rIns="91440" bIns="45720" numCol="1" anchor="t" anchorCtr="0" compatLnSpc="1"/>
            <a:lstStyle/>
            <a:p>
              <a:endParaRPr lang="zh-CN" altLang="en-US"/>
            </a:p>
          </p:txBody>
        </p:sp>
        <p:grpSp>
          <p:nvGrpSpPr>
            <p:cNvPr id="5141" name="组合 5140"/>
            <p:cNvGrpSpPr/>
            <p:nvPr/>
          </p:nvGrpSpPr>
          <p:grpSpPr>
            <a:xfrm>
              <a:off x="4882847" y="3654826"/>
              <a:ext cx="2432138" cy="2366462"/>
              <a:chOff x="4882847" y="3654826"/>
              <a:chExt cx="2432138" cy="2366462"/>
            </a:xfrm>
          </p:grpSpPr>
          <p:sp>
            <p:nvSpPr>
              <p:cNvPr id="5" name="Oval 7"/>
              <p:cNvSpPr>
                <a:spLocks noChangeArrowheads="1"/>
              </p:cNvSpPr>
              <p:nvPr/>
            </p:nvSpPr>
            <p:spPr bwMode="auto">
              <a:xfrm>
                <a:off x="4946404" y="3654826"/>
                <a:ext cx="2368581" cy="2366462"/>
              </a:xfrm>
              <a:prstGeom prst="ellipse">
                <a:avLst/>
              </a:prstGeom>
              <a:solidFill>
                <a:srgbClr val="92E2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137" name="组合 5136"/>
              <p:cNvGrpSpPr/>
              <p:nvPr/>
            </p:nvGrpSpPr>
            <p:grpSpPr>
              <a:xfrm>
                <a:off x="4882847" y="3779823"/>
                <a:ext cx="2415190" cy="1966049"/>
                <a:chOff x="5186568" y="3183065"/>
                <a:chExt cx="1809822" cy="1473257"/>
              </a:xfrm>
              <a:solidFill>
                <a:srgbClr val="5A5B69"/>
              </a:solidFill>
            </p:grpSpPr>
            <p:sp>
              <p:nvSpPr>
                <p:cNvPr id="6" name="Freeform 8"/>
                <p:cNvSpPr/>
                <p:nvPr/>
              </p:nvSpPr>
              <p:spPr bwMode="auto">
                <a:xfrm>
                  <a:off x="6816994" y="4218155"/>
                  <a:ext cx="161931" cy="228609"/>
                </a:xfrm>
                <a:custGeom>
                  <a:avLst/>
                  <a:gdLst>
                    <a:gd name="T0" fmla="*/ 41 w 43"/>
                    <a:gd name="T1" fmla="*/ 0 h 61"/>
                    <a:gd name="T2" fmla="*/ 26 w 43"/>
                    <a:gd name="T3" fmla="*/ 8 h 61"/>
                    <a:gd name="T4" fmla="*/ 14 w 43"/>
                    <a:gd name="T5" fmla="*/ 18 h 61"/>
                    <a:gd name="T6" fmla="*/ 1 w 43"/>
                    <a:gd name="T7" fmla="*/ 36 h 61"/>
                    <a:gd name="T8" fmla="*/ 12 w 43"/>
                    <a:gd name="T9" fmla="*/ 58 h 61"/>
                    <a:gd name="T10" fmla="*/ 31 w 43"/>
                    <a:gd name="T11" fmla="*/ 32 h 61"/>
                    <a:gd name="T12" fmla="*/ 41 w 43"/>
                    <a:gd name="T13" fmla="*/ 0 h 61"/>
                    <a:gd name="T14" fmla="*/ 41 w 43"/>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41" y="0"/>
                      </a:moveTo>
                      <a:cubicBezTo>
                        <a:pt x="37" y="0"/>
                        <a:pt x="29" y="4"/>
                        <a:pt x="26" y="8"/>
                      </a:cubicBezTo>
                      <a:cubicBezTo>
                        <a:pt x="24" y="10"/>
                        <a:pt x="14" y="16"/>
                        <a:pt x="14" y="18"/>
                      </a:cubicBezTo>
                      <a:cubicBezTo>
                        <a:pt x="14" y="19"/>
                        <a:pt x="1" y="30"/>
                        <a:pt x="1" y="36"/>
                      </a:cubicBezTo>
                      <a:cubicBezTo>
                        <a:pt x="0" y="44"/>
                        <a:pt x="3" y="61"/>
                        <a:pt x="12" y="58"/>
                      </a:cubicBezTo>
                      <a:cubicBezTo>
                        <a:pt x="23" y="56"/>
                        <a:pt x="26" y="42"/>
                        <a:pt x="31" y="32"/>
                      </a:cubicBezTo>
                      <a:cubicBezTo>
                        <a:pt x="32" y="28"/>
                        <a:pt x="43" y="0"/>
                        <a:pt x="41" y="0"/>
                      </a:cubicBezTo>
                      <a:cubicBezTo>
                        <a:pt x="38" y="0"/>
                        <a:pt x="42"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5186568" y="3321181"/>
                  <a:ext cx="628675" cy="1335141"/>
                </a:xfrm>
                <a:custGeom>
                  <a:avLst/>
                  <a:gdLst>
                    <a:gd name="T0" fmla="*/ 86 w 168"/>
                    <a:gd name="T1" fmla="*/ 245 h 356"/>
                    <a:gd name="T2" fmla="*/ 94 w 168"/>
                    <a:gd name="T3" fmla="*/ 256 h 356"/>
                    <a:gd name="T4" fmla="*/ 97 w 168"/>
                    <a:gd name="T5" fmla="*/ 271 h 356"/>
                    <a:gd name="T6" fmla="*/ 96 w 168"/>
                    <a:gd name="T7" fmla="*/ 308 h 356"/>
                    <a:gd name="T8" fmla="*/ 96 w 168"/>
                    <a:gd name="T9" fmla="*/ 332 h 356"/>
                    <a:gd name="T10" fmla="*/ 113 w 168"/>
                    <a:gd name="T11" fmla="*/ 353 h 356"/>
                    <a:gd name="T12" fmla="*/ 114 w 168"/>
                    <a:gd name="T13" fmla="*/ 332 h 356"/>
                    <a:gd name="T14" fmla="*/ 114 w 168"/>
                    <a:gd name="T15" fmla="*/ 317 h 356"/>
                    <a:gd name="T16" fmla="*/ 127 w 168"/>
                    <a:gd name="T17" fmla="*/ 305 h 356"/>
                    <a:gd name="T18" fmla="*/ 134 w 168"/>
                    <a:gd name="T19" fmla="*/ 296 h 356"/>
                    <a:gd name="T20" fmla="*/ 140 w 168"/>
                    <a:gd name="T21" fmla="*/ 284 h 356"/>
                    <a:gd name="T22" fmla="*/ 148 w 168"/>
                    <a:gd name="T23" fmla="*/ 271 h 356"/>
                    <a:gd name="T24" fmla="*/ 155 w 168"/>
                    <a:gd name="T25" fmla="*/ 257 h 356"/>
                    <a:gd name="T26" fmla="*/ 167 w 168"/>
                    <a:gd name="T27" fmla="*/ 231 h 356"/>
                    <a:gd name="T28" fmla="*/ 147 w 168"/>
                    <a:gd name="T29" fmla="*/ 215 h 356"/>
                    <a:gd name="T30" fmla="*/ 134 w 168"/>
                    <a:gd name="T31" fmla="*/ 206 h 356"/>
                    <a:gd name="T32" fmla="*/ 120 w 168"/>
                    <a:gd name="T33" fmla="*/ 192 h 356"/>
                    <a:gd name="T34" fmla="*/ 93 w 168"/>
                    <a:gd name="T35" fmla="*/ 181 h 356"/>
                    <a:gd name="T36" fmla="*/ 73 w 168"/>
                    <a:gd name="T37" fmla="*/ 183 h 356"/>
                    <a:gd name="T38" fmla="*/ 57 w 168"/>
                    <a:gd name="T39" fmla="*/ 162 h 356"/>
                    <a:gd name="T40" fmla="*/ 53 w 168"/>
                    <a:gd name="T41" fmla="*/ 143 h 356"/>
                    <a:gd name="T42" fmla="*/ 66 w 168"/>
                    <a:gd name="T43" fmla="*/ 142 h 356"/>
                    <a:gd name="T44" fmla="*/ 79 w 168"/>
                    <a:gd name="T45" fmla="*/ 150 h 356"/>
                    <a:gd name="T46" fmla="*/ 85 w 168"/>
                    <a:gd name="T47" fmla="*/ 130 h 356"/>
                    <a:gd name="T48" fmla="*/ 101 w 168"/>
                    <a:gd name="T49" fmla="*/ 110 h 356"/>
                    <a:gd name="T50" fmla="*/ 107 w 168"/>
                    <a:gd name="T51" fmla="*/ 101 h 356"/>
                    <a:gd name="T52" fmla="*/ 119 w 168"/>
                    <a:gd name="T53" fmla="*/ 98 h 356"/>
                    <a:gd name="T54" fmla="*/ 120 w 168"/>
                    <a:gd name="T55" fmla="*/ 87 h 356"/>
                    <a:gd name="T56" fmla="*/ 129 w 168"/>
                    <a:gd name="T57" fmla="*/ 84 h 356"/>
                    <a:gd name="T58" fmla="*/ 129 w 168"/>
                    <a:gd name="T59" fmla="*/ 93 h 356"/>
                    <a:gd name="T60" fmla="*/ 136 w 168"/>
                    <a:gd name="T61" fmla="*/ 94 h 356"/>
                    <a:gd name="T62" fmla="*/ 128 w 168"/>
                    <a:gd name="T63" fmla="*/ 71 h 356"/>
                    <a:gd name="T64" fmla="*/ 116 w 168"/>
                    <a:gd name="T65" fmla="*/ 56 h 356"/>
                    <a:gd name="T66" fmla="*/ 97 w 168"/>
                    <a:gd name="T67" fmla="*/ 44 h 356"/>
                    <a:gd name="T68" fmla="*/ 89 w 168"/>
                    <a:gd name="T69" fmla="*/ 74 h 356"/>
                    <a:gd name="T70" fmla="*/ 85 w 168"/>
                    <a:gd name="T71" fmla="*/ 67 h 356"/>
                    <a:gd name="T72" fmla="*/ 79 w 168"/>
                    <a:gd name="T73" fmla="*/ 65 h 356"/>
                    <a:gd name="T74" fmla="*/ 69 w 168"/>
                    <a:gd name="T75" fmla="*/ 53 h 356"/>
                    <a:gd name="T76" fmla="*/ 93 w 168"/>
                    <a:gd name="T77" fmla="*/ 20 h 356"/>
                    <a:gd name="T78" fmla="*/ 108 w 168"/>
                    <a:gd name="T79" fmla="*/ 34 h 356"/>
                    <a:gd name="T80" fmla="*/ 120 w 168"/>
                    <a:gd name="T81" fmla="*/ 35 h 356"/>
                    <a:gd name="T82" fmla="*/ 126 w 168"/>
                    <a:gd name="T83" fmla="*/ 28 h 356"/>
                    <a:gd name="T84" fmla="*/ 120 w 168"/>
                    <a:gd name="T85" fmla="*/ 21 h 356"/>
                    <a:gd name="T86" fmla="*/ 113 w 168"/>
                    <a:gd name="T87" fmla="*/ 13 h 356"/>
                    <a:gd name="T88" fmla="*/ 96 w 168"/>
                    <a:gd name="T89" fmla="*/ 7 h 356"/>
                    <a:gd name="T90" fmla="*/ 86 w 168"/>
                    <a:gd name="T91" fmla="*/ 9 h 356"/>
                    <a:gd name="T92" fmla="*/ 87 w 168"/>
                    <a:gd name="T93" fmla="*/ 26 h 356"/>
                    <a:gd name="T94" fmla="*/ 81 w 168"/>
                    <a:gd name="T95" fmla="*/ 17 h 356"/>
                    <a:gd name="T96" fmla="*/ 72 w 168"/>
                    <a:gd name="T97" fmla="*/ 25 h 356"/>
                    <a:gd name="T98" fmla="*/ 68 w 168"/>
                    <a:gd name="T99" fmla="*/ 23 h 356"/>
                    <a:gd name="T100" fmla="*/ 61 w 168"/>
                    <a:gd name="T101" fmla="*/ 33 h 356"/>
                    <a:gd name="T102" fmla="*/ 44 w 168"/>
                    <a:gd name="T103" fmla="*/ 58 h 356"/>
                    <a:gd name="T104" fmla="*/ 23 w 168"/>
                    <a:gd name="T105" fmla="*/ 155 h 356"/>
                    <a:gd name="T106" fmla="*/ 23 w 168"/>
                    <a:gd name="T107" fmla="*/ 148 h 356"/>
                    <a:gd name="T108" fmla="*/ 30 w 168"/>
                    <a:gd name="T109" fmla="*/ 161 h 356"/>
                    <a:gd name="T110" fmla="*/ 44 w 168"/>
                    <a:gd name="T111" fmla="*/ 173 h 356"/>
                    <a:gd name="T112" fmla="*/ 72 w 168"/>
                    <a:gd name="T113" fmla="*/ 191 h 356"/>
                    <a:gd name="T114" fmla="*/ 77 w 168"/>
                    <a:gd name="T115" fmla="*/ 216 h 356"/>
                    <a:gd name="T116" fmla="*/ 80 w 168"/>
                    <a:gd name="T117" fmla="*/ 230 h 356"/>
                    <a:gd name="T118" fmla="*/ 86 w 168"/>
                    <a:gd name="T119" fmla="*/ 245 h 356"/>
                    <a:gd name="T120" fmla="*/ 86 w 168"/>
                    <a:gd name="T121" fmla="*/ 2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356">
                      <a:moveTo>
                        <a:pt x="86" y="245"/>
                      </a:moveTo>
                      <a:cubicBezTo>
                        <a:pt x="85" y="246"/>
                        <a:pt x="94" y="255"/>
                        <a:pt x="94" y="256"/>
                      </a:cubicBezTo>
                      <a:cubicBezTo>
                        <a:pt x="97" y="262"/>
                        <a:pt x="96" y="266"/>
                        <a:pt x="97" y="271"/>
                      </a:cubicBezTo>
                      <a:cubicBezTo>
                        <a:pt x="102" y="283"/>
                        <a:pt x="90" y="296"/>
                        <a:pt x="96" y="308"/>
                      </a:cubicBezTo>
                      <a:cubicBezTo>
                        <a:pt x="98" y="313"/>
                        <a:pt x="95" y="325"/>
                        <a:pt x="96" y="332"/>
                      </a:cubicBezTo>
                      <a:cubicBezTo>
                        <a:pt x="97" y="343"/>
                        <a:pt x="101" y="356"/>
                        <a:pt x="113" y="353"/>
                      </a:cubicBezTo>
                      <a:cubicBezTo>
                        <a:pt x="106" y="355"/>
                        <a:pt x="114" y="331"/>
                        <a:pt x="114" y="332"/>
                      </a:cubicBezTo>
                      <a:cubicBezTo>
                        <a:pt x="114" y="328"/>
                        <a:pt x="111" y="321"/>
                        <a:pt x="114" y="317"/>
                      </a:cubicBezTo>
                      <a:cubicBezTo>
                        <a:pt x="117" y="314"/>
                        <a:pt x="126" y="309"/>
                        <a:pt x="127" y="305"/>
                      </a:cubicBezTo>
                      <a:cubicBezTo>
                        <a:pt x="128" y="300"/>
                        <a:pt x="127" y="296"/>
                        <a:pt x="134" y="296"/>
                      </a:cubicBezTo>
                      <a:cubicBezTo>
                        <a:pt x="137" y="296"/>
                        <a:pt x="138" y="286"/>
                        <a:pt x="140" y="284"/>
                      </a:cubicBezTo>
                      <a:cubicBezTo>
                        <a:pt x="144" y="281"/>
                        <a:pt x="142" y="274"/>
                        <a:pt x="148" y="271"/>
                      </a:cubicBezTo>
                      <a:cubicBezTo>
                        <a:pt x="154" y="268"/>
                        <a:pt x="155" y="265"/>
                        <a:pt x="155" y="257"/>
                      </a:cubicBezTo>
                      <a:cubicBezTo>
                        <a:pt x="157" y="247"/>
                        <a:pt x="164" y="241"/>
                        <a:pt x="167" y="231"/>
                      </a:cubicBezTo>
                      <a:cubicBezTo>
                        <a:pt x="168" y="218"/>
                        <a:pt x="155" y="221"/>
                        <a:pt x="147" y="215"/>
                      </a:cubicBezTo>
                      <a:cubicBezTo>
                        <a:pt x="140" y="211"/>
                        <a:pt x="138" y="213"/>
                        <a:pt x="134" y="206"/>
                      </a:cubicBezTo>
                      <a:cubicBezTo>
                        <a:pt x="132" y="201"/>
                        <a:pt x="124" y="195"/>
                        <a:pt x="120" y="192"/>
                      </a:cubicBezTo>
                      <a:cubicBezTo>
                        <a:pt x="114" y="188"/>
                        <a:pt x="100" y="179"/>
                        <a:pt x="93" y="181"/>
                      </a:cubicBezTo>
                      <a:cubicBezTo>
                        <a:pt x="88" y="182"/>
                        <a:pt x="76" y="195"/>
                        <a:pt x="73" y="183"/>
                      </a:cubicBezTo>
                      <a:cubicBezTo>
                        <a:pt x="72" y="179"/>
                        <a:pt x="64" y="155"/>
                        <a:pt x="57" y="162"/>
                      </a:cubicBezTo>
                      <a:cubicBezTo>
                        <a:pt x="47" y="172"/>
                        <a:pt x="42" y="150"/>
                        <a:pt x="53" y="143"/>
                      </a:cubicBezTo>
                      <a:cubicBezTo>
                        <a:pt x="56" y="141"/>
                        <a:pt x="64" y="144"/>
                        <a:pt x="66" y="142"/>
                      </a:cubicBezTo>
                      <a:cubicBezTo>
                        <a:pt x="70" y="136"/>
                        <a:pt x="77" y="150"/>
                        <a:pt x="79" y="150"/>
                      </a:cubicBezTo>
                      <a:cubicBezTo>
                        <a:pt x="79" y="151"/>
                        <a:pt x="82" y="132"/>
                        <a:pt x="85" y="130"/>
                      </a:cubicBezTo>
                      <a:cubicBezTo>
                        <a:pt x="95" y="125"/>
                        <a:pt x="91" y="114"/>
                        <a:pt x="101" y="110"/>
                      </a:cubicBezTo>
                      <a:cubicBezTo>
                        <a:pt x="104" y="109"/>
                        <a:pt x="104" y="103"/>
                        <a:pt x="107" y="101"/>
                      </a:cubicBezTo>
                      <a:cubicBezTo>
                        <a:pt x="112" y="97"/>
                        <a:pt x="113" y="101"/>
                        <a:pt x="119" y="98"/>
                      </a:cubicBezTo>
                      <a:cubicBezTo>
                        <a:pt x="118" y="98"/>
                        <a:pt x="119" y="88"/>
                        <a:pt x="120" y="87"/>
                      </a:cubicBezTo>
                      <a:cubicBezTo>
                        <a:pt x="121" y="85"/>
                        <a:pt x="129" y="83"/>
                        <a:pt x="129" y="84"/>
                      </a:cubicBezTo>
                      <a:cubicBezTo>
                        <a:pt x="129" y="85"/>
                        <a:pt x="124" y="95"/>
                        <a:pt x="129" y="93"/>
                      </a:cubicBezTo>
                      <a:cubicBezTo>
                        <a:pt x="130" y="93"/>
                        <a:pt x="134" y="98"/>
                        <a:pt x="136" y="94"/>
                      </a:cubicBezTo>
                      <a:cubicBezTo>
                        <a:pt x="138" y="91"/>
                        <a:pt x="130" y="75"/>
                        <a:pt x="128" y="71"/>
                      </a:cubicBezTo>
                      <a:cubicBezTo>
                        <a:pt x="125" y="65"/>
                        <a:pt x="123" y="55"/>
                        <a:pt x="116" y="56"/>
                      </a:cubicBezTo>
                      <a:cubicBezTo>
                        <a:pt x="113" y="57"/>
                        <a:pt x="104" y="40"/>
                        <a:pt x="97" y="44"/>
                      </a:cubicBezTo>
                      <a:cubicBezTo>
                        <a:pt x="96" y="44"/>
                        <a:pt x="93" y="75"/>
                        <a:pt x="89" y="74"/>
                      </a:cubicBezTo>
                      <a:cubicBezTo>
                        <a:pt x="87" y="73"/>
                        <a:pt x="86" y="69"/>
                        <a:pt x="85" y="67"/>
                      </a:cubicBezTo>
                      <a:cubicBezTo>
                        <a:pt x="84" y="66"/>
                        <a:pt x="81" y="66"/>
                        <a:pt x="79" y="65"/>
                      </a:cubicBezTo>
                      <a:cubicBezTo>
                        <a:pt x="74" y="63"/>
                        <a:pt x="70" y="59"/>
                        <a:pt x="69" y="53"/>
                      </a:cubicBezTo>
                      <a:cubicBezTo>
                        <a:pt x="69" y="47"/>
                        <a:pt x="104" y="25"/>
                        <a:pt x="93" y="20"/>
                      </a:cubicBezTo>
                      <a:cubicBezTo>
                        <a:pt x="103" y="24"/>
                        <a:pt x="112" y="17"/>
                        <a:pt x="108" y="34"/>
                      </a:cubicBezTo>
                      <a:cubicBezTo>
                        <a:pt x="89" y="42"/>
                        <a:pt x="131" y="52"/>
                        <a:pt x="120" y="35"/>
                      </a:cubicBezTo>
                      <a:cubicBezTo>
                        <a:pt x="125" y="42"/>
                        <a:pt x="127" y="29"/>
                        <a:pt x="126" y="28"/>
                      </a:cubicBezTo>
                      <a:cubicBezTo>
                        <a:pt x="126" y="26"/>
                        <a:pt x="117" y="23"/>
                        <a:pt x="120" y="21"/>
                      </a:cubicBezTo>
                      <a:cubicBezTo>
                        <a:pt x="124" y="18"/>
                        <a:pt x="115" y="13"/>
                        <a:pt x="113" y="13"/>
                      </a:cubicBezTo>
                      <a:cubicBezTo>
                        <a:pt x="110" y="13"/>
                        <a:pt x="100" y="5"/>
                        <a:pt x="96" y="7"/>
                      </a:cubicBezTo>
                      <a:cubicBezTo>
                        <a:pt x="91" y="10"/>
                        <a:pt x="91" y="0"/>
                        <a:pt x="86" y="9"/>
                      </a:cubicBezTo>
                      <a:cubicBezTo>
                        <a:pt x="83" y="15"/>
                        <a:pt x="91" y="21"/>
                        <a:pt x="87" y="26"/>
                      </a:cubicBezTo>
                      <a:cubicBezTo>
                        <a:pt x="85" y="27"/>
                        <a:pt x="81" y="18"/>
                        <a:pt x="81" y="17"/>
                      </a:cubicBezTo>
                      <a:cubicBezTo>
                        <a:pt x="75" y="7"/>
                        <a:pt x="73" y="24"/>
                        <a:pt x="72" y="25"/>
                      </a:cubicBezTo>
                      <a:cubicBezTo>
                        <a:pt x="70" y="24"/>
                        <a:pt x="69" y="24"/>
                        <a:pt x="68" y="23"/>
                      </a:cubicBezTo>
                      <a:cubicBezTo>
                        <a:pt x="66" y="26"/>
                        <a:pt x="63" y="30"/>
                        <a:pt x="61" y="33"/>
                      </a:cubicBezTo>
                      <a:cubicBezTo>
                        <a:pt x="54" y="41"/>
                        <a:pt x="49" y="50"/>
                        <a:pt x="44" y="58"/>
                      </a:cubicBezTo>
                      <a:cubicBezTo>
                        <a:pt x="34" y="76"/>
                        <a:pt x="0" y="141"/>
                        <a:pt x="23" y="155"/>
                      </a:cubicBezTo>
                      <a:cubicBezTo>
                        <a:pt x="23" y="155"/>
                        <a:pt x="23" y="149"/>
                        <a:pt x="23" y="148"/>
                      </a:cubicBezTo>
                      <a:cubicBezTo>
                        <a:pt x="25" y="147"/>
                        <a:pt x="30" y="160"/>
                        <a:pt x="30" y="161"/>
                      </a:cubicBezTo>
                      <a:cubicBezTo>
                        <a:pt x="32" y="169"/>
                        <a:pt x="36" y="170"/>
                        <a:pt x="44" y="173"/>
                      </a:cubicBezTo>
                      <a:cubicBezTo>
                        <a:pt x="55" y="177"/>
                        <a:pt x="62" y="186"/>
                        <a:pt x="72" y="191"/>
                      </a:cubicBezTo>
                      <a:cubicBezTo>
                        <a:pt x="84" y="198"/>
                        <a:pt x="80" y="202"/>
                        <a:pt x="77" y="216"/>
                      </a:cubicBezTo>
                      <a:cubicBezTo>
                        <a:pt x="76" y="219"/>
                        <a:pt x="80" y="230"/>
                        <a:pt x="80" y="230"/>
                      </a:cubicBezTo>
                      <a:cubicBezTo>
                        <a:pt x="76" y="230"/>
                        <a:pt x="86" y="245"/>
                        <a:pt x="86" y="245"/>
                      </a:cubicBezTo>
                      <a:cubicBezTo>
                        <a:pt x="85" y="245"/>
                        <a:pt x="86" y="244"/>
                        <a:pt x="86" y="2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5610447" y="37006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5516781" y="3202115"/>
                  <a:ext cx="182570" cy="127005"/>
                </a:xfrm>
                <a:custGeom>
                  <a:avLst/>
                  <a:gdLst>
                    <a:gd name="T0" fmla="*/ 9 w 49"/>
                    <a:gd name="T1" fmla="*/ 33 h 34"/>
                    <a:gd name="T2" fmla="*/ 29 w 49"/>
                    <a:gd name="T3" fmla="*/ 17 h 34"/>
                    <a:gd name="T4" fmla="*/ 49 w 49"/>
                    <a:gd name="T5" fmla="*/ 0 h 34"/>
                    <a:gd name="T6" fmla="*/ 29 w 49"/>
                    <a:gd name="T7" fmla="*/ 11 h 34"/>
                    <a:gd name="T8" fmla="*/ 0 w 49"/>
                    <a:gd name="T9" fmla="*/ 34 h 34"/>
                    <a:gd name="T10" fmla="*/ 9 w 49"/>
                    <a:gd name="T11" fmla="*/ 33 h 34"/>
                    <a:gd name="T12" fmla="*/ 9 w 49"/>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49" h="34">
                      <a:moveTo>
                        <a:pt x="9" y="33"/>
                      </a:moveTo>
                      <a:cubicBezTo>
                        <a:pt x="21" y="31"/>
                        <a:pt x="17" y="22"/>
                        <a:pt x="29" y="17"/>
                      </a:cubicBezTo>
                      <a:cubicBezTo>
                        <a:pt x="33" y="16"/>
                        <a:pt x="46" y="0"/>
                        <a:pt x="49" y="0"/>
                      </a:cubicBezTo>
                      <a:cubicBezTo>
                        <a:pt x="44" y="0"/>
                        <a:pt x="33" y="9"/>
                        <a:pt x="29" y="11"/>
                      </a:cubicBezTo>
                      <a:cubicBezTo>
                        <a:pt x="19" y="18"/>
                        <a:pt x="9" y="26"/>
                        <a:pt x="0" y="34"/>
                      </a:cubicBezTo>
                      <a:cubicBezTo>
                        <a:pt x="3" y="34"/>
                        <a:pt x="6" y="33"/>
                        <a:pt x="9" y="33"/>
                      </a:cubicBezTo>
                      <a:cubicBezTo>
                        <a:pt x="12" y="33"/>
                        <a:pt x="7" y="33"/>
                        <a:pt x="9" y="3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5872395" y="3254504"/>
                  <a:ext cx="1087481" cy="1214486"/>
                </a:xfrm>
                <a:custGeom>
                  <a:avLst/>
                  <a:gdLst>
                    <a:gd name="T0" fmla="*/ 106 w 290"/>
                    <a:gd name="T1" fmla="*/ 280 h 324"/>
                    <a:gd name="T2" fmla="*/ 118 w 290"/>
                    <a:gd name="T3" fmla="*/ 234 h 324"/>
                    <a:gd name="T4" fmla="*/ 130 w 290"/>
                    <a:gd name="T5" fmla="*/ 201 h 324"/>
                    <a:gd name="T6" fmla="*/ 131 w 290"/>
                    <a:gd name="T7" fmla="*/ 196 h 324"/>
                    <a:gd name="T8" fmla="*/ 134 w 290"/>
                    <a:gd name="T9" fmla="*/ 159 h 324"/>
                    <a:gd name="T10" fmla="*/ 160 w 290"/>
                    <a:gd name="T11" fmla="*/ 172 h 324"/>
                    <a:gd name="T12" fmla="*/ 189 w 290"/>
                    <a:gd name="T13" fmla="*/ 210 h 324"/>
                    <a:gd name="T14" fmla="*/ 218 w 290"/>
                    <a:gd name="T15" fmla="*/ 191 h 324"/>
                    <a:gd name="T16" fmla="*/ 238 w 290"/>
                    <a:gd name="T17" fmla="*/ 222 h 324"/>
                    <a:gd name="T18" fmla="*/ 248 w 290"/>
                    <a:gd name="T19" fmla="*/ 199 h 324"/>
                    <a:gd name="T20" fmla="*/ 259 w 290"/>
                    <a:gd name="T21" fmla="*/ 176 h 324"/>
                    <a:gd name="T22" fmla="*/ 265 w 290"/>
                    <a:gd name="T23" fmla="*/ 142 h 324"/>
                    <a:gd name="T24" fmla="*/ 276 w 290"/>
                    <a:gd name="T25" fmla="*/ 144 h 324"/>
                    <a:gd name="T26" fmla="*/ 290 w 290"/>
                    <a:gd name="T27" fmla="*/ 115 h 324"/>
                    <a:gd name="T28" fmla="*/ 232 w 290"/>
                    <a:gd name="T29" fmla="*/ 24 h 324"/>
                    <a:gd name="T30" fmla="*/ 174 w 290"/>
                    <a:gd name="T31" fmla="*/ 30 h 324"/>
                    <a:gd name="T32" fmla="*/ 137 w 290"/>
                    <a:gd name="T33" fmla="*/ 40 h 324"/>
                    <a:gd name="T34" fmla="*/ 116 w 290"/>
                    <a:gd name="T35" fmla="*/ 42 h 324"/>
                    <a:gd name="T36" fmla="*/ 91 w 290"/>
                    <a:gd name="T37" fmla="*/ 35 h 324"/>
                    <a:gd name="T38" fmla="*/ 56 w 290"/>
                    <a:gd name="T39" fmla="*/ 54 h 324"/>
                    <a:gd name="T40" fmla="*/ 52 w 290"/>
                    <a:gd name="T41" fmla="*/ 86 h 324"/>
                    <a:gd name="T42" fmla="*/ 33 w 290"/>
                    <a:gd name="T43" fmla="*/ 74 h 324"/>
                    <a:gd name="T44" fmla="*/ 28 w 290"/>
                    <a:gd name="T45" fmla="*/ 85 h 324"/>
                    <a:gd name="T46" fmla="*/ 37 w 290"/>
                    <a:gd name="T47" fmla="*/ 102 h 324"/>
                    <a:gd name="T48" fmla="*/ 34 w 290"/>
                    <a:gd name="T49" fmla="*/ 118 h 324"/>
                    <a:gd name="T50" fmla="*/ 19 w 290"/>
                    <a:gd name="T51" fmla="*/ 136 h 324"/>
                    <a:gd name="T52" fmla="*/ 44 w 290"/>
                    <a:gd name="T53" fmla="*/ 124 h 324"/>
                    <a:gd name="T54" fmla="*/ 58 w 290"/>
                    <a:gd name="T55" fmla="*/ 126 h 324"/>
                    <a:gd name="T56" fmla="*/ 66 w 290"/>
                    <a:gd name="T57" fmla="*/ 120 h 324"/>
                    <a:gd name="T58" fmla="*/ 84 w 290"/>
                    <a:gd name="T59" fmla="*/ 130 h 324"/>
                    <a:gd name="T60" fmla="*/ 103 w 290"/>
                    <a:gd name="T61" fmla="*/ 143 h 324"/>
                    <a:gd name="T62" fmla="*/ 70 w 290"/>
                    <a:gd name="T63" fmla="*/ 152 h 324"/>
                    <a:gd name="T64" fmla="*/ 40 w 290"/>
                    <a:gd name="T65" fmla="*/ 141 h 324"/>
                    <a:gd name="T66" fmla="*/ 15 w 290"/>
                    <a:gd name="T67" fmla="*/ 162 h 324"/>
                    <a:gd name="T68" fmla="*/ 22 w 290"/>
                    <a:gd name="T69" fmla="*/ 220 h 324"/>
                    <a:gd name="T70" fmla="*/ 54 w 290"/>
                    <a:gd name="T71" fmla="*/ 238 h 324"/>
                    <a:gd name="T72" fmla="*/ 61 w 290"/>
                    <a:gd name="T73" fmla="*/ 283 h 324"/>
                    <a:gd name="T74" fmla="*/ 85 w 290"/>
                    <a:gd name="T75" fmla="*/ 31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324">
                      <a:moveTo>
                        <a:pt x="85" y="313"/>
                      </a:moveTo>
                      <a:cubicBezTo>
                        <a:pt x="96" y="307"/>
                        <a:pt x="102" y="290"/>
                        <a:pt x="106" y="280"/>
                      </a:cubicBezTo>
                      <a:cubicBezTo>
                        <a:pt x="109" y="273"/>
                        <a:pt x="113" y="268"/>
                        <a:pt x="114" y="260"/>
                      </a:cubicBezTo>
                      <a:cubicBezTo>
                        <a:pt x="115" y="252"/>
                        <a:pt x="113" y="242"/>
                        <a:pt x="118" y="234"/>
                      </a:cubicBezTo>
                      <a:cubicBezTo>
                        <a:pt x="122" y="229"/>
                        <a:pt x="126" y="224"/>
                        <a:pt x="130" y="219"/>
                      </a:cubicBezTo>
                      <a:cubicBezTo>
                        <a:pt x="132" y="216"/>
                        <a:pt x="136" y="194"/>
                        <a:pt x="130" y="201"/>
                      </a:cubicBezTo>
                      <a:cubicBezTo>
                        <a:pt x="121" y="210"/>
                        <a:pt x="106" y="175"/>
                        <a:pt x="105" y="169"/>
                      </a:cubicBezTo>
                      <a:cubicBezTo>
                        <a:pt x="107" y="179"/>
                        <a:pt x="121" y="199"/>
                        <a:pt x="131" y="196"/>
                      </a:cubicBezTo>
                      <a:cubicBezTo>
                        <a:pt x="138" y="195"/>
                        <a:pt x="163" y="175"/>
                        <a:pt x="145" y="170"/>
                      </a:cubicBezTo>
                      <a:cubicBezTo>
                        <a:pt x="143" y="169"/>
                        <a:pt x="132" y="162"/>
                        <a:pt x="134" y="159"/>
                      </a:cubicBezTo>
                      <a:cubicBezTo>
                        <a:pt x="137" y="153"/>
                        <a:pt x="148" y="169"/>
                        <a:pt x="149" y="171"/>
                      </a:cubicBezTo>
                      <a:cubicBezTo>
                        <a:pt x="149" y="173"/>
                        <a:pt x="159" y="172"/>
                        <a:pt x="160" y="172"/>
                      </a:cubicBezTo>
                      <a:cubicBezTo>
                        <a:pt x="171" y="170"/>
                        <a:pt x="165" y="178"/>
                        <a:pt x="172" y="180"/>
                      </a:cubicBezTo>
                      <a:cubicBezTo>
                        <a:pt x="175" y="181"/>
                        <a:pt x="186" y="215"/>
                        <a:pt x="189" y="210"/>
                      </a:cubicBezTo>
                      <a:cubicBezTo>
                        <a:pt x="194" y="200"/>
                        <a:pt x="197" y="187"/>
                        <a:pt x="206" y="181"/>
                      </a:cubicBezTo>
                      <a:cubicBezTo>
                        <a:pt x="216" y="175"/>
                        <a:pt x="214" y="187"/>
                        <a:pt x="218" y="191"/>
                      </a:cubicBezTo>
                      <a:cubicBezTo>
                        <a:pt x="221" y="195"/>
                        <a:pt x="230" y="200"/>
                        <a:pt x="227" y="207"/>
                      </a:cubicBezTo>
                      <a:cubicBezTo>
                        <a:pt x="225" y="212"/>
                        <a:pt x="236" y="225"/>
                        <a:pt x="238" y="222"/>
                      </a:cubicBezTo>
                      <a:cubicBezTo>
                        <a:pt x="243" y="216"/>
                        <a:pt x="229" y="210"/>
                        <a:pt x="232" y="202"/>
                      </a:cubicBezTo>
                      <a:cubicBezTo>
                        <a:pt x="231" y="203"/>
                        <a:pt x="247" y="213"/>
                        <a:pt x="248" y="199"/>
                      </a:cubicBezTo>
                      <a:cubicBezTo>
                        <a:pt x="248" y="195"/>
                        <a:pt x="253" y="188"/>
                        <a:pt x="251" y="184"/>
                      </a:cubicBezTo>
                      <a:cubicBezTo>
                        <a:pt x="249" y="180"/>
                        <a:pt x="256" y="179"/>
                        <a:pt x="259" y="176"/>
                      </a:cubicBezTo>
                      <a:cubicBezTo>
                        <a:pt x="264" y="170"/>
                        <a:pt x="272" y="162"/>
                        <a:pt x="269" y="153"/>
                      </a:cubicBezTo>
                      <a:cubicBezTo>
                        <a:pt x="268" y="150"/>
                        <a:pt x="265" y="146"/>
                        <a:pt x="265" y="142"/>
                      </a:cubicBezTo>
                      <a:cubicBezTo>
                        <a:pt x="264" y="138"/>
                        <a:pt x="270" y="138"/>
                        <a:pt x="270" y="134"/>
                      </a:cubicBezTo>
                      <a:cubicBezTo>
                        <a:pt x="270" y="134"/>
                        <a:pt x="276" y="144"/>
                        <a:pt x="276" y="144"/>
                      </a:cubicBezTo>
                      <a:cubicBezTo>
                        <a:pt x="281" y="146"/>
                        <a:pt x="283" y="126"/>
                        <a:pt x="284" y="124"/>
                      </a:cubicBezTo>
                      <a:cubicBezTo>
                        <a:pt x="285" y="121"/>
                        <a:pt x="289" y="118"/>
                        <a:pt x="290" y="115"/>
                      </a:cubicBezTo>
                      <a:cubicBezTo>
                        <a:pt x="288" y="107"/>
                        <a:pt x="284" y="99"/>
                        <a:pt x="281" y="91"/>
                      </a:cubicBezTo>
                      <a:cubicBezTo>
                        <a:pt x="269" y="66"/>
                        <a:pt x="252" y="43"/>
                        <a:pt x="232" y="24"/>
                      </a:cubicBezTo>
                      <a:cubicBezTo>
                        <a:pt x="231" y="24"/>
                        <a:pt x="205" y="0"/>
                        <a:pt x="204" y="11"/>
                      </a:cubicBezTo>
                      <a:cubicBezTo>
                        <a:pt x="203" y="12"/>
                        <a:pt x="164" y="26"/>
                        <a:pt x="174" y="30"/>
                      </a:cubicBezTo>
                      <a:cubicBezTo>
                        <a:pt x="168" y="28"/>
                        <a:pt x="164" y="32"/>
                        <a:pt x="157" y="28"/>
                      </a:cubicBezTo>
                      <a:cubicBezTo>
                        <a:pt x="157" y="28"/>
                        <a:pt x="136" y="40"/>
                        <a:pt x="137" y="40"/>
                      </a:cubicBezTo>
                      <a:cubicBezTo>
                        <a:pt x="132" y="39"/>
                        <a:pt x="125" y="41"/>
                        <a:pt x="120" y="44"/>
                      </a:cubicBezTo>
                      <a:cubicBezTo>
                        <a:pt x="118" y="46"/>
                        <a:pt x="117" y="42"/>
                        <a:pt x="116" y="42"/>
                      </a:cubicBezTo>
                      <a:cubicBezTo>
                        <a:pt x="112" y="40"/>
                        <a:pt x="113" y="45"/>
                        <a:pt x="110" y="47"/>
                      </a:cubicBezTo>
                      <a:cubicBezTo>
                        <a:pt x="111" y="47"/>
                        <a:pt x="92" y="37"/>
                        <a:pt x="91" y="35"/>
                      </a:cubicBezTo>
                      <a:cubicBezTo>
                        <a:pt x="84" y="30"/>
                        <a:pt x="78" y="32"/>
                        <a:pt x="71" y="36"/>
                      </a:cubicBezTo>
                      <a:cubicBezTo>
                        <a:pt x="65" y="40"/>
                        <a:pt x="62" y="51"/>
                        <a:pt x="56" y="54"/>
                      </a:cubicBezTo>
                      <a:cubicBezTo>
                        <a:pt x="52" y="56"/>
                        <a:pt x="46" y="62"/>
                        <a:pt x="46" y="67"/>
                      </a:cubicBezTo>
                      <a:cubicBezTo>
                        <a:pt x="47" y="72"/>
                        <a:pt x="49" y="82"/>
                        <a:pt x="52" y="86"/>
                      </a:cubicBezTo>
                      <a:cubicBezTo>
                        <a:pt x="53" y="88"/>
                        <a:pt x="40" y="95"/>
                        <a:pt x="38" y="97"/>
                      </a:cubicBezTo>
                      <a:cubicBezTo>
                        <a:pt x="41" y="89"/>
                        <a:pt x="31" y="79"/>
                        <a:pt x="33" y="74"/>
                      </a:cubicBezTo>
                      <a:cubicBezTo>
                        <a:pt x="33" y="74"/>
                        <a:pt x="29" y="71"/>
                        <a:pt x="28" y="75"/>
                      </a:cubicBezTo>
                      <a:cubicBezTo>
                        <a:pt x="28" y="78"/>
                        <a:pt x="26" y="83"/>
                        <a:pt x="28" y="85"/>
                      </a:cubicBezTo>
                      <a:cubicBezTo>
                        <a:pt x="30" y="88"/>
                        <a:pt x="29" y="98"/>
                        <a:pt x="25" y="101"/>
                      </a:cubicBezTo>
                      <a:cubicBezTo>
                        <a:pt x="27" y="99"/>
                        <a:pt x="36" y="103"/>
                        <a:pt x="37" y="102"/>
                      </a:cubicBezTo>
                      <a:cubicBezTo>
                        <a:pt x="34" y="104"/>
                        <a:pt x="29" y="104"/>
                        <a:pt x="27" y="108"/>
                      </a:cubicBezTo>
                      <a:cubicBezTo>
                        <a:pt x="26" y="109"/>
                        <a:pt x="34" y="115"/>
                        <a:pt x="34" y="118"/>
                      </a:cubicBezTo>
                      <a:cubicBezTo>
                        <a:pt x="33" y="122"/>
                        <a:pt x="25" y="119"/>
                        <a:pt x="22" y="122"/>
                      </a:cubicBezTo>
                      <a:cubicBezTo>
                        <a:pt x="18" y="126"/>
                        <a:pt x="18" y="131"/>
                        <a:pt x="19" y="136"/>
                      </a:cubicBezTo>
                      <a:cubicBezTo>
                        <a:pt x="20" y="140"/>
                        <a:pt x="32" y="141"/>
                        <a:pt x="34" y="139"/>
                      </a:cubicBezTo>
                      <a:cubicBezTo>
                        <a:pt x="37" y="134"/>
                        <a:pt x="41" y="129"/>
                        <a:pt x="44" y="124"/>
                      </a:cubicBezTo>
                      <a:cubicBezTo>
                        <a:pt x="46" y="120"/>
                        <a:pt x="52" y="121"/>
                        <a:pt x="52" y="125"/>
                      </a:cubicBezTo>
                      <a:cubicBezTo>
                        <a:pt x="52" y="134"/>
                        <a:pt x="56" y="129"/>
                        <a:pt x="58" y="126"/>
                      </a:cubicBezTo>
                      <a:cubicBezTo>
                        <a:pt x="60" y="121"/>
                        <a:pt x="67" y="139"/>
                        <a:pt x="64" y="138"/>
                      </a:cubicBezTo>
                      <a:cubicBezTo>
                        <a:pt x="71" y="140"/>
                        <a:pt x="71" y="124"/>
                        <a:pt x="66" y="120"/>
                      </a:cubicBezTo>
                      <a:cubicBezTo>
                        <a:pt x="73" y="125"/>
                        <a:pt x="76" y="144"/>
                        <a:pt x="84" y="144"/>
                      </a:cubicBezTo>
                      <a:cubicBezTo>
                        <a:pt x="86" y="144"/>
                        <a:pt x="80" y="130"/>
                        <a:pt x="84" y="130"/>
                      </a:cubicBezTo>
                      <a:cubicBezTo>
                        <a:pt x="81" y="130"/>
                        <a:pt x="88" y="141"/>
                        <a:pt x="89" y="143"/>
                      </a:cubicBezTo>
                      <a:cubicBezTo>
                        <a:pt x="89" y="143"/>
                        <a:pt x="103" y="144"/>
                        <a:pt x="103" y="143"/>
                      </a:cubicBezTo>
                      <a:cubicBezTo>
                        <a:pt x="105" y="152"/>
                        <a:pt x="95" y="152"/>
                        <a:pt x="89" y="151"/>
                      </a:cubicBezTo>
                      <a:cubicBezTo>
                        <a:pt x="83" y="151"/>
                        <a:pt x="75" y="155"/>
                        <a:pt x="70" y="152"/>
                      </a:cubicBezTo>
                      <a:cubicBezTo>
                        <a:pt x="67" y="151"/>
                        <a:pt x="57" y="146"/>
                        <a:pt x="58" y="141"/>
                      </a:cubicBezTo>
                      <a:cubicBezTo>
                        <a:pt x="60" y="136"/>
                        <a:pt x="43" y="140"/>
                        <a:pt x="40" y="141"/>
                      </a:cubicBezTo>
                      <a:cubicBezTo>
                        <a:pt x="33" y="142"/>
                        <a:pt x="28" y="143"/>
                        <a:pt x="22" y="146"/>
                      </a:cubicBezTo>
                      <a:cubicBezTo>
                        <a:pt x="18" y="147"/>
                        <a:pt x="17" y="159"/>
                        <a:pt x="15" y="162"/>
                      </a:cubicBezTo>
                      <a:cubicBezTo>
                        <a:pt x="6" y="178"/>
                        <a:pt x="0" y="188"/>
                        <a:pt x="8" y="207"/>
                      </a:cubicBezTo>
                      <a:cubicBezTo>
                        <a:pt x="10" y="213"/>
                        <a:pt x="15" y="219"/>
                        <a:pt x="22" y="220"/>
                      </a:cubicBezTo>
                      <a:cubicBezTo>
                        <a:pt x="30" y="221"/>
                        <a:pt x="32" y="215"/>
                        <a:pt x="39" y="216"/>
                      </a:cubicBezTo>
                      <a:cubicBezTo>
                        <a:pt x="54" y="218"/>
                        <a:pt x="51" y="226"/>
                        <a:pt x="54" y="238"/>
                      </a:cubicBezTo>
                      <a:cubicBezTo>
                        <a:pt x="55" y="244"/>
                        <a:pt x="59" y="251"/>
                        <a:pt x="60" y="258"/>
                      </a:cubicBezTo>
                      <a:cubicBezTo>
                        <a:pt x="61" y="268"/>
                        <a:pt x="57" y="273"/>
                        <a:pt x="61" y="283"/>
                      </a:cubicBezTo>
                      <a:cubicBezTo>
                        <a:pt x="65" y="292"/>
                        <a:pt x="67" y="324"/>
                        <a:pt x="85" y="313"/>
                      </a:cubicBezTo>
                      <a:cubicBezTo>
                        <a:pt x="88" y="312"/>
                        <a:pt x="82" y="315"/>
                        <a:pt x="85"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896372" y="3981608"/>
                  <a:ext cx="74616" cy="49215"/>
                </a:xfrm>
                <a:custGeom>
                  <a:avLst/>
                  <a:gdLst>
                    <a:gd name="T0" fmla="*/ 7 w 20"/>
                    <a:gd name="T1" fmla="*/ 12 h 13"/>
                    <a:gd name="T2" fmla="*/ 10 w 20"/>
                    <a:gd name="T3" fmla="*/ 1 h 13"/>
                    <a:gd name="T4" fmla="*/ 5 w 20"/>
                    <a:gd name="T5" fmla="*/ 5 h 13"/>
                    <a:gd name="T6" fmla="*/ 7 w 20"/>
                    <a:gd name="T7" fmla="*/ 12 h 13"/>
                    <a:gd name="T8" fmla="*/ 7 w 20"/>
                    <a:gd name="T9" fmla="*/ 12 h 13"/>
                  </a:gdLst>
                  <a:ahLst/>
                  <a:cxnLst>
                    <a:cxn ang="0">
                      <a:pos x="T0" y="T1"/>
                    </a:cxn>
                    <a:cxn ang="0">
                      <a:pos x="T2" y="T3"/>
                    </a:cxn>
                    <a:cxn ang="0">
                      <a:pos x="T4" y="T5"/>
                    </a:cxn>
                    <a:cxn ang="0">
                      <a:pos x="T6" y="T7"/>
                    </a:cxn>
                    <a:cxn ang="0">
                      <a:pos x="T8" y="T9"/>
                    </a:cxn>
                  </a:cxnLst>
                  <a:rect l="0" t="0" r="r" b="b"/>
                  <a:pathLst>
                    <a:path w="20" h="13">
                      <a:moveTo>
                        <a:pt x="7" y="12"/>
                      </a:moveTo>
                      <a:cubicBezTo>
                        <a:pt x="8" y="12"/>
                        <a:pt x="20" y="5"/>
                        <a:pt x="10" y="1"/>
                      </a:cubicBezTo>
                      <a:cubicBezTo>
                        <a:pt x="8" y="0"/>
                        <a:pt x="7" y="5"/>
                        <a:pt x="5" y="5"/>
                      </a:cubicBezTo>
                      <a:cubicBezTo>
                        <a:pt x="0" y="8"/>
                        <a:pt x="6" y="9"/>
                        <a:pt x="7" y="12"/>
                      </a:cubicBezTo>
                      <a:cubicBezTo>
                        <a:pt x="8" y="13"/>
                        <a:pt x="7" y="11"/>
                        <a:pt x="7"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872559" y="4083212"/>
                  <a:ext cx="41276" cy="74616"/>
                </a:xfrm>
                <a:custGeom>
                  <a:avLst/>
                  <a:gdLst>
                    <a:gd name="T0" fmla="*/ 10 w 11"/>
                    <a:gd name="T1" fmla="*/ 10 h 20"/>
                    <a:gd name="T2" fmla="*/ 3 w 11"/>
                    <a:gd name="T3" fmla="*/ 11 h 20"/>
                    <a:gd name="T4" fmla="*/ 10 w 11"/>
                    <a:gd name="T5" fmla="*/ 17 h 20"/>
                    <a:gd name="T6" fmla="*/ 10 w 11"/>
                    <a:gd name="T7" fmla="*/ 10 h 20"/>
                    <a:gd name="T8" fmla="*/ 10 w 11"/>
                    <a:gd name="T9" fmla="*/ 10 h 20"/>
                  </a:gdLst>
                  <a:ahLst/>
                  <a:cxnLst>
                    <a:cxn ang="0">
                      <a:pos x="T0" y="T1"/>
                    </a:cxn>
                    <a:cxn ang="0">
                      <a:pos x="T2" y="T3"/>
                    </a:cxn>
                    <a:cxn ang="0">
                      <a:pos x="T4" y="T5"/>
                    </a:cxn>
                    <a:cxn ang="0">
                      <a:pos x="T6" y="T7"/>
                    </a:cxn>
                    <a:cxn ang="0">
                      <a:pos x="T8" y="T9"/>
                    </a:cxn>
                  </a:cxnLst>
                  <a:rect l="0" t="0" r="r" b="b"/>
                  <a:pathLst>
                    <a:path w="11" h="20">
                      <a:moveTo>
                        <a:pt x="10" y="10"/>
                      </a:moveTo>
                      <a:cubicBezTo>
                        <a:pt x="10" y="10"/>
                        <a:pt x="6" y="0"/>
                        <a:pt x="3" y="11"/>
                      </a:cubicBezTo>
                      <a:cubicBezTo>
                        <a:pt x="0" y="20"/>
                        <a:pt x="10" y="16"/>
                        <a:pt x="10" y="17"/>
                      </a:cubicBezTo>
                      <a:cubicBezTo>
                        <a:pt x="10" y="16"/>
                        <a:pt x="7" y="11"/>
                        <a:pt x="10" y="10"/>
                      </a:cubicBezTo>
                      <a:cubicBezTo>
                        <a:pt x="11" y="10"/>
                        <a:pt x="9" y="10"/>
                        <a:pt x="1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6809057" y="4019710"/>
                  <a:ext cx="76203" cy="134944"/>
                </a:xfrm>
                <a:custGeom>
                  <a:avLst/>
                  <a:gdLst>
                    <a:gd name="T0" fmla="*/ 17 w 20"/>
                    <a:gd name="T1" fmla="*/ 22 h 36"/>
                    <a:gd name="T2" fmla="*/ 0 w 20"/>
                    <a:gd name="T3" fmla="*/ 29 h 36"/>
                    <a:gd name="T4" fmla="*/ 11 w 20"/>
                    <a:gd name="T5" fmla="*/ 35 h 36"/>
                    <a:gd name="T6" fmla="*/ 17 w 20"/>
                    <a:gd name="T7" fmla="*/ 22 h 36"/>
                    <a:gd name="T8" fmla="*/ 17 w 20"/>
                    <a:gd name="T9" fmla="*/ 22 h 36"/>
                  </a:gdLst>
                  <a:ahLst/>
                  <a:cxnLst>
                    <a:cxn ang="0">
                      <a:pos x="T0" y="T1"/>
                    </a:cxn>
                    <a:cxn ang="0">
                      <a:pos x="T2" y="T3"/>
                    </a:cxn>
                    <a:cxn ang="0">
                      <a:pos x="T4" y="T5"/>
                    </a:cxn>
                    <a:cxn ang="0">
                      <a:pos x="T6" y="T7"/>
                    </a:cxn>
                    <a:cxn ang="0">
                      <a:pos x="T8" y="T9"/>
                    </a:cxn>
                  </a:cxnLst>
                  <a:rect l="0" t="0" r="r" b="b"/>
                  <a:pathLst>
                    <a:path w="20" h="36">
                      <a:moveTo>
                        <a:pt x="17" y="22"/>
                      </a:moveTo>
                      <a:cubicBezTo>
                        <a:pt x="20" y="0"/>
                        <a:pt x="2" y="19"/>
                        <a:pt x="0" y="29"/>
                      </a:cubicBezTo>
                      <a:cubicBezTo>
                        <a:pt x="0" y="33"/>
                        <a:pt x="8" y="36"/>
                        <a:pt x="11" y="35"/>
                      </a:cubicBezTo>
                      <a:cubicBezTo>
                        <a:pt x="16" y="34"/>
                        <a:pt x="17" y="26"/>
                        <a:pt x="17" y="22"/>
                      </a:cubicBezTo>
                      <a:cubicBezTo>
                        <a:pt x="17" y="21"/>
                        <a:pt x="17" y="24"/>
                        <a:pt x="17"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6775718" y="4165765"/>
                  <a:ext cx="71441" cy="25401"/>
                </a:xfrm>
                <a:custGeom>
                  <a:avLst/>
                  <a:gdLst>
                    <a:gd name="T0" fmla="*/ 7 w 19"/>
                    <a:gd name="T1" fmla="*/ 1 h 7"/>
                    <a:gd name="T2" fmla="*/ 1 w 19"/>
                    <a:gd name="T3" fmla="*/ 2 h 7"/>
                    <a:gd name="T4" fmla="*/ 19 w 19"/>
                    <a:gd name="T5" fmla="*/ 7 h 7"/>
                    <a:gd name="T6" fmla="*/ 7 w 19"/>
                    <a:gd name="T7" fmla="*/ 1 h 7"/>
                  </a:gdLst>
                  <a:ahLst/>
                  <a:cxnLst>
                    <a:cxn ang="0">
                      <a:pos x="T0" y="T1"/>
                    </a:cxn>
                    <a:cxn ang="0">
                      <a:pos x="T2" y="T3"/>
                    </a:cxn>
                    <a:cxn ang="0">
                      <a:pos x="T4" y="T5"/>
                    </a:cxn>
                    <a:cxn ang="0">
                      <a:pos x="T6" y="T7"/>
                    </a:cxn>
                  </a:cxnLst>
                  <a:rect l="0" t="0" r="r" b="b"/>
                  <a:pathLst>
                    <a:path w="19" h="7">
                      <a:moveTo>
                        <a:pt x="7" y="1"/>
                      </a:moveTo>
                      <a:cubicBezTo>
                        <a:pt x="4" y="0"/>
                        <a:pt x="2" y="0"/>
                        <a:pt x="1" y="2"/>
                      </a:cubicBezTo>
                      <a:cubicBezTo>
                        <a:pt x="0" y="4"/>
                        <a:pt x="18" y="6"/>
                        <a:pt x="19" y="7"/>
                      </a:cubicBezTo>
                      <a:cubicBezTo>
                        <a:pt x="16" y="4"/>
                        <a:pt x="11" y="2"/>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6869384" y="3884768"/>
                  <a:ext cx="15876" cy="36514"/>
                </a:xfrm>
                <a:custGeom>
                  <a:avLst/>
                  <a:gdLst>
                    <a:gd name="T0" fmla="*/ 3 w 4"/>
                    <a:gd name="T1" fmla="*/ 7 h 10"/>
                    <a:gd name="T2" fmla="*/ 1 w 4"/>
                    <a:gd name="T3" fmla="*/ 1 h 10"/>
                    <a:gd name="T4" fmla="*/ 3 w 4"/>
                    <a:gd name="T5" fmla="*/ 7 h 10"/>
                    <a:gd name="T6" fmla="*/ 3 w 4"/>
                    <a:gd name="T7" fmla="*/ 7 h 10"/>
                  </a:gdLst>
                  <a:ahLst/>
                  <a:cxnLst>
                    <a:cxn ang="0">
                      <a:pos x="T0" y="T1"/>
                    </a:cxn>
                    <a:cxn ang="0">
                      <a:pos x="T2" y="T3"/>
                    </a:cxn>
                    <a:cxn ang="0">
                      <a:pos x="T4" y="T5"/>
                    </a:cxn>
                    <a:cxn ang="0">
                      <a:pos x="T6" y="T7"/>
                    </a:cxn>
                  </a:cxnLst>
                  <a:rect l="0" t="0" r="r" b="b"/>
                  <a:pathLst>
                    <a:path w="4" h="10">
                      <a:moveTo>
                        <a:pt x="3" y="7"/>
                      </a:moveTo>
                      <a:cubicBezTo>
                        <a:pt x="4" y="6"/>
                        <a:pt x="2" y="0"/>
                        <a:pt x="1" y="1"/>
                      </a:cubicBezTo>
                      <a:cubicBezTo>
                        <a:pt x="0" y="3"/>
                        <a:pt x="1" y="10"/>
                        <a:pt x="3" y="7"/>
                      </a:cubicBezTo>
                      <a:cubicBezTo>
                        <a:pt x="4" y="6"/>
                        <a:pt x="2" y="8"/>
                        <a:pt x="3"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6866209" y="3932394"/>
                  <a:ext cx="47627" cy="38101"/>
                </a:xfrm>
                <a:custGeom>
                  <a:avLst/>
                  <a:gdLst>
                    <a:gd name="T0" fmla="*/ 11 w 13"/>
                    <a:gd name="T1" fmla="*/ 6 h 10"/>
                    <a:gd name="T2" fmla="*/ 7 w 13"/>
                    <a:gd name="T3" fmla="*/ 10 h 10"/>
                    <a:gd name="T4" fmla="*/ 11 w 13"/>
                    <a:gd name="T5" fmla="*/ 6 h 10"/>
                    <a:gd name="T6" fmla="*/ 11 w 13"/>
                    <a:gd name="T7" fmla="*/ 6 h 10"/>
                  </a:gdLst>
                  <a:ahLst/>
                  <a:cxnLst>
                    <a:cxn ang="0">
                      <a:pos x="T0" y="T1"/>
                    </a:cxn>
                    <a:cxn ang="0">
                      <a:pos x="T2" y="T3"/>
                    </a:cxn>
                    <a:cxn ang="0">
                      <a:pos x="T4" y="T5"/>
                    </a:cxn>
                    <a:cxn ang="0">
                      <a:pos x="T6" y="T7"/>
                    </a:cxn>
                  </a:cxnLst>
                  <a:rect l="0" t="0" r="r" b="b"/>
                  <a:pathLst>
                    <a:path w="13" h="10">
                      <a:moveTo>
                        <a:pt x="11" y="6"/>
                      </a:moveTo>
                      <a:cubicBezTo>
                        <a:pt x="13" y="0"/>
                        <a:pt x="0" y="4"/>
                        <a:pt x="7" y="10"/>
                      </a:cubicBezTo>
                      <a:cubicBezTo>
                        <a:pt x="9" y="9"/>
                        <a:pt x="10" y="8"/>
                        <a:pt x="11" y="6"/>
                      </a:cubicBezTo>
                      <a:cubicBezTo>
                        <a:pt x="11" y="4"/>
                        <a:pt x="10" y="7"/>
                        <a:pt x="1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948762" y="4097500"/>
                  <a:ext cx="36514" cy="22226"/>
                </a:xfrm>
                <a:custGeom>
                  <a:avLst/>
                  <a:gdLst>
                    <a:gd name="T0" fmla="*/ 1 w 10"/>
                    <a:gd name="T1" fmla="*/ 4 h 6"/>
                    <a:gd name="T2" fmla="*/ 10 w 10"/>
                    <a:gd name="T3" fmla="*/ 2 h 6"/>
                    <a:gd name="T4" fmla="*/ 1 w 10"/>
                    <a:gd name="T5" fmla="*/ 4 h 6"/>
                  </a:gdLst>
                  <a:ahLst/>
                  <a:cxnLst>
                    <a:cxn ang="0">
                      <a:pos x="T0" y="T1"/>
                    </a:cxn>
                    <a:cxn ang="0">
                      <a:pos x="T2" y="T3"/>
                    </a:cxn>
                    <a:cxn ang="0">
                      <a:pos x="T4" y="T5"/>
                    </a:cxn>
                  </a:cxnLst>
                  <a:rect l="0" t="0" r="r" b="b"/>
                  <a:pathLst>
                    <a:path w="10" h="6">
                      <a:moveTo>
                        <a:pt x="1" y="4"/>
                      </a:moveTo>
                      <a:cubicBezTo>
                        <a:pt x="3" y="6"/>
                        <a:pt x="9" y="5"/>
                        <a:pt x="10" y="2"/>
                      </a:cubicBezTo>
                      <a:cubicBezTo>
                        <a:pt x="7" y="0"/>
                        <a:pt x="0" y="0"/>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p:nvPr/>
              </p:nvSpPr>
              <p:spPr bwMode="auto">
                <a:xfrm>
                  <a:off x="6932886" y="3767287"/>
                  <a:ext cx="63503" cy="65091"/>
                </a:xfrm>
                <a:custGeom>
                  <a:avLst/>
                  <a:gdLst>
                    <a:gd name="T0" fmla="*/ 3 w 17"/>
                    <a:gd name="T1" fmla="*/ 8 h 17"/>
                    <a:gd name="T2" fmla="*/ 1 w 17"/>
                    <a:gd name="T3" fmla="*/ 16 h 17"/>
                    <a:gd name="T4" fmla="*/ 10 w 17"/>
                    <a:gd name="T5" fmla="*/ 11 h 17"/>
                    <a:gd name="T6" fmla="*/ 14 w 17"/>
                    <a:gd name="T7" fmla="*/ 0 h 17"/>
                    <a:gd name="T8" fmla="*/ 3 w 17"/>
                    <a:gd name="T9" fmla="*/ 8 h 17"/>
                    <a:gd name="T10" fmla="*/ 3 w 17"/>
                    <a:gd name="T11" fmla="*/ 8 h 17"/>
                  </a:gdLst>
                  <a:ahLst/>
                  <a:cxnLst>
                    <a:cxn ang="0">
                      <a:pos x="T0" y="T1"/>
                    </a:cxn>
                    <a:cxn ang="0">
                      <a:pos x="T2" y="T3"/>
                    </a:cxn>
                    <a:cxn ang="0">
                      <a:pos x="T4" y="T5"/>
                    </a:cxn>
                    <a:cxn ang="0">
                      <a:pos x="T6" y="T7"/>
                    </a:cxn>
                    <a:cxn ang="0">
                      <a:pos x="T8" y="T9"/>
                    </a:cxn>
                    <a:cxn ang="0">
                      <a:pos x="T10" y="T11"/>
                    </a:cxn>
                  </a:cxnLst>
                  <a:rect l="0" t="0" r="r" b="b"/>
                  <a:pathLst>
                    <a:path w="17" h="17">
                      <a:moveTo>
                        <a:pt x="3" y="8"/>
                      </a:moveTo>
                      <a:cubicBezTo>
                        <a:pt x="2" y="9"/>
                        <a:pt x="0" y="15"/>
                        <a:pt x="1" y="16"/>
                      </a:cubicBezTo>
                      <a:cubicBezTo>
                        <a:pt x="3" y="17"/>
                        <a:pt x="7" y="9"/>
                        <a:pt x="10" y="11"/>
                      </a:cubicBezTo>
                      <a:cubicBezTo>
                        <a:pt x="17" y="16"/>
                        <a:pt x="14" y="2"/>
                        <a:pt x="14" y="0"/>
                      </a:cubicBezTo>
                      <a:cubicBezTo>
                        <a:pt x="10" y="3"/>
                        <a:pt x="7" y="5"/>
                        <a:pt x="3" y="8"/>
                      </a:cubicBezTo>
                      <a:cubicBezTo>
                        <a:pt x="2" y="9"/>
                        <a:pt x="5" y="7"/>
                        <a:pt x="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p:nvPr/>
              </p:nvSpPr>
              <p:spPr bwMode="auto">
                <a:xfrm>
                  <a:off x="6709040" y="4067336"/>
                  <a:ext cx="3175" cy="4763"/>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6712215" y="4064161"/>
                  <a:ext cx="74616" cy="96841"/>
                </a:xfrm>
                <a:custGeom>
                  <a:avLst/>
                  <a:gdLst>
                    <a:gd name="T0" fmla="*/ 17 w 20"/>
                    <a:gd name="T1" fmla="*/ 17 h 26"/>
                    <a:gd name="T2" fmla="*/ 7 w 20"/>
                    <a:gd name="T3" fmla="*/ 5 h 26"/>
                    <a:gd name="T4" fmla="*/ 0 w 20"/>
                    <a:gd name="T5" fmla="*/ 2 h 26"/>
                    <a:gd name="T6" fmla="*/ 10 w 20"/>
                    <a:gd name="T7" fmla="*/ 16 h 26"/>
                    <a:gd name="T8" fmla="*/ 17 w 20"/>
                    <a:gd name="T9" fmla="*/ 17 h 26"/>
                    <a:gd name="T10" fmla="*/ 17 w 20"/>
                    <a:gd name="T11" fmla="*/ 17 h 26"/>
                  </a:gdLst>
                  <a:ahLst/>
                  <a:cxnLst>
                    <a:cxn ang="0">
                      <a:pos x="T0" y="T1"/>
                    </a:cxn>
                    <a:cxn ang="0">
                      <a:pos x="T2" y="T3"/>
                    </a:cxn>
                    <a:cxn ang="0">
                      <a:pos x="T4" y="T5"/>
                    </a:cxn>
                    <a:cxn ang="0">
                      <a:pos x="T6" y="T7"/>
                    </a:cxn>
                    <a:cxn ang="0">
                      <a:pos x="T8" y="T9"/>
                    </a:cxn>
                    <a:cxn ang="0">
                      <a:pos x="T10" y="T11"/>
                    </a:cxn>
                  </a:cxnLst>
                  <a:rect l="0" t="0" r="r" b="b"/>
                  <a:pathLst>
                    <a:path w="20" h="26">
                      <a:moveTo>
                        <a:pt x="17" y="17"/>
                      </a:moveTo>
                      <a:cubicBezTo>
                        <a:pt x="14" y="13"/>
                        <a:pt x="10" y="10"/>
                        <a:pt x="7" y="5"/>
                      </a:cubicBezTo>
                      <a:cubicBezTo>
                        <a:pt x="4" y="0"/>
                        <a:pt x="2" y="3"/>
                        <a:pt x="0" y="2"/>
                      </a:cubicBezTo>
                      <a:cubicBezTo>
                        <a:pt x="5" y="5"/>
                        <a:pt x="7" y="10"/>
                        <a:pt x="10" y="16"/>
                      </a:cubicBezTo>
                      <a:cubicBezTo>
                        <a:pt x="12" y="20"/>
                        <a:pt x="20" y="26"/>
                        <a:pt x="17" y="17"/>
                      </a:cubicBezTo>
                      <a:cubicBezTo>
                        <a:pt x="16" y="15"/>
                        <a:pt x="18" y="20"/>
                        <a:pt x="1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6588385" y="4014948"/>
                  <a:ext cx="26989" cy="41276"/>
                </a:xfrm>
                <a:custGeom>
                  <a:avLst/>
                  <a:gdLst>
                    <a:gd name="T0" fmla="*/ 1 w 7"/>
                    <a:gd name="T1" fmla="*/ 6 h 11"/>
                    <a:gd name="T2" fmla="*/ 6 w 7"/>
                    <a:gd name="T3" fmla="*/ 10 h 11"/>
                    <a:gd name="T4" fmla="*/ 1 w 7"/>
                    <a:gd name="T5" fmla="*/ 6 h 11"/>
                    <a:gd name="T6" fmla="*/ 1 w 7"/>
                    <a:gd name="T7" fmla="*/ 6 h 11"/>
                  </a:gdLst>
                  <a:ahLst/>
                  <a:cxnLst>
                    <a:cxn ang="0">
                      <a:pos x="T0" y="T1"/>
                    </a:cxn>
                    <a:cxn ang="0">
                      <a:pos x="T2" y="T3"/>
                    </a:cxn>
                    <a:cxn ang="0">
                      <a:pos x="T4" y="T5"/>
                    </a:cxn>
                    <a:cxn ang="0">
                      <a:pos x="T6" y="T7"/>
                    </a:cxn>
                  </a:cxnLst>
                  <a:rect l="0" t="0" r="r" b="b"/>
                  <a:pathLst>
                    <a:path w="7" h="11">
                      <a:moveTo>
                        <a:pt x="1" y="6"/>
                      </a:moveTo>
                      <a:cubicBezTo>
                        <a:pt x="0" y="7"/>
                        <a:pt x="5" y="11"/>
                        <a:pt x="6" y="10"/>
                      </a:cubicBezTo>
                      <a:cubicBezTo>
                        <a:pt x="7" y="8"/>
                        <a:pt x="3" y="0"/>
                        <a:pt x="1" y="6"/>
                      </a:cubicBezTo>
                      <a:cubicBezTo>
                        <a:pt x="0" y="7"/>
                        <a:pt x="2" y="4"/>
                        <a:pt x="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6318499" y="4229268"/>
                  <a:ext cx="55565" cy="153994"/>
                </a:xfrm>
                <a:custGeom>
                  <a:avLst/>
                  <a:gdLst>
                    <a:gd name="T0" fmla="*/ 1 w 15"/>
                    <a:gd name="T1" fmla="*/ 31 h 41"/>
                    <a:gd name="T2" fmla="*/ 12 w 15"/>
                    <a:gd name="T3" fmla="*/ 21 h 41"/>
                    <a:gd name="T4" fmla="*/ 14 w 15"/>
                    <a:gd name="T5" fmla="*/ 14 h 41"/>
                    <a:gd name="T6" fmla="*/ 12 w 15"/>
                    <a:gd name="T7" fmla="*/ 0 h 41"/>
                    <a:gd name="T8" fmla="*/ 1 w 15"/>
                    <a:gd name="T9" fmla="*/ 13 h 41"/>
                    <a:gd name="T10" fmla="*/ 1 w 15"/>
                    <a:gd name="T11" fmla="*/ 31 h 41"/>
                    <a:gd name="T12" fmla="*/ 1 w 15"/>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15" h="41">
                      <a:moveTo>
                        <a:pt x="1" y="31"/>
                      </a:moveTo>
                      <a:cubicBezTo>
                        <a:pt x="2" y="41"/>
                        <a:pt x="12" y="25"/>
                        <a:pt x="12" y="21"/>
                      </a:cubicBezTo>
                      <a:cubicBezTo>
                        <a:pt x="12" y="18"/>
                        <a:pt x="13" y="16"/>
                        <a:pt x="14" y="14"/>
                      </a:cubicBezTo>
                      <a:cubicBezTo>
                        <a:pt x="15" y="9"/>
                        <a:pt x="12" y="4"/>
                        <a:pt x="12" y="0"/>
                      </a:cubicBezTo>
                      <a:cubicBezTo>
                        <a:pt x="12" y="3"/>
                        <a:pt x="2" y="9"/>
                        <a:pt x="1" y="13"/>
                      </a:cubicBezTo>
                      <a:cubicBezTo>
                        <a:pt x="0" y="19"/>
                        <a:pt x="1" y="25"/>
                        <a:pt x="1" y="31"/>
                      </a:cubicBezTo>
                      <a:cubicBezTo>
                        <a:pt x="1" y="33"/>
                        <a:pt x="1" y="29"/>
                        <a:pt x="1"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5669187" y="4584881"/>
                  <a:ext cx="15876" cy="11114"/>
                </a:xfrm>
                <a:custGeom>
                  <a:avLst/>
                  <a:gdLst>
                    <a:gd name="T0" fmla="*/ 0 w 4"/>
                    <a:gd name="T1" fmla="*/ 3 h 3"/>
                    <a:gd name="T2" fmla="*/ 3 w 4"/>
                    <a:gd name="T3" fmla="*/ 3 h 3"/>
                    <a:gd name="T4" fmla="*/ 0 w 4"/>
                    <a:gd name="T5" fmla="*/ 3 h 3"/>
                  </a:gdLst>
                  <a:ahLst/>
                  <a:cxnLst>
                    <a:cxn ang="0">
                      <a:pos x="T0" y="T1"/>
                    </a:cxn>
                    <a:cxn ang="0">
                      <a:pos x="T2" y="T3"/>
                    </a:cxn>
                    <a:cxn ang="0">
                      <a:pos x="T4" y="T5"/>
                    </a:cxn>
                  </a:cxnLst>
                  <a:rect l="0" t="0" r="r" b="b"/>
                  <a:pathLst>
                    <a:path w="4" h="3">
                      <a:moveTo>
                        <a:pt x="0" y="3"/>
                      </a:moveTo>
                      <a:cubicBezTo>
                        <a:pt x="3" y="3"/>
                        <a:pt x="3" y="3"/>
                        <a:pt x="3" y="3"/>
                      </a:cubicBezTo>
                      <a:cubicBezTo>
                        <a:pt x="4" y="0"/>
                        <a:pt x="0" y="0"/>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p:nvPr/>
              </p:nvSpPr>
              <p:spPr bwMode="auto">
                <a:xfrm>
                  <a:off x="5616797" y="3183065"/>
                  <a:ext cx="382603" cy="355615"/>
                </a:xfrm>
                <a:custGeom>
                  <a:avLst/>
                  <a:gdLst>
                    <a:gd name="T0" fmla="*/ 101 w 102"/>
                    <a:gd name="T1" fmla="*/ 11 h 95"/>
                    <a:gd name="T2" fmla="*/ 87 w 102"/>
                    <a:gd name="T3" fmla="*/ 9 h 95"/>
                    <a:gd name="T4" fmla="*/ 87 w 102"/>
                    <a:gd name="T5" fmla="*/ 2 h 95"/>
                    <a:gd name="T6" fmla="*/ 76 w 102"/>
                    <a:gd name="T7" fmla="*/ 1 h 95"/>
                    <a:gd name="T8" fmla="*/ 48 w 102"/>
                    <a:gd name="T9" fmla="*/ 5 h 95"/>
                    <a:gd name="T10" fmla="*/ 24 w 102"/>
                    <a:gd name="T11" fmla="*/ 11 h 95"/>
                    <a:gd name="T12" fmla="*/ 13 w 102"/>
                    <a:gd name="T13" fmla="*/ 19 h 95"/>
                    <a:gd name="T14" fmla="*/ 3 w 102"/>
                    <a:gd name="T15" fmla="*/ 25 h 95"/>
                    <a:gd name="T16" fmla="*/ 13 w 102"/>
                    <a:gd name="T17" fmla="*/ 29 h 95"/>
                    <a:gd name="T18" fmla="*/ 11 w 102"/>
                    <a:gd name="T19" fmla="*/ 36 h 95"/>
                    <a:gd name="T20" fmla="*/ 26 w 102"/>
                    <a:gd name="T21" fmla="*/ 46 h 95"/>
                    <a:gd name="T22" fmla="*/ 30 w 102"/>
                    <a:gd name="T23" fmla="*/ 58 h 95"/>
                    <a:gd name="T24" fmla="*/ 31 w 102"/>
                    <a:gd name="T25" fmla="*/ 77 h 95"/>
                    <a:gd name="T26" fmla="*/ 51 w 102"/>
                    <a:gd name="T27" fmla="*/ 75 h 95"/>
                    <a:gd name="T28" fmla="*/ 67 w 102"/>
                    <a:gd name="T29" fmla="*/ 66 h 95"/>
                    <a:gd name="T30" fmla="*/ 73 w 102"/>
                    <a:gd name="T31" fmla="*/ 59 h 95"/>
                    <a:gd name="T32" fmla="*/ 72 w 102"/>
                    <a:gd name="T33" fmla="*/ 53 h 95"/>
                    <a:gd name="T34" fmla="*/ 83 w 102"/>
                    <a:gd name="T35" fmla="*/ 51 h 95"/>
                    <a:gd name="T36" fmla="*/ 87 w 102"/>
                    <a:gd name="T37" fmla="*/ 39 h 95"/>
                    <a:gd name="T38" fmla="*/ 91 w 102"/>
                    <a:gd name="T39" fmla="*/ 22 h 95"/>
                    <a:gd name="T40" fmla="*/ 101 w 102"/>
                    <a:gd name="T41" fmla="*/ 11 h 95"/>
                    <a:gd name="T42" fmla="*/ 101 w 102"/>
                    <a:gd name="T43" fmla="*/ 1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95">
                      <a:moveTo>
                        <a:pt x="101" y="11"/>
                      </a:moveTo>
                      <a:cubicBezTo>
                        <a:pt x="99" y="11"/>
                        <a:pt x="87" y="8"/>
                        <a:pt x="87" y="9"/>
                      </a:cubicBezTo>
                      <a:cubicBezTo>
                        <a:pt x="87" y="7"/>
                        <a:pt x="93" y="2"/>
                        <a:pt x="87" y="2"/>
                      </a:cubicBezTo>
                      <a:cubicBezTo>
                        <a:pt x="84" y="2"/>
                        <a:pt x="79" y="2"/>
                        <a:pt x="76" y="1"/>
                      </a:cubicBezTo>
                      <a:cubicBezTo>
                        <a:pt x="72" y="0"/>
                        <a:pt x="50" y="1"/>
                        <a:pt x="48" y="5"/>
                      </a:cubicBezTo>
                      <a:cubicBezTo>
                        <a:pt x="45" y="11"/>
                        <a:pt x="31" y="9"/>
                        <a:pt x="24" y="11"/>
                      </a:cubicBezTo>
                      <a:cubicBezTo>
                        <a:pt x="20" y="13"/>
                        <a:pt x="16" y="14"/>
                        <a:pt x="13" y="19"/>
                      </a:cubicBezTo>
                      <a:cubicBezTo>
                        <a:pt x="11" y="25"/>
                        <a:pt x="6" y="22"/>
                        <a:pt x="3" y="25"/>
                      </a:cubicBezTo>
                      <a:cubicBezTo>
                        <a:pt x="0" y="28"/>
                        <a:pt x="13" y="29"/>
                        <a:pt x="13" y="29"/>
                      </a:cubicBezTo>
                      <a:cubicBezTo>
                        <a:pt x="9" y="28"/>
                        <a:pt x="2" y="35"/>
                        <a:pt x="11" y="36"/>
                      </a:cubicBezTo>
                      <a:cubicBezTo>
                        <a:pt x="19" y="37"/>
                        <a:pt x="25" y="36"/>
                        <a:pt x="26" y="46"/>
                      </a:cubicBezTo>
                      <a:cubicBezTo>
                        <a:pt x="26" y="47"/>
                        <a:pt x="31" y="58"/>
                        <a:pt x="30" y="58"/>
                      </a:cubicBezTo>
                      <a:cubicBezTo>
                        <a:pt x="28" y="57"/>
                        <a:pt x="31" y="76"/>
                        <a:pt x="31" y="77"/>
                      </a:cubicBezTo>
                      <a:cubicBezTo>
                        <a:pt x="37" y="95"/>
                        <a:pt x="45" y="92"/>
                        <a:pt x="51" y="75"/>
                      </a:cubicBezTo>
                      <a:cubicBezTo>
                        <a:pt x="51" y="72"/>
                        <a:pt x="63" y="67"/>
                        <a:pt x="67" y="66"/>
                      </a:cubicBezTo>
                      <a:cubicBezTo>
                        <a:pt x="70" y="64"/>
                        <a:pt x="71" y="62"/>
                        <a:pt x="73" y="59"/>
                      </a:cubicBezTo>
                      <a:cubicBezTo>
                        <a:pt x="78" y="53"/>
                        <a:pt x="72" y="58"/>
                        <a:pt x="72" y="53"/>
                      </a:cubicBezTo>
                      <a:cubicBezTo>
                        <a:pt x="72" y="53"/>
                        <a:pt x="85" y="53"/>
                        <a:pt x="83" y="51"/>
                      </a:cubicBezTo>
                      <a:cubicBezTo>
                        <a:pt x="81" y="50"/>
                        <a:pt x="88" y="42"/>
                        <a:pt x="87" y="39"/>
                      </a:cubicBezTo>
                      <a:cubicBezTo>
                        <a:pt x="86" y="34"/>
                        <a:pt x="90" y="26"/>
                        <a:pt x="91" y="22"/>
                      </a:cubicBezTo>
                      <a:cubicBezTo>
                        <a:pt x="92" y="20"/>
                        <a:pt x="101" y="11"/>
                        <a:pt x="101" y="11"/>
                      </a:cubicBezTo>
                      <a:cubicBezTo>
                        <a:pt x="99" y="11"/>
                        <a:pt x="102" y="11"/>
                        <a:pt x="10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6062902" y="3227516"/>
                  <a:ext cx="101604" cy="98429"/>
                </a:xfrm>
                <a:custGeom>
                  <a:avLst/>
                  <a:gdLst>
                    <a:gd name="T0" fmla="*/ 12 w 27"/>
                    <a:gd name="T1" fmla="*/ 2 h 26"/>
                    <a:gd name="T2" fmla="*/ 2 w 27"/>
                    <a:gd name="T3" fmla="*/ 12 h 26"/>
                    <a:gd name="T4" fmla="*/ 9 w 27"/>
                    <a:gd name="T5" fmla="*/ 14 h 26"/>
                    <a:gd name="T6" fmla="*/ 10 w 27"/>
                    <a:gd name="T7" fmla="*/ 21 h 26"/>
                    <a:gd name="T8" fmla="*/ 15 w 27"/>
                    <a:gd name="T9" fmla="*/ 23 h 26"/>
                    <a:gd name="T10" fmla="*/ 24 w 27"/>
                    <a:gd name="T11" fmla="*/ 18 h 26"/>
                    <a:gd name="T12" fmla="*/ 21 w 27"/>
                    <a:gd name="T13" fmla="*/ 9 h 26"/>
                    <a:gd name="T14" fmla="*/ 12 w 27"/>
                    <a:gd name="T15" fmla="*/ 2 h 26"/>
                    <a:gd name="T16" fmla="*/ 12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2" y="2"/>
                      </a:moveTo>
                      <a:cubicBezTo>
                        <a:pt x="6" y="0"/>
                        <a:pt x="0" y="7"/>
                        <a:pt x="2" y="12"/>
                      </a:cubicBezTo>
                      <a:cubicBezTo>
                        <a:pt x="3" y="16"/>
                        <a:pt x="9" y="13"/>
                        <a:pt x="9" y="14"/>
                      </a:cubicBezTo>
                      <a:cubicBezTo>
                        <a:pt x="9" y="16"/>
                        <a:pt x="6" y="21"/>
                        <a:pt x="10" y="21"/>
                      </a:cubicBezTo>
                      <a:cubicBezTo>
                        <a:pt x="12" y="22"/>
                        <a:pt x="13" y="26"/>
                        <a:pt x="15" y="23"/>
                      </a:cubicBezTo>
                      <a:cubicBezTo>
                        <a:pt x="18" y="18"/>
                        <a:pt x="17" y="16"/>
                        <a:pt x="24" y="18"/>
                      </a:cubicBezTo>
                      <a:cubicBezTo>
                        <a:pt x="26" y="18"/>
                        <a:pt x="27" y="10"/>
                        <a:pt x="21" y="9"/>
                      </a:cubicBezTo>
                      <a:cubicBezTo>
                        <a:pt x="16" y="9"/>
                        <a:pt x="16" y="3"/>
                        <a:pt x="12" y="2"/>
                      </a:cubicBezTo>
                      <a:cubicBezTo>
                        <a:pt x="11" y="2"/>
                        <a:pt x="14" y="3"/>
                        <a:pt x="1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6123230" y="3216404"/>
                  <a:ext cx="79378" cy="33339"/>
                </a:xfrm>
                <a:custGeom>
                  <a:avLst/>
                  <a:gdLst>
                    <a:gd name="T0" fmla="*/ 13 w 21"/>
                    <a:gd name="T1" fmla="*/ 9 h 9"/>
                    <a:gd name="T2" fmla="*/ 21 w 21"/>
                    <a:gd name="T3" fmla="*/ 6 h 9"/>
                    <a:gd name="T4" fmla="*/ 1 w 21"/>
                    <a:gd name="T5" fmla="*/ 4 h 9"/>
                    <a:gd name="T6" fmla="*/ 13 w 21"/>
                    <a:gd name="T7" fmla="*/ 9 h 9"/>
                    <a:gd name="T8" fmla="*/ 13 w 21"/>
                    <a:gd name="T9" fmla="*/ 9 h 9"/>
                  </a:gdLst>
                  <a:ahLst/>
                  <a:cxnLst>
                    <a:cxn ang="0">
                      <a:pos x="T0" y="T1"/>
                    </a:cxn>
                    <a:cxn ang="0">
                      <a:pos x="T2" y="T3"/>
                    </a:cxn>
                    <a:cxn ang="0">
                      <a:pos x="T4" y="T5"/>
                    </a:cxn>
                    <a:cxn ang="0">
                      <a:pos x="T6" y="T7"/>
                    </a:cxn>
                    <a:cxn ang="0">
                      <a:pos x="T8" y="T9"/>
                    </a:cxn>
                  </a:cxnLst>
                  <a:rect l="0" t="0" r="r" b="b"/>
                  <a:pathLst>
                    <a:path w="21" h="9">
                      <a:moveTo>
                        <a:pt x="13" y="9"/>
                      </a:moveTo>
                      <a:cubicBezTo>
                        <a:pt x="16" y="9"/>
                        <a:pt x="19" y="8"/>
                        <a:pt x="21" y="6"/>
                      </a:cubicBezTo>
                      <a:cubicBezTo>
                        <a:pt x="21" y="6"/>
                        <a:pt x="0" y="0"/>
                        <a:pt x="1" y="4"/>
                      </a:cubicBezTo>
                      <a:cubicBezTo>
                        <a:pt x="1" y="6"/>
                        <a:pt x="11" y="8"/>
                        <a:pt x="13" y="9"/>
                      </a:cubicBezTo>
                      <a:cubicBezTo>
                        <a:pt x="16" y="9"/>
                        <a:pt x="10" y="8"/>
                        <a:pt x="1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5932722" y="3576782"/>
                  <a:ext cx="36514" cy="33339"/>
                </a:xfrm>
                <a:custGeom>
                  <a:avLst/>
                  <a:gdLst>
                    <a:gd name="T0" fmla="*/ 3 w 10"/>
                    <a:gd name="T1" fmla="*/ 3 h 9"/>
                    <a:gd name="T2" fmla="*/ 6 w 10"/>
                    <a:gd name="T3" fmla="*/ 8 h 9"/>
                    <a:gd name="T4" fmla="*/ 6 w 10"/>
                    <a:gd name="T5" fmla="*/ 0 h 9"/>
                    <a:gd name="T6" fmla="*/ 3 w 10"/>
                    <a:gd name="T7" fmla="*/ 3 h 9"/>
                    <a:gd name="T8" fmla="*/ 3 w 10"/>
                    <a:gd name="T9" fmla="*/ 3 h 9"/>
                  </a:gdLst>
                  <a:ahLst/>
                  <a:cxnLst>
                    <a:cxn ang="0">
                      <a:pos x="T0" y="T1"/>
                    </a:cxn>
                    <a:cxn ang="0">
                      <a:pos x="T2" y="T3"/>
                    </a:cxn>
                    <a:cxn ang="0">
                      <a:pos x="T4" y="T5"/>
                    </a:cxn>
                    <a:cxn ang="0">
                      <a:pos x="T6" y="T7"/>
                    </a:cxn>
                    <a:cxn ang="0">
                      <a:pos x="T8" y="T9"/>
                    </a:cxn>
                  </a:cxnLst>
                  <a:rect l="0" t="0" r="r" b="b"/>
                  <a:pathLst>
                    <a:path w="10" h="9">
                      <a:moveTo>
                        <a:pt x="3" y="3"/>
                      </a:moveTo>
                      <a:cubicBezTo>
                        <a:pt x="4" y="3"/>
                        <a:pt x="0" y="9"/>
                        <a:pt x="6" y="8"/>
                      </a:cubicBezTo>
                      <a:cubicBezTo>
                        <a:pt x="10" y="7"/>
                        <a:pt x="8" y="0"/>
                        <a:pt x="6" y="0"/>
                      </a:cubicBezTo>
                      <a:cubicBezTo>
                        <a:pt x="5" y="1"/>
                        <a:pt x="4" y="2"/>
                        <a:pt x="3" y="3"/>
                      </a:cubicBezTo>
                      <a:cubicBezTo>
                        <a:pt x="2" y="3"/>
                        <a:pt x="4" y="3"/>
                        <a:pt x="3"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5916847" y="3422787"/>
                  <a:ext cx="82554" cy="68266"/>
                </a:xfrm>
                <a:custGeom>
                  <a:avLst/>
                  <a:gdLst>
                    <a:gd name="T0" fmla="*/ 17 w 22"/>
                    <a:gd name="T1" fmla="*/ 6 h 18"/>
                    <a:gd name="T2" fmla="*/ 4 w 22"/>
                    <a:gd name="T3" fmla="*/ 2 h 18"/>
                    <a:gd name="T4" fmla="*/ 2 w 22"/>
                    <a:gd name="T5" fmla="*/ 8 h 18"/>
                    <a:gd name="T6" fmla="*/ 17 w 22"/>
                    <a:gd name="T7" fmla="*/ 6 h 18"/>
                    <a:gd name="T8" fmla="*/ 17 w 22"/>
                    <a:gd name="T9" fmla="*/ 6 h 18"/>
                  </a:gdLst>
                  <a:ahLst/>
                  <a:cxnLst>
                    <a:cxn ang="0">
                      <a:pos x="T0" y="T1"/>
                    </a:cxn>
                    <a:cxn ang="0">
                      <a:pos x="T2" y="T3"/>
                    </a:cxn>
                    <a:cxn ang="0">
                      <a:pos x="T4" y="T5"/>
                    </a:cxn>
                    <a:cxn ang="0">
                      <a:pos x="T6" y="T7"/>
                    </a:cxn>
                    <a:cxn ang="0">
                      <a:pos x="T8" y="T9"/>
                    </a:cxn>
                  </a:cxnLst>
                  <a:rect l="0" t="0" r="r" b="b"/>
                  <a:pathLst>
                    <a:path w="22" h="18">
                      <a:moveTo>
                        <a:pt x="17" y="6"/>
                      </a:moveTo>
                      <a:cubicBezTo>
                        <a:pt x="15" y="3"/>
                        <a:pt x="7" y="5"/>
                        <a:pt x="4" y="2"/>
                      </a:cubicBezTo>
                      <a:cubicBezTo>
                        <a:pt x="2" y="0"/>
                        <a:pt x="2" y="9"/>
                        <a:pt x="2" y="8"/>
                      </a:cubicBezTo>
                      <a:cubicBezTo>
                        <a:pt x="0" y="18"/>
                        <a:pt x="22" y="15"/>
                        <a:pt x="17" y="6"/>
                      </a:cubicBezTo>
                      <a:cubicBezTo>
                        <a:pt x="16" y="4"/>
                        <a:pt x="18" y="7"/>
                        <a:pt x="17"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6318499" y="3295782"/>
                  <a:ext cx="120655" cy="107954"/>
                </a:xfrm>
                <a:custGeom>
                  <a:avLst/>
                  <a:gdLst>
                    <a:gd name="T0" fmla="*/ 20 w 32"/>
                    <a:gd name="T1" fmla="*/ 10 h 29"/>
                    <a:gd name="T2" fmla="*/ 30 w 32"/>
                    <a:gd name="T3" fmla="*/ 1 h 29"/>
                    <a:gd name="T4" fmla="*/ 18 w 32"/>
                    <a:gd name="T5" fmla="*/ 4 h 29"/>
                    <a:gd name="T6" fmla="*/ 14 w 32"/>
                    <a:gd name="T7" fmla="*/ 25 h 29"/>
                    <a:gd name="T8" fmla="*/ 12 w 32"/>
                    <a:gd name="T9" fmla="*/ 17 h 29"/>
                    <a:gd name="T10" fmla="*/ 20 w 32"/>
                    <a:gd name="T11" fmla="*/ 10 h 29"/>
                    <a:gd name="T12" fmla="*/ 20 w 32"/>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0" y="10"/>
                      </a:moveTo>
                      <a:cubicBezTo>
                        <a:pt x="22" y="8"/>
                        <a:pt x="32" y="5"/>
                        <a:pt x="30" y="1"/>
                      </a:cubicBezTo>
                      <a:cubicBezTo>
                        <a:pt x="29" y="0"/>
                        <a:pt x="20" y="3"/>
                        <a:pt x="18" y="4"/>
                      </a:cubicBezTo>
                      <a:cubicBezTo>
                        <a:pt x="8" y="7"/>
                        <a:pt x="0" y="29"/>
                        <a:pt x="14" y="25"/>
                      </a:cubicBezTo>
                      <a:cubicBezTo>
                        <a:pt x="15" y="25"/>
                        <a:pt x="13" y="18"/>
                        <a:pt x="12" y="17"/>
                      </a:cubicBezTo>
                      <a:cubicBezTo>
                        <a:pt x="11" y="15"/>
                        <a:pt x="19" y="11"/>
                        <a:pt x="20" y="10"/>
                      </a:cubicBezTo>
                      <a:cubicBezTo>
                        <a:pt x="22" y="8"/>
                        <a:pt x="18" y="11"/>
                        <a:pt x="2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p:nvPr/>
              </p:nvSpPr>
              <p:spPr bwMode="auto">
                <a:xfrm>
                  <a:off x="6356601" y="3224343"/>
                  <a:ext cx="28576" cy="33339"/>
                </a:xfrm>
                <a:custGeom>
                  <a:avLst/>
                  <a:gdLst>
                    <a:gd name="T0" fmla="*/ 1 w 8"/>
                    <a:gd name="T1" fmla="*/ 7 h 9"/>
                    <a:gd name="T2" fmla="*/ 8 w 8"/>
                    <a:gd name="T3" fmla="*/ 6 h 9"/>
                    <a:gd name="T4" fmla="*/ 1 w 8"/>
                    <a:gd name="T5" fmla="*/ 7 h 9"/>
                  </a:gdLst>
                  <a:ahLst/>
                  <a:cxnLst>
                    <a:cxn ang="0">
                      <a:pos x="T0" y="T1"/>
                    </a:cxn>
                    <a:cxn ang="0">
                      <a:pos x="T2" y="T3"/>
                    </a:cxn>
                    <a:cxn ang="0">
                      <a:pos x="T4" y="T5"/>
                    </a:cxn>
                  </a:cxnLst>
                  <a:rect l="0" t="0" r="r" b="b"/>
                  <a:pathLst>
                    <a:path w="8" h="9">
                      <a:moveTo>
                        <a:pt x="1" y="7"/>
                      </a:moveTo>
                      <a:cubicBezTo>
                        <a:pt x="4" y="9"/>
                        <a:pt x="5" y="5"/>
                        <a:pt x="8" y="6"/>
                      </a:cubicBezTo>
                      <a:cubicBezTo>
                        <a:pt x="8" y="0"/>
                        <a:pt x="0" y="2"/>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p:nvPr/>
              </p:nvSpPr>
              <p:spPr bwMode="auto">
                <a:xfrm>
                  <a:off x="6561397" y="3238630"/>
                  <a:ext cx="46040" cy="22226"/>
                </a:xfrm>
                <a:custGeom>
                  <a:avLst/>
                  <a:gdLst>
                    <a:gd name="T0" fmla="*/ 0 w 12"/>
                    <a:gd name="T1" fmla="*/ 4 h 6"/>
                    <a:gd name="T2" fmla="*/ 11 w 12"/>
                    <a:gd name="T3" fmla="*/ 4 h 6"/>
                    <a:gd name="T4" fmla="*/ 0 w 12"/>
                    <a:gd name="T5" fmla="*/ 4 h 6"/>
                    <a:gd name="T6" fmla="*/ 0 w 12"/>
                    <a:gd name="T7" fmla="*/ 4 h 6"/>
                  </a:gdLst>
                  <a:ahLst/>
                  <a:cxnLst>
                    <a:cxn ang="0">
                      <a:pos x="T0" y="T1"/>
                    </a:cxn>
                    <a:cxn ang="0">
                      <a:pos x="T2" y="T3"/>
                    </a:cxn>
                    <a:cxn ang="0">
                      <a:pos x="T4" y="T5"/>
                    </a:cxn>
                    <a:cxn ang="0">
                      <a:pos x="T6" y="T7"/>
                    </a:cxn>
                  </a:cxnLst>
                  <a:rect l="0" t="0" r="r" b="b"/>
                  <a:pathLst>
                    <a:path w="12" h="6">
                      <a:moveTo>
                        <a:pt x="0" y="4"/>
                      </a:moveTo>
                      <a:cubicBezTo>
                        <a:pt x="0" y="5"/>
                        <a:pt x="12" y="6"/>
                        <a:pt x="11" y="4"/>
                      </a:cubicBezTo>
                      <a:cubicBezTo>
                        <a:pt x="10" y="1"/>
                        <a:pt x="0" y="0"/>
                        <a:pt x="0" y="4"/>
                      </a:cubicBezTo>
                      <a:cubicBezTo>
                        <a:pt x="0" y="5"/>
                        <a:pt x="0" y="3"/>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0" name="Freeform 34"/>
                <p:cNvSpPr/>
                <p:nvPr/>
              </p:nvSpPr>
              <p:spPr bwMode="auto">
                <a:xfrm>
                  <a:off x="5497730" y="3456127"/>
                  <a:ext cx="41276" cy="30164"/>
                </a:xfrm>
                <a:custGeom>
                  <a:avLst/>
                  <a:gdLst>
                    <a:gd name="T0" fmla="*/ 1 w 11"/>
                    <a:gd name="T1" fmla="*/ 4 h 8"/>
                    <a:gd name="T2" fmla="*/ 3 w 11"/>
                    <a:gd name="T3" fmla="*/ 8 h 8"/>
                    <a:gd name="T4" fmla="*/ 11 w 11"/>
                    <a:gd name="T5" fmla="*/ 5 h 8"/>
                    <a:gd name="T6" fmla="*/ 1 w 11"/>
                    <a:gd name="T7" fmla="*/ 4 h 8"/>
                    <a:gd name="T8" fmla="*/ 1 w 11"/>
                    <a:gd name="T9" fmla="*/ 4 h 8"/>
                  </a:gdLst>
                  <a:ahLst/>
                  <a:cxnLst>
                    <a:cxn ang="0">
                      <a:pos x="T0" y="T1"/>
                    </a:cxn>
                    <a:cxn ang="0">
                      <a:pos x="T2" y="T3"/>
                    </a:cxn>
                    <a:cxn ang="0">
                      <a:pos x="T4" y="T5"/>
                    </a:cxn>
                    <a:cxn ang="0">
                      <a:pos x="T6" y="T7"/>
                    </a:cxn>
                    <a:cxn ang="0">
                      <a:pos x="T8" y="T9"/>
                    </a:cxn>
                  </a:cxnLst>
                  <a:rect l="0" t="0" r="r" b="b"/>
                  <a:pathLst>
                    <a:path w="11" h="8">
                      <a:moveTo>
                        <a:pt x="1" y="4"/>
                      </a:moveTo>
                      <a:cubicBezTo>
                        <a:pt x="0" y="6"/>
                        <a:pt x="1" y="7"/>
                        <a:pt x="3" y="8"/>
                      </a:cubicBezTo>
                      <a:cubicBezTo>
                        <a:pt x="4" y="8"/>
                        <a:pt x="9" y="0"/>
                        <a:pt x="11" y="5"/>
                      </a:cubicBezTo>
                      <a:cubicBezTo>
                        <a:pt x="9" y="1"/>
                        <a:pt x="4" y="1"/>
                        <a:pt x="1" y="4"/>
                      </a:cubicBezTo>
                      <a:cubicBezTo>
                        <a:pt x="0" y="4"/>
                        <a:pt x="2" y="3"/>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1" name="Freeform 35"/>
                <p:cNvSpPr/>
                <p:nvPr/>
              </p:nvSpPr>
              <p:spPr bwMode="auto">
                <a:xfrm>
                  <a:off x="5575520" y="3948272"/>
                  <a:ext cx="26989" cy="19051"/>
                </a:xfrm>
                <a:custGeom>
                  <a:avLst/>
                  <a:gdLst>
                    <a:gd name="T0" fmla="*/ 0 w 7"/>
                    <a:gd name="T1" fmla="*/ 2 h 5"/>
                    <a:gd name="T2" fmla="*/ 3 w 7"/>
                    <a:gd name="T3" fmla="*/ 0 h 5"/>
                    <a:gd name="T4" fmla="*/ 0 w 7"/>
                    <a:gd name="T5" fmla="*/ 2 h 5"/>
                  </a:gdLst>
                  <a:ahLst/>
                  <a:cxnLst>
                    <a:cxn ang="0">
                      <a:pos x="T0" y="T1"/>
                    </a:cxn>
                    <a:cxn ang="0">
                      <a:pos x="T2" y="T3"/>
                    </a:cxn>
                    <a:cxn ang="0">
                      <a:pos x="T4" y="T5"/>
                    </a:cxn>
                  </a:cxnLst>
                  <a:rect l="0" t="0" r="r" b="b"/>
                  <a:pathLst>
                    <a:path w="7" h="5">
                      <a:moveTo>
                        <a:pt x="0" y="2"/>
                      </a:moveTo>
                      <a:cubicBezTo>
                        <a:pt x="0" y="5"/>
                        <a:pt x="7" y="0"/>
                        <a:pt x="3" y="0"/>
                      </a:cubicBezTo>
                      <a:cubicBezTo>
                        <a:pt x="2" y="0"/>
                        <a:pt x="1"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3" name="Freeform 36"/>
                <p:cNvSpPr/>
                <p:nvPr/>
              </p:nvSpPr>
              <p:spPr bwMode="auto">
                <a:xfrm>
                  <a:off x="5456453" y="3876831"/>
                  <a:ext cx="115893" cy="90492"/>
                </a:xfrm>
                <a:custGeom>
                  <a:avLst/>
                  <a:gdLst>
                    <a:gd name="T0" fmla="*/ 17 w 31"/>
                    <a:gd name="T1" fmla="*/ 16 h 24"/>
                    <a:gd name="T2" fmla="*/ 23 w 31"/>
                    <a:gd name="T3" fmla="*/ 21 h 24"/>
                    <a:gd name="T4" fmla="*/ 24 w 31"/>
                    <a:gd name="T5" fmla="*/ 15 h 24"/>
                    <a:gd name="T6" fmla="*/ 0 w 31"/>
                    <a:gd name="T7" fmla="*/ 11 h 24"/>
                    <a:gd name="T8" fmla="*/ 17 w 31"/>
                    <a:gd name="T9" fmla="*/ 16 h 24"/>
                    <a:gd name="T10" fmla="*/ 17 w 31"/>
                    <a:gd name="T11" fmla="*/ 16 h 24"/>
                  </a:gdLst>
                  <a:ahLst/>
                  <a:cxnLst>
                    <a:cxn ang="0">
                      <a:pos x="T0" y="T1"/>
                    </a:cxn>
                    <a:cxn ang="0">
                      <a:pos x="T2" y="T3"/>
                    </a:cxn>
                    <a:cxn ang="0">
                      <a:pos x="T4" y="T5"/>
                    </a:cxn>
                    <a:cxn ang="0">
                      <a:pos x="T6" y="T7"/>
                    </a:cxn>
                    <a:cxn ang="0">
                      <a:pos x="T8" y="T9"/>
                    </a:cxn>
                    <a:cxn ang="0">
                      <a:pos x="T10" y="T11"/>
                    </a:cxn>
                  </a:cxnLst>
                  <a:rect l="0" t="0" r="r" b="b"/>
                  <a:pathLst>
                    <a:path w="31" h="24">
                      <a:moveTo>
                        <a:pt x="17" y="16"/>
                      </a:moveTo>
                      <a:cubicBezTo>
                        <a:pt x="15" y="16"/>
                        <a:pt x="23" y="21"/>
                        <a:pt x="23" y="21"/>
                      </a:cubicBezTo>
                      <a:cubicBezTo>
                        <a:pt x="27" y="24"/>
                        <a:pt x="31" y="15"/>
                        <a:pt x="24" y="15"/>
                      </a:cubicBezTo>
                      <a:cubicBezTo>
                        <a:pt x="19" y="16"/>
                        <a:pt x="5" y="0"/>
                        <a:pt x="0" y="11"/>
                      </a:cubicBezTo>
                      <a:cubicBezTo>
                        <a:pt x="1" y="9"/>
                        <a:pt x="15" y="16"/>
                        <a:pt x="17" y="16"/>
                      </a:cubicBezTo>
                      <a:cubicBezTo>
                        <a:pt x="19" y="15"/>
                        <a:pt x="15" y="16"/>
                        <a:pt x="17"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4" name="Freeform 37"/>
                <p:cNvSpPr/>
                <p:nvPr/>
              </p:nvSpPr>
              <p:spPr bwMode="auto">
                <a:xfrm>
                  <a:off x="5492966" y="3943509"/>
                  <a:ext cx="19051" cy="15876"/>
                </a:xfrm>
                <a:custGeom>
                  <a:avLst/>
                  <a:gdLst>
                    <a:gd name="T0" fmla="*/ 0 w 5"/>
                    <a:gd name="T1" fmla="*/ 3 h 4"/>
                    <a:gd name="T2" fmla="*/ 4 w 5"/>
                    <a:gd name="T3" fmla="*/ 4 h 4"/>
                    <a:gd name="T4" fmla="*/ 0 w 5"/>
                    <a:gd name="T5" fmla="*/ 3 h 4"/>
                  </a:gdLst>
                  <a:ahLst/>
                  <a:cxnLst>
                    <a:cxn ang="0">
                      <a:pos x="T0" y="T1"/>
                    </a:cxn>
                    <a:cxn ang="0">
                      <a:pos x="T2" y="T3"/>
                    </a:cxn>
                    <a:cxn ang="0">
                      <a:pos x="T4" y="T5"/>
                    </a:cxn>
                  </a:cxnLst>
                  <a:rect l="0" t="0" r="r" b="b"/>
                  <a:pathLst>
                    <a:path w="5" h="4">
                      <a:moveTo>
                        <a:pt x="0" y="3"/>
                      </a:moveTo>
                      <a:cubicBezTo>
                        <a:pt x="1" y="4"/>
                        <a:pt x="3" y="4"/>
                        <a:pt x="4" y="4"/>
                      </a:cubicBezTo>
                      <a:cubicBezTo>
                        <a:pt x="5" y="4"/>
                        <a:pt x="0" y="0"/>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5" name="Freeform 38"/>
                <p:cNvSpPr/>
                <p:nvPr/>
              </p:nvSpPr>
              <p:spPr bwMode="auto">
                <a:xfrm>
                  <a:off x="5492967" y="3887944"/>
                  <a:ext cx="11114" cy="14289"/>
                </a:xfrm>
                <a:custGeom>
                  <a:avLst/>
                  <a:gdLst>
                    <a:gd name="T0" fmla="*/ 2 w 3"/>
                    <a:gd name="T1" fmla="*/ 1 h 4"/>
                    <a:gd name="T2" fmla="*/ 2 w 3"/>
                    <a:gd name="T3" fmla="*/ 4 h 4"/>
                    <a:gd name="T4" fmla="*/ 2 w 3"/>
                    <a:gd name="T5" fmla="*/ 1 h 4"/>
                    <a:gd name="T6" fmla="*/ 2 w 3"/>
                    <a:gd name="T7" fmla="*/ 1 h 4"/>
                  </a:gdLst>
                  <a:ahLst/>
                  <a:cxnLst>
                    <a:cxn ang="0">
                      <a:pos x="T0" y="T1"/>
                    </a:cxn>
                    <a:cxn ang="0">
                      <a:pos x="T2" y="T3"/>
                    </a:cxn>
                    <a:cxn ang="0">
                      <a:pos x="T4" y="T5"/>
                    </a:cxn>
                    <a:cxn ang="0">
                      <a:pos x="T6" y="T7"/>
                    </a:cxn>
                  </a:cxnLst>
                  <a:rect l="0" t="0" r="r" b="b"/>
                  <a:pathLst>
                    <a:path w="3" h="4">
                      <a:moveTo>
                        <a:pt x="2" y="1"/>
                      </a:moveTo>
                      <a:cubicBezTo>
                        <a:pt x="1" y="0"/>
                        <a:pt x="0" y="4"/>
                        <a:pt x="2" y="4"/>
                      </a:cubicBezTo>
                      <a:cubicBezTo>
                        <a:pt x="3" y="3"/>
                        <a:pt x="3" y="2"/>
                        <a:pt x="2" y="1"/>
                      </a:cubicBezTo>
                      <a:cubicBezTo>
                        <a:pt x="1" y="0"/>
                        <a:pt x="3" y="1"/>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6" name="Freeform 39"/>
                <p:cNvSpPr/>
                <p:nvPr/>
              </p:nvSpPr>
              <p:spPr bwMode="auto">
                <a:xfrm>
                  <a:off x="5516781" y="3884769"/>
                  <a:ext cx="14289" cy="14289"/>
                </a:xfrm>
                <a:custGeom>
                  <a:avLst/>
                  <a:gdLst>
                    <a:gd name="T0" fmla="*/ 3 w 4"/>
                    <a:gd name="T1" fmla="*/ 2 h 4"/>
                    <a:gd name="T2" fmla="*/ 1 w 4"/>
                    <a:gd name="T3" fmla="*/ 4 h 4"/>
                    <a:gd name="T4" fmla="*/ 3 w 4"/>
                    <a:gd name="T5" fmla="*/ 2 h 4"/>
                    <a:gd name="T6" fmla="*/ 3 w 4"/>
                    <a:gd name="T7" fmla="*/ 2 h 4"/>
                  </a:gdLst>
                  <a:ahLst/>
                  <a:cxnLst>
                    <a:cxn ang="0">
                      <a:pos x="T0" y="T1"/>
                    </a:cxn>
                    <a:cxn ang="0">
                      <a:pos x="T2" y="T3"/>
                    </a:cxn>
                    <a:cxn ang="0">
                      <a:pos x="T4" y="T5"/>
                    </a:cxn>
                    <a:cxn ang="0">
                      <a:pos x="T6" y="T7"/>
                    </a:cxn>
                  </a:cxnLst>
                  <a:rect l="0" t="0" r="r" b="b"/>
                  <a:pathLst>
                    <a:path w="4" h="4">
                      <a:moveTo>
                        <a:pt x="3" y="2"/>
                      </a:moveTo>
                      <a:cubicBezTo>
                        <a:pt x="1" y="0"/>
                        <a:pt x="0" y="1"/>
                        <a:pt x="1" y="4"/>
                      </a:cubicBezTo>
                      <a:cubicBezTo>
                        <a:pt x="2" y="4"/>
                        <a:pt x="3" y="4"/>
                        <a:pt x="3" y="2"/>
                      </a:cubicBezTo>
                      <a:cubicBezTo>
                        <a:pt x="3" y="2"/>
                        <a:pt x="4" y="3"/>
                        <a:pt x="3"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7" name="Freeform 40"/>
                <p:cNvSpPr/>
                <p:nvPr/>
              </p:nvSpPr>
              <p:spPr bwMode="auto">
                <a:xfrm>
                  <a:off x="5531070" y="3899057"/>
                  <a:ext cx="30164" cy="30164"/>
                </a:xfrm>
                <a:custGeom>
                  <a:avLst/>
                  <a:gdLst>
                    <a:gd name="T0" fmla="*/ 5 w 8"/>
                    <a:gd name="T1" fmla="*/ 6 h 8"/>
                    <a:gd name="T2" fmla="*/ 2 w 8"/>
                    <a:gd name="T3" fmla="*/ 1 h 8"/>
                    <a:gd name="T4" fmla="*/ 5 w 8"/>
                    <a:gd name="T5" fmla="*/ 6 h 8"/>
                    <a:gd name="T6" fmla="*/ 5 w 8"/>
                    <a:gd name="T7" fmla="*/ 6 h 8"/>
                  </a:gdLst>
                  <a:ahLst/>
                  <a:cxnLst>
                    <a:cxn ang="0">
                      <a:pos x="T0" y="T1"/>
                    </a:cxn>
                    <a:cxn ang="0">
                      <a:pos x="T2" y="T3"/>
                    </a:cxn>
                    <a:cxn ang="0">
                      <a:pos x="T4" y="T5"/>
                    </a:cxn>
                    <a:cxn ang="0">
                      <a:pos x="T6" y="T7"/>
                    </a:cxn>
                  </a:cxnLst>
                  <a:rect l="0" t="0" r="r" b="b"/>
                  <a:pathLst>
                    <a:path w="8" h="8">
                      <a:moveTo>
                        <a:pt x="5" y="6"/>
                      </a:moveTo>
                      <a:cubicBezTo>
                        <a:pt x="8" y="5"/>
                        <a:pt x="3" y="2"/>
                        <a:pt x="2" y="1"/>
                      </a:cubicBezTo>
                      <a:cubicBezTo>
                        <a:pt x="0" y="0"/>
                        <a:pt x="1" y="8"/>
                        <a:pt x="5" y="6"/>
                      </a:cubicBezTo>
                      <a:cubicBezTo>
                        <a:pt x="6" y="6"/>
                        <a:pt x="3" y="7"/>
                        <a:pt x="5"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8" name="Freeform 41"/>
                <p:cNvSpPr/>
                <p:nvPr/>
              </p:nvSpPr>
              <p:spPr bwMode="auto">
                <a:xfrm>
                  <a:off x="6959876" y="4119727"/>
                  <a:ext cx="36514" cy="30164"/>
                </a:xfrm>
                <a:custGeom>
                  <a:avLst/>
                  <a:gdLst>
                    <a:gd name="T0" fmla="*/ 8 w 10"/>
                    <a:gd name="T1" fmla="*/ 1 h 8"/>
                    <a:gd name="T2" fmla="*/ 1 w 10"/>
                    <a:gd name="T3" fmla="*/ 4 h 8"/>
                    <a:gd name="T4" fmla="*/ 9 w 10"/>
                    <a:gd name="T5" fmla="*/ 8 h 8"/>
                    <a:gd name="T6" fmla="*/ 10 w 10"/>
                    <a:gd name="T7" fmla="*/ 0 h 8"/>
                    <a:gd name="T8" fmla="*/ 8 w 10"/>
                    <a:gd name="T9" fmla="*/ 1 h 8"/>
                    <a:gd name="T10" fmla="*/ 8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8" y="1"/>
                      </a:moveTo>
                      <a:cubicBezTo>
                        <a:pt x="7" y="2"/>
                        <a:pt x="0" y="1"/>
                        <a:pt x="1" y="4"/>
                      </a:cubicBezTo>
                      <a:cubicBezTo>
                        <a:pt x="1" y="4"/>
                        <a:pt x="9" y="8"/>
                        <a:pt x="9" y="8"/>
                      </a:cubicBezTo>
                      <a:cubicBezTo>
                        <a:pt x="9" y="5"/>
                        <a:pt x="10" y="3"/>
                        <a:pt x="10" y="0"/>
                      </a:cubicBezTo>
                      <a:cubicBezTo>
                        <a:pt x="9" y="0"/>
                        <a:pt x="9" y="1"/>
                        <a:pt x="8" y="1"/>
                      </a:cubicBezTo>
                      <a:cubicBezTo>
                        <a:pt x="7" y="2"/>
                        <a:pt x="8" y="1"/>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9" name="Freeform 42"/>
                <p:cNvSpPr/>
                <p:nvPr/>
              </p:nvSpPr>
              <p:spPr bwMode="auto">
                <a:xfrm>
                  <a:off x="5575531" y="3306899"/>
                  <a:ext cx="7939" cy="3175"/>
                </a:xfrm>
                <a:custGeom>
                  <a:avLst/>
                  <a:gdLst>
                    <a:gd name="T0" fmla="*/ 1 w 2"/>
                    <a:gd name="T1" fmla="*/ 0 h 1"/>
                    <a:gd name="T2" fmla="*/ 0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0" y="1"/>
                      </a:cubicBezTo>
                      <a:cubicBezTo>
                        <a:pt x="1" y="1"/>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0" name="Freeform 43"/>
                <p:cNvSpPr/>
                <p:nvPr/>
              </p:nvSpPr>
              <p:spPr bwMode="auto">
                <a:xfrm>
                  <a:off x="5673725" y="3598863"/>
                  <a:ext cx="6350"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134" name="Freeform 47"/>
            <p:cNvSpPr>
              <a:spLocks noEditPoints="1"/>
            </p:cNvSpPr>
            <p:nvPr/>
          </p:nvSpPr>
          <p:spPr bwMode="auto">
            <a:xfrm>
              <a:off x="5596810" y="2519263"/>
              <a:ext cx="1021159" cy="1224543"/>
            </a:xfrm>
            <a:custGeom>
              <a:avLst/>
              <a:gdLst>
                <a:gd name="T0" fmla="*/ 102 w 204"/>
                <a:gd name="T1" fmla="*/ 0 h 245"/>
                <a:gd name="T2" fmla="*/ 0 w 204"/>
                <a:gd name="T3" fmla="*/ 102 h 245"/>
                <a:gd name="T4" fmla="*/ 102 w 204"/>
                <a:gd name="T5" fmla="*/ 245 h 245"/>
                <a:gd name="T6" fmla="*/ 204 w 204"/>
                <a:gd name="T7" fmla="*/ 102 h 245"/>
                <a:gd name="T8" fmla="*/ 102 w 204"/>
                <a:gd name="T9" fmla="*/ 0 h 245"/>
                <a:gd name="T10" fmla="*/ 102 w 204"/>
                <a:gd name="T11" fmla="*/ 146 h 245"/>
                <a:gd name="T12" fmla="*/ 58 w 204"/>
                <a:gd name="T13" fmla="*/ 102 h 245"/>
                <a:gd name="T14" fmla="*/ 102 w 204"/>
                <a:gd name="T15" fmla="*/ 58 h 245"/>
                <a:gd name="T16" fmla="*/ 146 w 204"/>
                <a:gd name="T17" fmla="*/ 102 h 245"/>
                <a:gd name="T18" fmla="*/ 102 w 204"/>
                <a:gd name="T19" fmla="*/ 14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45">
                  <a:moveTo>
                    <a:pt x="102" y="0"/>
                  </a:moveTo>
                  <a:cubicBezTo>
                    <a:pt x="46" y="0"/>
                    <a:pt x="0" y="46"/>
                    <a:pt x="0" y="102"/>
                  </a:cubicBezTo>
                  <a:cubicBezTo>
                    <a:pt x="0" y="158"/>
                    <a:pt x="102" y="245"/>
                    <a:pt x="102" y="245"/>
                  </a:cubicBezTo>
                  <a:cubicBezTo>
                    <a:pt x="102" y="245"/>
                    <a:pt x="204" y="158"/>
                    <a:pt x="204" y="102"/>
                  </a:cubicBezTo>
                  <a:cubicBezTo>
                    <a:pt x="204" y="46"/>
                    <a:pt x="158" y="0"/>
                    <a:pt x="102" y="0"/>
                  </a:cubicBezTo>
                  <a:moveTo>
                    <a:pt x="102" y="146"/>
                  </a:moveTo>
                  <a:cubicBezTo>
                    <a:pt x="78" y="146"/>
                    <a:pt x="58" y="126"/>
                    <a:pt x="58" y="102"/>
                  </a:cubicBezTo>
                  <a:cubicBezTo>
                    <a:pt x="58" y="77"/>
                    <a:pt x="78" y="58"/>
                    <a:pt x="102" y="58"/>
                  </a:cubicBezTo>
                  <a:cubicBezTo>
                    <a:pt x="126" y="58"/>
                    <a:pt x="146" y="77"/>
                    <a:pt x="146" y="102"/>
                  </a:cubicBezTo>
                  <a:cubicBezTo>
                    <a:pt x="146" y="126"/>
                    <a:pt x="126" y="146"/>
                    <a:pt x="102" y="146"/>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135" name="Freeform 48"/>
            <p:cNvSpPr>
              <a:spLocks noEditPoints="1"/>
            </p:cNvSpPr>
            <p:nvPr/>
          </p:nvSpPr>
          <p:spPr bwMode="auto">
            <a:xfrm>
              <a:off x="5793839" y="2707818"/>
              <a:ext cx="629221" cy="635576"/>
            </a:xfrm>
            <a:custGeom>
              <a:avLst/>
              <a:gdLst>
                <a:gd name="T0" fmla="*/ 63 w 126"/>
                <a:gd name="T1" fmla="*/ 0 h 127"/>
                <a:gd name="T2" fmla="*/ 0 w 126"/>
                <a:gd name="T3" fmla="*/ 64 h 127"/>
                <a:gd name="T4" fmla="*/ 63 w 126"/>
                <a:gd name="T5" fmla="*/ 127 h 127"/>
                <a:gd name="T6" fmla="*/ 126 w 126"/>
                <a:gd name="T7" fmla="*/ 64 h 127"/>
                <a:gd name="T8" fmla="*/ 63 w 126"/>
                <a:gd name="T9" fmla="*/ 0 h 127"/>
                <a:gd name="T10" fmla="*/ 63 w 126"/>
                <a:gd name="T11" fmla="*/ 108 h 127"/>
                <a:gd name="T12" fmla="*/ 19 w 126"/>
                <a:gd name="T13" fmla="*/ 64 h 127"/>
                <a:gd name="T14" fmla="*/ 63 w 126"/>
                <a:gd name="T15" fmla="*/ 20 h 127"/>
                <a:gd name="T16" fmla="*/ 107 w 126"/>
                <a:gd name="T17" fmla="*/ 64 h 127"/>
                <a:gd name="T18" fmla="*/ 63 w 126"/>
                <a:gd name="T19" fmla="*/ 10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7">
                  <a:moveTo>
                    <a:pt x="63" y="0"/>
                  </a:moveTo>
                  <a:cubicBezTo>
                    <a:pt x="28" y="0"/>
                    <a:pt x="0" y="29"/>
                    <a:pt x="0" y="64"/>
                  </a:cubicBezTo>
                  <a:cubicBezTo>
                    <a:pt x="0" y="99"/>
                    <a:pt x="28" y="127"/>
                    <a:pt x="63" y="127"/>
                  </a:cubicBezTo>
                  <a:cubicBezTo>
                    <a:pt x="98" y="127"/>
                    <a:pt x="126" y="99"/>
                    <a:pt x="126" y="64"/>
                  </a:cubicBezTo>
                  <a:cubicBezTo>
                    <a:pt x="126" y="29"/>
                    <a:pt x="98" y="0"/>
                    <a:pt x="63" y="0"/>
                  </a:cubicBezTo>
                  <a:moveTo>
                    <a:pt x="63" y="108"/>
                  </a:moveTo>
                  <a:cubicBezTo>
                    <a:pt x="39" y="108"/>
                    <a:pt x="19" y="88"/>
                    <a:pt x="19" y="64"/>
                  </a:cubicBezTo>
                  <a:cubicBezTo>
                    <a:pt x="19" y="39"/>
                    <a:pt x="39" y="20"/>
                    <a:pt x="63" y="20"/>
                  </a:cubicBezTo>
                  <a:cubicBezTo>
                    <a:pt x="87" y="20"/>
                    <a:pt x="107" y="39"/>
                    <a:pt x="107" y="64"/>
                  </a:cubicBezTo>
                  <a:cubicBezTo>
                    <a:pt x="107" y="88"/>
                    <a:pt x="87" y="108"/>
                    <a:pt x="63" y="10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40" name="矩形 5139"/>
          <p:cNvSpPr/>
          <p:nvPr/>
        </p:nvSpPr>
        <p:spPr>
          <a:xfrm>
            <a:off x="7850058" y="4190830"/>
            <a:ext cx="3096344" cy="1830459"/>
          </a:xfrm>
          <a:custGeom>
            <a:avLst/>
            <a:gdLst/>
            <a:ahLst/>
            <a:cxnLst/>
            <a:rect l="l" t="t" r="r" b="b"/>
            <a:pathLst>
              <a:path w="3096344" h="1830459">
                <a:moveTo>
                  <a:pt x="0" y="0"/>
                </a:moveTo>
                <a:lnTo>
                  <a:pt x="346168" y="0"/>
                </a:lnTo>
                <a:cubicBezTo>
                  <a:pt x="572759" y="433456"/>
                  <a:pt x="1026056" y="728795"/>
                  <a:pt x="1548173" y="728795"/>
                </a:cubicBezTo>
                <a:cubicBezTo>
                  <a:pt x="2070290" y="728795"/>
                  <a:pt x="2523587" y="433456"/>
                  <a:pt x="2750178" y="0"/>
                </a:cubicBezTo>
                <a:lnTo>
                  <a:pt x="3096344" y="0"/>
                </a:lnTo>
                <a:lnTo>
                  <a:pt x="3096344" y="1830459"/>
                </a:lnTo>
                <a:lnTo>
                  <a:pt x="0" y="1830459"/>
                </a:lnTo>
                <a:close/>
              </a:path>
            </a:pathLst>
          </a:custGeom>
          <a:solidFill>
            <a:srgbClr val="F7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1" name="Freeform 44"/>
          <p:cNvSpPr/>
          <p:nvPr/>
        </p:nvSpPr>
        <p:spPr bwMode="auto">
          <a:xfrm>
            <a:off x="7775393" y="2968405"/>
            <a:ext cx="1360133" cy="436429"/>
          </a:xfrm>
          <a:custGeom>
            <a:avLst/>
            <a:gdLst>
              <a:gd name="T0" fmla="*/ 0 w 272"/>
              <a:gd name="T1" fmla="*/ 87 h 87"/>
              <a:gd name="T2" fmla="*/ 66 w 272"/>
              <a:gd name="T3" fmla="*/ 48 h 87"/>
              <a:gd name="T4" fmla="*/ 70 w 272"/>
              <a:gd name="T5" fmla="*/ 48 h 87"/>
              <a:gd name="T6" fmla="*/ 141 w 272"/>
              <a:gd name="T7" fmla="*/ 0 h 87"/>
              <a:gd name="T8" fmla="*/ 208 w 272"/>
              <a:gd name="T9" fmla="*/ 41 h 87"/>
              <a:gd name="T10" fmla="*/ 229 w 272"/>
              <a:gd name="T11" fmla="*/ 36 h 87"/>
              <a:gd name="T12" fmla="*/ 272 w 272"/>
              <a:gd name="T13" fmla="*/ 79 h 87"/>
              <a:gd name="T14" fmla="*/ 272 w 272"/>
              <a:gd name="T15" fmla="*/ 87 h 87"/>
              <a:gd name="T16" fmla="*/ 0 w 272"/>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87">
                <a:moveTo>
                  <a:pt x="0" y="87"/>
                </a:moveTo>
                <a:cubicBezTo>
                  <a:pt x="13" y="63"/>
                  <a:pt x="38" y="48"/>
                  <a:pt x="66" y="48"/>
                </a:cubicBezTo>
                <a:cubicBezTo>
                  <a:pt x="67" y="48"/>
                  <a:pt x="69" y="48"/>
                  <a:pt x="70" y="48"/>
                </a:cubicBezTo>
                <a:cubicBezTo>
                  <a:pt x="81" y="20"/>
                  <a:pt x="109" y="0"/>
                  <a:pt x="141" y="0"/>
                </a:cubicBezTo>
                <a:cubicBezTo>
                  <a:pt x="170" y="0"/>
                  <a:pt x="196" y="16"/>
                  <a:pt x="208" y="41"/>
                </a:cubicBezTo>
                <a:cubicBezTo>
                  <a:pt x="215" y="38"/>
                  <a:pt x="222" y="36"/>
                  <a:pt x="229" y="36"/>
                </a:cubicBezTo>
                <a:cubicBezTo>
                  <a:pt x="253" y="36"/>
                  <a:pt x="272" y="55"/>
                  <a:pt x="272" y="79"/>
                </a:cubicBezTo>
                <a:cubicBezTo>
                  <a:pt x="272" y="82"/>
                  <a:pt x="272" y="84"/>
                  <a:pt x="272" y="87"/>
                </a:cubicBezTo>
                <a:lnTo>
                  <a:pt x="0"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2" name="Freeform 45"/>
          <p:cNvSpPr/>
          <p:nvPr/>
        </p:nvSpPr>
        <p:spPr bwMode="auto">
          <a:xfrm>
            <a:off x="9955419" y="2468417"/>
            <a:ext cx="720320" cy="235164"/>
          </a:xfrm>
          <a:custGeom>
            <a:avLst/>
            <a:gdLst>
              <a:gd name="T0" fmla="*/ 144 w 144"/>
              <a:gd name="T1" fmla="*/ 47 h 47"/>
              <a:gd name="T2" fmla="*/ 109 w 144"/>
              <a:gd name="T3" fmla="*/ 26 h 47"/>
              <a:gd name="T4" fmla="*/ 107 w 144"/>
              <a:gd name="T5" fmla="*/ 26 h 47"/>
              <a:gd name="T6" fmla="*/ 70 w 144"/>
              <a:gd name="T7" fmla="*/ 0 h 47"/>
              <a:gd name="T8" fmla="*/ 34 w 144"/>
              <a:gd name="T9" fmla="*/ 22 h 47"/>
              <a:gd name="T10" fmla="*/ 23 w 144"/>
              <a:gd name="T11" fmla="*/ 20 h 47"/>
              <a:gd name="T12" fmla="*/ 0 w 144"/>
              <a:gd name="T13" fmla="*/ 43 h 47"/>
              <a:gd name="T14" fmla="*/ 0 w 144"/>
              <a:gd name="T15" fmla="*/ 47 h 47"/>
              <a:gd name="T16" fmla="*/ 144 w 144"/>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7">
                <a:moveTo>
                  <a:pt x="144" y="47"/>
                </a:moveTo>
                <a:cubicBezTo>
                  <a:pt x="137" y="34"/>
                  <a:pt x="124" y="26"/>
                  <a:pt x="109" y="26"/>
                </a:cubicBezTo>
                <a:cubicBezTo>
                  <a:pt x="109" y="26"/>
                  <a:pt x="108" y="26"/>
                  <a:pt x="107" y="26"/>
                </a:cubicBezTo>
                <a:cubicBezTo>
                  <a:pt x="101" y="11"/>
                  <a:pt x="87" y="0"/>
                  <a:pt x="70" y="0"/>
                </a:cubicBezTo>
                <a:cubicBezTo>
                  <a:pt x="54" y="0"/>
                  <a:pt x="40" y="9"/>
                  <a:pt x="34" y="22"/>
                </a:cubicBezTo>
                <a:cubicBezTo>
                  <a:pt x="31" y="21"/>
                  <a:pt x="27" y="20"/>
                  <a:pt x="23" y="20"/>
                </a:cubicBezTo>
                <a:cubicBezTo>
                  <a:pt x="10" y="20"/>
                  <a:pt x="0" y="30"/>
                  <a:pt x="0" y="43"/>
                </a:cubicBezTo>
                <a:cubicBezTo>
                  <a:pt x="0" y="44"/>
                  <a:pt x="0" y="45"/>
                  <a:pt x="0" y="47"/>
                </a:cubicBezTo>
                <a:lnTo>
                  <a:pt x="144" y="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33" name="Freeform 46"/>
          <p:cNvSpPr/>
          <p:nvPr/>
        </p:nvSpPr>
        <p:spPr bwMode="auto">
          <a:xfrm>
            <a:off x="9855846" y="3279837"/>
            <a:ext cx="1091073" cy="338974"/>
          </a:xfrm>
          <a:custGeom>
            <a:avLst/>
            <a:gdLst>
              <a:gd name="T0" fmla="*/ 218 w 218"/>
              <a:gd name="T1" fmla="*/ 68 h 68"/>
              <a:gd name="T2" fmla="*/ 218 w 218"/>
              <a:gd name="T3" fmla="*/ 60 h 68"/>
              <a:gd name="T4" fmla="*/ 159 w 218"/>
              <a:gd name="T5" fmla="*/ 14 h 68"/>
              <a:gd name="T6" fmla="*/ 157 w 218"/>
              <a:gd name="T7" fmla="*/ 14 h 68"/>
              <a:gd name="T8" fmla="*/ 128 w 218"/>
              <a:gd name="T9" fmla="*/ 1 h 68"/>
              <a:gd name="T10" fmla="*/ 110 w 218"/>
              <a:gd name="T11" fmla="*/ 10 h 68"/>
              <a:gd name="T12" fmla="*/ 84 w 218"/>
              <a:gd name="T13" fmla="*/ 6 h 68"/>
              <a:gd name="T14" fmla="*/ 41 w 218"/>
              <a:gd name="T15" fmla="*/ 41 h 68"/>
              <a:gd name="T16" fmla="*/ 26 w 218"/>
              <a:gd name="T17" fmla="*/ 39 h 68"/>
              <a:gd name="T18" fmla="*/ 0 w 218"/>
              <a:gd name="T19" fmla="*/ 68 h 68"/>
              <a:gd name="T20" fmla="*/ 218 w 21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68">
                <a:moveTo>
                  <a:pt x="218" y="68"/>
                </a:moveTo>
                <a:cubicBezTo>
                  <a:pt x="218" y="65"/>
                  <a:pt x="218" y="63"/>
                  <a:pt x="218" y="60"/>
                </a:cubicBezTo>
                <a:cubicBezTo>
                  <a:pt x="214" y="31"/>
                  <a:pt x="188" y="11"/>
                  <a:pt x="159" y="14"/>
                </a:cubicBezTo>
                <a:cubicBezTo>
                  <a:pt x="158" y="14"/>
                  <a:pt x="158" y="14"/>
                  <a:pt x="157" y="14"/>
                </a:cubicBezTo>
                <a:cubicBezTo>
                  <a:pt x="151" y="5"/>
                  <a:pt x="140" y="0"/>
                  <a:pt x="128" y="1"/>
                </a:cubicBezTo>
                <a:cubicBezTo>
                  <a:pt x="121" y="2"/>
                  <a:pt x="115" y="5"/>
                  <a:pt x="110" y="10"/>
                </a:cubicBezTo>
                <a:cubicBezTo>
                  <a:pt x="102" y="7"/>
                  <a:pt x="93" y="5"/>
                  <a:pt x="84" y="6"/>
                </a:cubicBezTo>
                <a:cubicBezTo>
                  <a:pt x="64" y="9"/>
                  <a:pt x="48" y="23"/>
                  <a:pt x="41" y="41"/>
                </a:cubicBezTo>
                <a:cubicBezTo>
                  <a:pt x="36" y="39"/>
                  <a:pt x="32" y="38"/>
                  <a:pt x="26" y="39"/>
                </a:cubicBezTo>
                <a:cubicBezTo>
                  <a:pt x="12" y="41"/>
                  <a:pt x="1" y="53"/>
                  <a:pt x="0" y="68"/>
                </a:cubicBezTo>
                <a:lnTo>
                  <a:pt x="218"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7" name="Rectangle 56"/>
          <p:cNvSpPr>
            <a:spLocks noChangeArrowheads="1"/>
          </p:cNvSpPr>
          <p:nvPr/>
        </p:nvSpPr>
        <p:spPr bwMode="auto">
          <a:xfrm>
            <a:off x="1275422" y="4145091"/>
            <a:ext cx="5972706" cy="1050802"/>
          </a:xfrm>
          <a:prstGeom prst="rect">
            <a:avLst/>
          </a:pr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146" name="Freeform 55"/>
          <p:cNvSpPr/>
          <p:nvPr/>
        </p:nvSpPr>
        <p:spPr bwMode="auto">
          <a:xfrm>
            <a:off x="1275422" y="3090775"/>
            <a:ext cx="5972706" cy="1221251"/>
          </a:xfrm>
          <a:custGeom>
            <a:avLst/>
            <a:gdLst>
              <a:gd name="T0" fmla="*/ 0 w 3399"/>
              <a:gd name="T1" fmla="*/ 600 h 695"/>
              <a:gd name="T2" fmla="*/ 1656 w 3399"/>
              <a:gd name="T3" fmla="*/ 600 h 695"/>
              <a:gd name="T4" fmla="*/ 1698 w 3399"/>
              <a:gd name="T5" fmla="*/ 695 h 695"/>
              <a:gd name="T6" fmla="*/ 1741 w 3399"/>
              <a:gd name="T7" fmla="*/ 600 h 695"/>
              <a:gd name="T8" fmla="*/ 3399 w 3399"/>
              <a:gd name="T9" fmla="*/ 600 h 695"/>
              <a:gd name="T10" fmla="*/ 3399 w 3399"/>
              <a:gd name="T11" fmla="*/ 0 h 695"/>
              <a:gd name="T12" fmla="*/ 0 w 3399"/>
              <a:gd name="T13" fmla="*/ 0 h 695"/>
              <a:gd name="T14" fmla="*/ 0 w 3399"/>
              <a:gd name="T15" fmla="*/ 600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9" h="695">
                <a:moveTo>
                  <a:pt x="0" y="600"/>
                </a:moveTo>
                <a:lnTo>
                  <a:pt x="1656" y="600"/>
                </a:lnTo>
                <a:lnTo>
                  <a:pt x="1698" y="695"/>
                </a:lnTo>
                <a:lnTo>
                  <a:pt x="1741" y="600"/>
                </a:lnTo>
                <a:lnTo>
                  <a:pt x="3399" y="600"/>
                </a:lnTo>
                <a:lnTo>
                  <a:pt x="3399" y="0"/>
                </a:lnTo>
                <a:lnTo>
                  <a:pt x="0" y="0"/>
                </a:lnTo>
                <a:lnTo>
                  <a:pt x="0" y="600"/>
                </a:lnTo>
                <a:close/>
              </a:path>
            </a:pathLst>
          </a:cu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145" name="Freeform 54"/>
          <p:cNvSpPr/>
          <p:nvPr/>
        </p:nvSpPr>
        <p:spPr bwMode="auto">
          <a:xfrm>
            <a:off x="1275422" y="2041730"/>
            <a:ext cx="5972706" cy="1224765"/>
          </a:xfrm>
          <a:custGeom>
            <a:avLst/>
            <a:gdLst>
              <a:gd name="T0" fmla="*/ 0 w 3399"/>
              <a:gd name="T1" fmla="*/ 0 h 697"/>
              <a:gd name="T2" fmla="*/ 3399 w 3399"/>
              <a:gd name="T3" fmla="*/ 0 h 697"/>
              <a:gd name="T4" fmla="*/ 3399 w 3399"/>
              <a:gd name="T5" fmla="*/ 597 h 697"/>
              <a:gd name="T6" fmla="*/ 404 w 3399"/>
              <a:gd name="T7" fmla="*/ 597 h 697"/>
              <a:gd name="T8" fmla="*/ 361 w 3399"/>
              <a:gd name="T9" fmla="*/ 697 h 697"/>
              <a:gd name="T10" fmla="*/ 316 w 3399"/>
              <a:gd name="T11" fmla="*/ 597 h 697"/>
              <a:gd name="T12" fmla="*/ 0 w 3399"/>
              <a:gd name="T13" fmla="*/ 597 h 697"/>
              <a:gd name="T14" fmla="*/ 0 w 3399"/>
              <a:gd name="T15" fmla="*/ 0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9" h="697">
                <a:moveTo>
                  <a:pt x="0" y="0"/>
                </a:moveTo>
                <a:lnTo>
                  <a:pt x="3399" y="0"/>
                </a:lnTo>
                <a:lnTo>
                  <a:pt x="3399" y="597"/>
                </a:lnTo>
                <a:lnTo>
                  <a:pt x="404" y="597"/>
                </a:lnTo>
                <a:lnTo>
                  <a:pt x="361" y="697"/>
                </a:lnTo>
                <a:lnTo>
                  <a:pt x="316" y="597"/>
                </a:lnTo>
                <a:lnTo>
                  <a:pt x="0" y="597"/>
                </a:lnTo>
                <a:lnTo>
                  <a:pt x="0" y="0"/>
                </a:lnTo>
                <a:close/>
              </a:path>
            </a:pathLst>
          </a:cu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4" name="Freeform 8"/>
          <p:cNvSpPr>
            <a:spLocks noEditPoints="1"/>
          </p:cNvSpPr>
          <p:nvPr/>
        </p:nvSpPr>
        <p:spPr bwMode="auto">
          <a:xfrm>
            <a:off x="1586835" y="2237910"/>
            <a:ext cx="639212" cy="677890"/>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11"/>
          <p:cNvSpPr>
            <a:spLocks noEditPoints="1"/>
          </p:cNvSpPr>
          <p:nvPr/>
        </p:nvSpPr>
        <p:spPr bwMode="auto">
          <a:xfrm>
            <a:off x="1530274" y="4312208"/>
            <a:ext cx="547606" cy="71656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61"/>
          <p:cNvSpPr>
            <a:spLocks noEditPoints="1"/>
          </p:cNvSpPr>
          <p:nvPr/>
        </p:nvSpPr>
        <p:spPr bwMode="auto">
          <a:xfrm>
            <a:off x="1467168" y="3372215"/>
            <a:ext cx="673820" cy="519104"/>
          </a:xfrm>
          <a:custGeom>
            <a:avLst/>
            <a:gdLst>
              <a:gd name="T0" fmla="*/ 127 w 140"/>
              <a:gd name="T1" fmla="*/ 45 h 108"/>
              <a:gd name="T2" fmla="*/ 115 w 140"/>
              <a:gd name="T3" fmla="*/ 67 h 108"/>
              <a:gd name="T4" fmla="*/ 49 w 140"/>
              <a:gd name="T5" fmla="*/ 63 h 108"/>
              <a:gd name="T6" fmla="*/ 38 w 140"/>
              <a:gd name="T7" fmla="*/ 13 h 108"/>
              <a:gd name="T8" fmla="*/ 94 w 140"/>
              <a:gd name="T9" fmla="*/ 21 h 108"/>
              <a:gd name="T10" fmla="*/ 121 w 140"/>
              <a:gd name="T11" fmla="*/ 73 h 108"/>
              <a:gd name="T12" fmla="*/ 45 w 140"/>
              <a:gd name="T13" fmla="*/ 67 h 108"/>
              <a:gd name="T14" fmla="*/ 22 w 140"/>
              <a:gd name="T15" fmla="*/ 4 h 108"/>
              <a:gd name="T16" fmla="*/ 0 w 140"/>
              <a:gd name="T17" fmla="*/ 9 h 108"/>
              <a:gd name="T18" fmla="*/ 17 w 140"/>
              <a:gd name="T19" fmla="*/ 14 h 108"/>
              <a:gd name="T20" fmla="*/ 41 w 140"/>
              <a:gd name="T21" fmla="*/ 80 h 108"/>
              <a:gd name="T22" fmla="*/ 36 w 140"/>
              <a:gd name="T23" fmla="*/ 92 h 108"/>
              <a:gd name="T24" fmla="*/ 41 w 140"/>
              <a:gd name="T25" fmla="*/ 98 h 108"/>
              <a:gd name="T26" fmla="*/ 47 w 140"/>
              <a:gd name="T27" fmla="*/ 98 h 108"/>
              <a:gd name="T28" fmla="*/ 44 w 140"/>
              <a:gd name="T29" fmla="*/ 91 h 108"/>
              <a:gd name="T30" fmla="*/ 45 w 140"/>
              <a:gd name="T31" fmla="*/ 87 h 108"/>
              <a:gd name="T32" fmla="*/ 47 w 140"/>
              <a:gd name="T33" fmla="*/ 82 h 108"/>
              <a:gd name="T34" fmla="*/ 121 w 140"/>
              <a:gd name="T35" fmla="*/ 82 h 108"/>
              <a:gd name="T36" fmla="*/ 121 w 140"/>
              <a:gd name="T37" fmla="*/ 73 h 108"/>
              <a:gd name="T38" fmla="*/ 50 w 140"/>
              <a:gd name="T39" fmla="*/ 98 h 108"/>
              <a:gd name="T40" fmla="*/ 69 w 140"/>
              <a:gd name="T41" fmla="*/ 98 h 108"/>
              <a:gd name="T42" fmla="*/ 109 w 140"/>
              <a:gd name="T43" fmla="*/ 89 h 108"/>
              <a:gd name="T44" fmla="*/ 109 w 140"/>
              <a:gd name="T45" fmla="*/ 108 h 108"/>
              <a:gd name="T46" fmla="*/ 109 w 140"/>
              <a:gd name="T47" fmla="*/ 89 h 108"/>
              <a:gd name="T48" fmla="*/ 97 w 140"/>
              <a:gd name="T49" fmla="*/ 98 h 108"/>
              <a:gd name="T50" fmla="*/ 69 w 140"/>
              <a:gd name="T51" fmla="*/ 91 h 108"/>
              <a:gd name="T52" fmla="*/ 122 w 140"/>
              <a:gd name="T53" fmla="*/ 91 h 108"/>
              <a:gd name="T54" fmla="*/ 121 w 140"/>
              <a:gd name="T55" fmla="*/ 98 h 108"/>
              <a:gd name="T56" fmla="*/ 126 w 140"/>
              <a:gd name="T57" fmla="*/ 95 h 108"/>
              <a:gd name="T58" fmla="*/ 140 w 140"/>
              <a:gd name="T59" fmla="*/ 21 h 108"/>
              <a:gd name="T60" fmla="*/ 99 w 140"/>
              <a:gd name="T61" fmla="*/ 21 h 108"/>
              <a:gd name="T62" fmla="*/ 140 w 140"/>
              <a:gd name="T63" fmla="*/ 21 h 108"/>
              <a:gd name="T64" fmla="*/ 129 w 140"/>
              <a:gd name="T65" fmla="*/ 11 h 108"/>
              <a:gd name="T66" fmla="*/ 110 w 140"/>
              <a:gd name="T67" fmla="*/ 17 h 108"/>
              <a:gd name="T68" fmla="*/ 115 w 140"/>
              <a:gd name="T69" fmla="*/ 28 h 108"/>
              <a:gd name="T70" fmla="*/ 118 w 140"/>
              <a:gd name="T71"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108">
                <a:moveTo>
                  <a:pt x="119" y="46"/>
                </a:moveTo>
                <a:cubicBezTo>
                  <a:pt x="122" y="46"/>
                  <a:pt x="124" y="45"/>
                  <a:pt x="127" y="45"/>
                </a:cubicBezTo>
                <a:cubicBezTo>
                  <a:pt x="121" y="63"/>
                  <a:pt x="121" y="63"/>
                  <a:pt x="121" y="63"/>
                </a:cubicBezTo>
                <a:cubicBezTo>
                  <a:pt x="120" y="66"/>
                  <a:pt x="118" y="67"/>
                  <a:pt x="115" y="67"/>
                </a:cubicBezTo>
                <a:cubicBezTo>
                  <a:pt x="55" y="67"/>
                  <a:pt x="55" y="67"/>
                  <a:pt x="55" y="67"/>
                </a:cubicBezTo>
                <a:cubicBezTo>
                  <a:pt x="53" y="67"/>
                  <a:pt x="50" y="66"/>
                  <a:pt x="49" y="63"/>
                </a:cubicBezTo>
                <a:cubicBezTo>
                  <a:pt x="35" y="17"/>
                  <a:pt x="35" y="17"/>
                  <a:pt x="35" y="17"/>
                </a:cubicBezTo>
                <a:cubicBezTo>
                  <a:pt x="35" y="15"/>
                  <a:pt x="36" y="13"/>
                  <a:pt x="38" y="13"/>
                </a:cubicBezTo>
                <a:cubicBezTo>
                  <a:pt x="95" y="13"/>
                  <a:pt x="95" y="13"/>
                  <a:pt x="95" y="13"/>
                </a:cubicBezTo>
                <a:cubicBezTo>
                  <a:pt x="95" y="15"/>
                  <a:pt x="94" y="18"/>
                  <a:pt x="94" y="21"/>
                </a:cubicBezTo>
                <a:cubicBezTo>
                  <a:pt x="94" y="34"/>
                  <a:pt x="105" y="46"/>
                  <a:pt x="119" y="46"/>
                </a:cubicBezTo>
                <a:close/>
                <a:moveTo>
                  <a:pt x="121" y="73"/>
                </a:moveTo>
                <a:cubicBezTo>
                  <a:pt x="50" y="73"/>
                  <a:pt x="50" y="73"/>
                  <a:pt x="50" y="73"/>
                </a:cubicBezTo>
                <a:cubicBezTo>
                  <a:pt x="47" y="73"/>
                  <a:pt x="45" y="67"/>
                  <a:pt x="45" y="67"/>
                </a:cubicBezTo>
                <a:cubicBezTo>
                  <a:pt x="27" y="8"/>
                  <a:pt x="27" y="8"/>
                  <a:pt x="27" y="8"/>
                </a:cubicBezTo>
                <a:cubicBezTo>
                  <a:pt x="27" y="6"/>
                  <a:pt x="24" y="4"/>
                  <a:pt x="22" y="4"/>
                </a:cubicBezTo>
                <a:cubicBezTo>
                  <a:pt x="5" y="4"/>
                  <a:pt x="5" y="4"/>
                  <a:pt x="5" y="4"/>
                </a:cubicBezTo>
                <a:cubicBezTo>
                  <a:pt x="2" y="4"/>
                  <a:pt x="0" y="6"/>
                  <a:pt x="0" y="9"/>
                </a:cubicBezTo>
                <a:cubicBezTo>
                  <a:pt x="0" y="12"/>
                  <a:pt x="2" y="14"/>
                  <a:pt x="5" y="14"/>
                </a:cubicBezTo>
                <a:cubicBezTo>
                  <a:pt x="17" y="14"/>
                  <a:pt x="17" y="14"/>
                  <a:pt x="17" y="14"/>
                </a:cubicBezTo>
                <a:cubicBezTo>
                  <a:pt x="35" y="67"/>
                  <a:pt x="35" y="67"/>
                  <a:pt x="35" y="67"/>
                </a:cubicBezTo>
                <a:cubicBezTo>
                  <a:pt x="37" y="73"/>
                  <a:pt x="39" y="77"/>
                  <a:pt x="41" y="80"/>
                </a:cubicBezTo>
                <a:cubicBezTo>
                  <a:pt x="39" y="84"/>
                  <a:pt x="39" y="84"/>
                  <a:pt x="39" y="84"/>
                </a:cubicBezTo>
                <a:cubicBezTo>
                  <a:pt x="37" y="87"/>
                  <a:pt x="36" y="89"/>
                  <a:pt x="36" y="92"/>
                </a:cubicBezTo>
                <a:cubicBezTo>
                  <a:pt x="36" y="93"/>
                  <a:pt x="37" y="94"/>
                  <a:pt x="37" y="95"/>
                </a:cubicBezTo>
                <a:cubicBezTo>
                  <a:pt x="38" y="97"/>
                  <a:pt x="40" y="97"/>
                  <a:pt x="41" y="98"/>
                </a:cubicBezTo>
                <a:cubicBezTo>
                  <a:pt x="42" y="98"/>
                  <a:pt x="43" y="98"/>
                  <a:pt x="44" y="98"/>
                </a:cubicBezTo>
                <a:cubicBezTo>
                  <a:pt x="47" y="98"/>
                  <a:pt x="47" y="98"/>
                  <a:pt x="47" y="98"/>
                </a:cubicBezTo>
                <a:cubicBezTo>
                  <a:pt x="47" y="95"/>
                  <a:pt x="48" y="93"/>
                  <a:pt x="50" y="91"/>
                </a:cubicBezTo>
                <a:cubicBezTo>
                  <a:pt x="44" y="91"/>
                  <a:pt x="44" y="91"/>
                  <a:pt x="44" y="91"/>
                </a:cubicBezTo>
                <a:cubicBezTo>
                  <a:pt x="44" y="91"/>
                  <a:pt x="43" y="91"/>
                  <a:pt x="43" y="91"/>
                </a:cubicBezTo>
                <a:cubicBezTo>
                  <a:pt x="43" y="91"/>
                  <a:pt x="44" y="89"/>
                  <a:pt x="45" y="87"/>
                </a:cubicBezTo>
                <a:cubicBezTo>
                  <a:pt x="45" y="87"/>
                  <a:pt x="45" y="87"/>
                  <a:pt x="45" y="87"/>
                </a:cubicBezTo>
                <a:cubicBezTo>
                  <a:pt x="47" y="82"/>
                  <a:pt x="47" y="82"/>
                  <a:pt x="47" y="82"/>
                </a:cubicBezTo>
                <a:cubicBezTo>
                  <a:pt x="48" y="82"/>
                  <a:pt x="49" y="82"/>
                  <a:pt x="50" y="82"/>
                </a:cubicBezTo>
                <a:cubicBezTo>
                  <a:pt x="121" y="82"/>
                  <a:pt x="121" y="82"/>
                  <a:pt x="121" y="82"/>
                </a:cubicBezTo>
                <a:cubicBezTo>
                  <a:pt x="123" y="82"/>
                  <a:pt x="126" y="80"/>
                  <a:pt x="126" y="77"/>
                </a:cubicBezTo>
                <a:cubicBezTo>
                  <a:pt x="126" y="75"/>
                  <a:pt x="123" y="73"/>
                  <a:pt x="121" y="73"/>
                </a:cubicBezTo>
                <a:close/>
                <a:moveTo>
                  <a:pt x="59" y="89"/>
                </a:moveTo>
                <a:cubicBezTo>
                  <a:pt x="54" y="89"/>
                  <a:pt x="50" y="93"/>
                  <a:pt x="50" y="98"/>
                </a:cubicBezTo>
                <a:cubicBezTo>
                  <a:pt x="50" y="104"/>
                  <a:pt x="54" y="108"/>
                  <a:pt x="59" y="108"/>
                </a:cubicBezTo>
                <a:cubicBezTo>
                  <a:pt x="65" y="108"/>
                  <a:pt x="69" y="104"/>
                  <a:pt x="69" y="98"/>
                </a:cubicBezTo>
                <a:cubicBezTo>
                  <a:pt x="69" y="93"/>
                  <a:pt x="65" y="89"/>
                  <a:pt x="59" y="89"/>
                </a:cubicBezTo>
                <a:close/>
                <a:moveTo>
                  <a:pt x="109" y="89"/>
                </a:moveTo>
                <a:cubicBezTo>
                  <a:pt x="104" y="89"/>
                  <a:pt x="99" y="93"/>
                  <a:pt x="99" y="98"/>
                </a:cubicBezTo>
                <a:cubicBezTo>
                  <a:pt x="99" y="104"/>
                  <a:pt x="104" y="108"/>
                  <a:pt x="109" y="108"/>
                </a:cubicBezTo>
                <a:cubicBezTo>
                  <a:pt x="114" y="108"/>
                  <a:pt x="119" y="104"/>
                  <a:pt x="119" y="98"/>
                </a:cubicBezTo>
                <a:cubicBezTo>
                  <a:pt x="119" y="93"/>
                  <a:pt x="114" y="89"/>
                  <a:pt x="109" y="89"/>
                </a:cubicBezTo>
                <a:close/>
                <a:moveTo>
                  <a:pt x="72" y="98"/>
                </a:moveTo>
                <a:cubicBezTo>
                  <a:pt x="97" y="98"/>
                  <a:pt x="97" y="98"/>
                  <a:pt x="97" y="98"/>
                </a:cubicBezTo>
                <a:cubicBezTo>
                  <a:pt x="97" y="95"/>
                  <a:pt x="98" y="93"/>
                  <a:pt x="99" y="91"/>
                </a:cubicBezTo>
                <a:cubicBezTo>
                  <a:pt x="69" y="91"/>
                  <a:pt x="69" y="91"/>
                  <a:pt x="69" y="91"/>
                </a:cubicBezTo>
                <a:cubicBezTo>
                  <a:pt x="71" y="93"/>
                  <a:pt x="71" y="95"/>
                  <a:pt x="72" y="98"/>
                </a:cubicBezTo>
                <a:close/>
                <a:moveTo>
                  <a:pt x="122" y="91"/>
                </a:moveTo>
                <a:cubicBezTo>
                  <a:pt x="119" y="91"/>
                  <a:pt x="119" y="91"/>
                  <a:pt x="119" y="91"/>
                </a:cubicBezTo>
                <a:cubicBezTo>
                  <a:pt x="120" y="93"/>
                  <a:pt x="121" y="95"/>
                  <a:pt x="121" y="98"/>
                </a:cubicBezTo>
                <a:cubicBezTo>
                  <a:pt x="122" y="98"/>
                  <a:pt x="122" y="98"/>
                  <a:pt x="122" y="98"/>
                </a:cubicBezTo>
                <a:cubicBezTo>
                  <a:pt x="124" y="98"/>
                  <a:pt x="126" y="96"/>
                  <a:pt x="126" y="95"/>
                </a:cubicBezTo>
                <a:cubicBezTo>
                  <a:pt x="126" y="93"/>
                  <a:pt x="124" y="91"/>
                  <a:pt x="122" y="91"/>
                </a:cubicBezTo>
                <a:close/>
                <a:moveTo>
                  <a:pt x="140" y="21"/>
                </a:moveTo>
                <a:cubicBezTo>
                  <a:pt x="140" y="32"/>
                  <a:pt x="131" y="41"/>
                  <a:pt x="119" y="41"/>
                </a:cubicBezTo>
                <a:cubicBezTo>
                  <a:pt x="108" y="41"/>
                  <a:pt x="99" y="32"/>
                  <a:pt x="99" y="21"/>
                </a:cubicBezTo>
                <a:cubicBezTo>
                  <a:pt x="99" y="9"/>
                  <a:pt x="108" y="0"/>
                  <a:pt x="119" y="0"/>
                </a:cubicBezTo>
                <a:cubicBezTo>
                  <a:pt x="131" y="0"/>
                  <a:pt x="140" y="9"/>
                  <a:pt x="140" y="21"/>
                </a:cubicBezTo>
                <a:close/>
                <a:moveTo>
                  <a:pt x="132" y="13"/>
                </a:moveTo>
                <a:cubicBezTo>
                  <a:pt x="129" y="11"/>
                  <a:pt x="129" y="11"/>
                  <a:pt x="129" y="11"/>
                </a:cubicBezTo>
                <a:cubicBezTo>
                  <a:pt x="116" y="21"/>
                  <a:pt x="116" y="21"/>
                  <a:pt x="116" y="21"/>
                </a:cubicBezTo>
                <a:cubicBezTo>
                  <a:pt x="110" y="17"/>
                  <a:pt x="110" y="17"/>
                  <a:pt x="110" y="17"/>
                </a:cubicBezTo>
                <a:cubicBezTo>
                  <a:pt x="108" y="20"/>
                  <a:pt x="108" y="20"/>
                  <a:pt x="108" y="20"/>
                </a:cubicBezTo>
                <a:cubicBezTo>
                  <a:pt x="115" y="28"/>
                  <a:pt x="115" y="28"/>
                  <a:pt x="115" y="28"/>
                </a:cubicBezTo>
                <a:cubicBezTo>
                  <a:pt x="116" y="30"/>
                  <a:pt x="116" y="30"/>
                  <a:pt x="116" y="30"/>
                </a:cubicBezTo>
                <a:cubicBezTo>
                  <a:pt x="118" y="28"/>
                  <a:pt x="118" y="28"/>
                  <a:pt x="118" y="28"/>
                </a:cubicBezTo>
                <a:lnTo>
                  <a:pt x="132" y="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TextBox 56"/>
          <p:cNvSpPr txBox="1"/>
          <p:nvPr/>
        </p:nvSpPr>
        <p:spPr>
          <a:xfrm>
            <a:off x="2330509" y="21806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58" name="TextBox 57"/>
          <p:cNvSpPr txBox="1"/>
          <p:nvPr/>
        </p:nvSpPr>
        <p:spPr>
          <a:xfrm>
            <a:off x="2330509" y="2476113"/>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2330509" y="3225513"/>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60" name="TextBox 59"/>
          <p:cNvSpPr txBox="1"/>
          <p:nvPr/>
        </p:nvSpPr>
        <p:spPr>
          <a:xfrm>
            <a:off x="2330509" y="3520944"/>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2330509" y="4279548"/>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62" name="TextBox 61"/>
          <p:cNvSpPr txBox="1"/>
          <p:nvPr/>
        </p:nvSpPr>
        <p:spPr>
          <a:xfrm>
            <a:off x="2330509" y="4574979"/>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3"/>
                                        </p:tgtEl>
                                        <p:attrNameLst>
                                          <p:attrName>style.visibility</p:attrName>
                                        </p:attrNameLst>
                                      </p:cBhvr>
                                      <p:to>
                                        <p:strVal val="visible"/>
                                      </p:to>
                                    </p:set>
                                  </p:childTnLst>
                                </p:cTn>
                              </p:par>
                            </p:childTnLst>
                          </p:cTn>
                        </p:par>
                        <p:par>
                          <p:cTn id="13" fill="hold">
                            <p:stCondLst>
                              <p:cond delay="0"/>
                            </p:stCondLst>
                            <p:childTnLst>
                              <p:par>
                                <p:cTn id="14" presetID="63" presetClass="path" presetSubtype="0" autoRev="1" fill="hold" grpId="1" nodeType="afterEffect">
                                  <p:stCondLst>
                                    <p:cond delay="0"/>
                                  </p:stCondLst>
                                  <p:childTnLst>
                                    <p:animMotion origin="layout" path="M -8.33333E-7 -3.33333E-6 L 0.11576 -3.33333E-6 " pathEditMode="relative" rAng="0" ptsTypes="AA">
                                      <p:cBhvr>
                                        <p:cTn id="15" dur="3000" fill="hold"/>
                                        <p:tgtEl>
                                          <p:spTgt spid="5131"/>
                                        </p:tgtEl>
                                        <p:attrNameLst>
                                          <p:attrName>ppt_x</p:attrName>
                                          <p:attrName>ppt_y</p:attrName>
                                        </p:attrNameLst>
                                      </p:cBhvr>
                                      <p:rCtr x="5781" y="0"/>
                                    </p:animMotion>
                                  </p:childTnLst>
                                </p:cTn>
                              </p:par>
                              <p:par>
                                <p:cTn id="16" presetID="35" presetClass="path" presetSubtype="0" autoRev="1" fill="hold" grpId="1" nodeType="withEffect">
                                  <p:stCondLst>
                                    <p:cond delay="0"/>
                                  </p:stCondLst>
                                  <p:childTnLst>
                                    <p:animMotion origin="layout" path="M 5E-6 -3.33333E-6 L -0.0664 -3.33333E-6 " pathEditMode="relative" rAng="0" ptsTypes="AA">
                                      <p:cBhvr>
                                        <p:cTn id="17" dur="3000" fill="hold"/>
                                        <p:tgtEl>
                                          <p:spTgt spid="5132"/>
                                        </p:tgtEl>
                                        <p:attrNameLst>
                                          <p:attrName>ppt_x</p:attrName>
                                          <p:attrName>ppt_y</p:attrName>
                                        </p:attrNameLst>
                                      </p:cBhvr>
                                      <p:rCtr x="-3320" y="0"/>
                                    </p:animMotion>
                                  </p:childTnLst>
                                </p:cTn>
                              </p:par>
                              <p:par>
                                <p:cTn id="18" presetID="35" presetClass="path" presetSubtype="0" autoRev="1" fill="hold" grpId="1" nodeType="withEffect">
                                  <p:stCondLst>
                                    <p:cond delay="0"/>
                                  </p:stCondLst>
                                  <p:childTnLst>
                                    <p:animMotion origin="layout" path="M -2.22685E-6 7.40741E-7 L -0.16786 7.40741E-7 " pathEditMode="relative" rAng="0" ptsTypes="AA">
                                      <p:cBhvr>
                                        <p:cTn id="19" dur="3000" fill="hold"/>
                                        <p:tgtEl>
                                          <p:spTgt spid="5133"/>
                                        </p:tgtEl>
                                        <p:attrNameLst>
                                          <p:attrName>ppt_x</p:attrName>
                                          <p:attrName>ppt_y</p:attrName>
                                        </p:attrNameLst>
                                      </p:cBhvr>
                                      <p:rCtr x="-8400" y="0"/>
                                    </p:animMotion>
                                  </p:childTnLst>
                                </p:cTn>
                              </p:par>
                              <p:par>
                                <p:cTn id="20" presetID="2" presetClass="entr" presetSubtype="4" decel="100000" fill="hold" grpId="0" nodeType="withEffect">
                                  <p:stCondLst>
                                    <p:cond delay="0"/>
                                  </p:stCondLst>
                                  <p:childTnLst>
                                    <p:set>
                                      <p:cBhvr>
                                        <p:cTn id="21" dur="1" fill="hold">
                                          <p:stCondLst>
                                            <p:cond delay="0"/>
                                          </p:stCondLst>
                                        </p:cTn>
                                        <p:tgtEl>
                                          <p:spTgt spid="5145"/>
                                        </p:tgtEl>
                                        <p:attrNameLst>
                                          <p:attrName>style.visibility</p:attrName>
                                        </p:attrNameLst>
                                      </p:cBhvr>
                                      <p:to>
                                        <p:strVal val="visible"/>
                                      </p:to>
                                    </p:set>
                                    <p:anim calcmode="lin" valueType="num">
                                      <p:cBhvr additive="base">
                                        <p:cTn id="22" dur="500" fill="hold"/>
                                        <p:tgtEl>
                                          <p:spTgt spid="5145"/>
                                        </p:tgtEl>
                                        <p:attrNameLst>
                                          <p:attrName>ppt_x</p:attrName>
                                        </p:attrNameLst>
                                      </p:cBhvr>
                                      <p:tavLst>
                                        <p:tav tm="0">
                                          <p:val>
                                            <p:strVal val="#ppt_x"/>
                                          </p:val>
                                        </p:tav>
                                        <p:tav tm="100000">
                                          <p:val>
                                            <p:strVal val="#ppt_x"/>
                                          </p:val>
                                        </p:tav>
                                      </p:tavLst>
                                    </p:anim>
                                    <p:anim calcmode="lin" valueType="num">
                                      <p:cBhvr additive="base">
                                        <p:cTn id="23" dur="500" fill="hold"/>
                                        <p:tgtEl>
                                          <p:spTgt spid="5145"/>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2" presetClass="entr" presetSubtype="4" decel="100000" fill="hold" grpId="0" nodeType="withEffect">
                                  <p:stCondLst>
                                    <p:cond delay="1500"/>
                                  </p:stCondLst>
                                  <p:childTnLst>
                                    <p:set>
                                      <p:cBhvr>
                                        <p:cTn id="34" dur="1" fill="hold">
                                          <p:stCondLst>
                                            <p:cond delay="0"/>
                                          </p:stCondLst>
                                        </p:cTn>
                                        <p:tgtEl>
                                          <p:spTgt spid="5146"/>
                                        </p:tgtEl>
                                        <p:attrNameLst>
                                          <p:attrName>style.visibility</p:attrName>
                                        </p:attrNameLst>
                                      </p:cBhvr>
                                      <p:to>
                                        <p:strVal val="visible"/>
                                      </p:to>
                                    </p:set>
                                    <p:anim calcmode="lin" valueType="num">
                                      <p:cBhvr additive="base">
                                        <p:cTn id="35" dur="500" fill="hold"/>
                                        <p:tgtEl>
                                          <p:spTgt spid="5146"/>
                                        </p:tgtEl>
                                        <p:attrNameLst>
                                          <p:attrName>ppt_x</p:attrName>
                                        </p:attrNameLst>
                                      </p:cBhvr>
                                      <p:tavLst>
                                        <p:tav tm="0">
                                          <p:val>
                                            <p:strVal val="#ppt_x"/>
                                          </p:val>
                                        </p:tav>
                                        <p:tav tm="100000">
                                          <p:val>
                                            <p:strVal val="#ppt_x"/>
                                          </p:val>
                                        </p:tav>
                                      </p:tavLst>
                                    </p:anim>
                                    <p:anim calcmode="lin" valueType="num">
                                      <p:cBhvr additive="base">
                                        <p:cTn id="36" dur="500" fill="hold"/>
                                        <p:tgtEl>
                                          <p:spTgt spid="5146"/>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2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par>
                                <p:cTn id="43" presetID="22" presetClass="entr" presetSubtype="8" fill="hold" grpId="0" nodeType="withEffect">
                                  <p:stCondLst>
                                    <p:cond delay="250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2" presetClass="entr" presetSubtype="4" decel="100000" fill="hold" grpId="0" nodeType="withEffect">
                                  <p:stCondLst>
                                    <p:cond delay="3000"/>
                                  </p:stCondLst>
                                  <p:childTnLst>
                                    <p:set>
                                      <p:cBhvr>
                                        <p:cTn id="47" dur="1" fill="hold">
                                          <p:stCondLst>
                                            <p:cond delay="0"/>
                                          </p:stCondLst>
                                        </p:cTn>
                                        <p:tgtEl>
                                          <p:spTgt spid="5147"/>
                                        </p:tgtEl>
                                        <p:attrNameLst>
                                          <p:attrName>style.visibility</p:attrName>
                                        </p:attrNameLst>
                                      </p:cBhvr>
                                      <p:to>
                                        <p:strVal val="visible"/>
                                      </p:to>
                                    </p:set>
                                    <p:anim calcmode="lin" valueType="num">
                                      <p:cBhvr additive="base">
                                        <p:cTn id="48" dur="500" fill="hold"/>
                                        <p:tgtEl>
                                          <p:spTgt spid="5147"/>
                                        </p:tgtEl>
                                        <p:attrNameLst>
                                          <p:attrName>ppt_x</p:attrName>
                                        </p:attrNameLst>
                                      </p:cBhvr>
                                      <p:tavLst>
                                        <p:tav tm="0">
                                          <p:val>
                                            <p:strVal val="#ppt_x"/>
                                          </p:val>
                                        </p:tav>
                                        <p:tav tm="100000">
                                          <p:val>
                                            <p:strVal val="#ppt_x"/>
                                          </p:val>
                                        </p:tav>
                                      </p:tavLst>
                                    </p:anim>
                                    <p:anim calcmode="lin" valueType="num">
                                      <p:cBhvr additive="base">
                                        <p:cTn id="49" dur="500" fill="hold"/>
                                        <p:tgtEl>
                                          <p:spTgt spid="5147"/>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350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22" presetClass="entr" presetSubtype="8" fill="hold" grpId="0" nodeType="withEffect">
                                  <p:stCondLst>
                                    <p:cond delay="4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22" presetClass="entr" presetSubtype="8" fill="hold" grpId="0" nodeType="withEffect">
                                  <p:stCondLst>
                                    <p:cond delay="400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1" grpId="1" animBg="1"/>
      <p:bldP spid="5132" grpId="0" animBg="1"/>
      <p:bldP spid="5132" grpId="1" animBg="1"/>
      <p:bldP spid="5133" grpId="0" animBg="1"/>
      <p:bldP spid="5133" grpId="1" animBg="1"/>
      <p:bldP spid="5147" grpId="0" animBg="1"/>
      <p:bldP spid="5146" grpId="0" animBg="1"/>
      <p:bldP spid="5145" grpId="0" animBg="1"/>
      <p:bldP spid="54" grpId="0" animBg="1"/>
      <p:bldP spid="55" grpId="0" animBg="1"/>
      <p:bldP spid="56" grpId="0" animBg="1"/>
      <p:bldP spid="57" grpId="0"/>
      <p:bldP spid="58" grpId="0"/>
      <p:bldP spid="59" grpId="0"/>
      <p:bldP spid="60" grpId="0"/>
      <p:bldP spid="61"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bwMode="auto">
          <a:xfrm>
            <a:off x="8030666" y="1223926"/>
            <a:ext cx="1809750"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3" name="平行四边形 2"/>
          <p:cNvSpPr/>
          <p:nvPr/>
        </p:nvSpPr>
        <p:spPr bwMode="auto">
          <a:xfrm>
            <a:off x="2790328" y="2982876"/>
            <a:ext cx="1385888"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4" name="平行四边形 3"/>
          <p:cNvSpPr/>
          <p:nvPr/>
        </p:nvSpPr>
        <p:spPr bwMode="auto">
          <a:xfrm>
            <a:off x="4538166" y="2982876"/>
            <a:ext cx="1384300"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5" name="平行四边形 4"/>
          <p:cNvSpPr/>
          <p:nvPr/>
        </p:nvSpPr>
        <p:spPr bwMode="auto">
          <a:xfrm>
            <a:off x="6284417" y="2982876"/>
            <a:ext cx="1385887"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6" name="平行四边形 5"/>
          <p:cNvSpPr/>
          <p:nvPr/>
        </p:nvSpPr>
        <p:spPr bwMode="auto">
          <a:xfrm flipH="1">
            <a:off x="3073627"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7" name="平行四边形 6"/>
          <p:cNvSpPr/>
          <p:nvPr/>
        </p:nvSpPr>
        <p:spPr bwMode="auto">
          <a:xfrm flipH="1">
            <a:off x="4820312"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8" name="平行四边形 7"/>
          <p:cNvSpPr/>
          <p:nvPr/>
        </p:nvSpPr>
        <p:spPr bwMode="auto">
          <a:xfrm flipH="1">
            <a:off x="6566995"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9" name="平行四边形 8"/>
          <p:cNvSpPr/>
          <p:nvPr/>
        </p:nvSpPr>
        <p:spPr bwMode="auto">
          <a:xfrm>
            <a:off x="2790329" y="2983152"/>
            <a:ext cx="1385413" cy="1680887"/>
          </a:xfrm>
          <a:prstGeom prst="parallelogram">
            <a:avLst>
              <a:gd name="adj" fmla="val 20417"/>
            </a:avLst>
          </a:prstGeom>
          <a:solidFill>
            <a:schemeClr val="accent4"/>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A</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0" name="平行四边形 9"/>
          <p:cNvSpPr/>
          <p:nvPr/>
        </p:nvSpPr>
        <p:spPr bwMode="auto">
          <a:xfrm>
            <a:off x="4537758" y="2983152"/>
            <a:ext cx="1385413" cy="1680887"/>
          </a:xfrm>
          <a:prstGeom prst="parallelogram">
            <a:avLst>
              <a:gd name="adj" fmla="val 20417"/>
            </a:avLst>
          </a:prstGeom>
          <a:solidFill>
            <a:schemeClr val="accent1"/>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B</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1" name="平行四边形 10"/>
          <p:cNvSpPr/>
          <p:nvPr/>
        </p:nvSpPr>
        <p:spPr bwMode="auto">
          <a:xfrm>
            <a:off x="6284442" y="2983152"/>
            <a:ext cx="1385413" cy="1680887"/>
          </a:xfrm>
          <a:prstGeom prst="parallelogram">
            <a:avLst>
              <a:gd name="adj" fmla="val 20417"/>
            </a:avLst>
          </a:prstGeom>
          <a:solidFill>
            <a:schemeClr val="accent2"/>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C</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2" name="矩形 17"/>
          <p:cNvSpPr/>
          <p:nvPr/>
        </p:nvSpPr>
        <p:spPr bwMode="auto">
          <a:xfrm>
            <a:off x="8030818" y="1223926"/>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3"/>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16" name="TextBox 32"/>
          <p:cNvSpPr txBox="1">
            <a:spLocks noChangeArrowheads="1"/>
          </p:cNvSpPr>
          <p:nvPr/>
        </p:nvSpPr>
        <p:spPr bwMode="auto">
          <a:xfrm rot="610177">
            <a:off x="8656413" y="2132556"/>
            <a:ext cx="461665" cy="1938992"/>
          </a:xfrm>
          <a:prstGeom prst="rect">
            <a:avLst/>
          </a:prstGeom>
          <a:noFill/>
          <a:ln w="9525">
            <a:noFill/>
            <a:miter lim="800000"/>
          </a:ln>
        </p:spPr>
        <p:txBody>
          <a:bodyPr vert="eaVert" wrap="none">
            <a:spAutoFit/>
          </a:bodyPr>
          <a:lstStyle/>
          <a:p>
            <a:pPr>
              <a:defRPr/>
            </a:pPr>
            <a:r>
              <a:rPr lang="zh-CN" altLang="en-US" kern="0" dirty="0">
                <a:solidFill>
                  <a:sysClr val="window" lastClr="FFFFFF"/>
                </a:solidFill>
                <a:latin typeface="微软雅黑" panose="020B0503020204020204" pitchFamily="34" charset="-122"/>
                <a:ea typeface="微软雅黑" panose="020B0503020204020204" pitchFamily="34" charset="-122"/>
              </a:rPr>
              <a:t>单击此处输入文本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矩形 16"/>
          <p:cNvSpPr/>
          <p:nvPr/>
        </p:nvSpPr>
        <p:spPr>
          <a:xfrm>
            <a:off x="2259771"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230488" y="1923686"/>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784209"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标题 1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ppt_y</p:attrName>
                                        </p:attrNameLst>
                                      </p:cBhvr>
                                      <p:tavLst>
                                        <p:tav tm="0">
                                          <p:val>
                                            <p:strVal val="#ppt_y+#ppt_h*1.125000"/>
                                          </p:val>
                                        </p:tav>
                                        <p:tav tm="100000">
                                          <p:val>
                                            <p:strVal val="#ppt_y"/>
                                          </p:val>
                                        </p:tav>
                                      </p:tavLst>
                                    </p:anim>
                                    <p:animEffect transition="in" filter="wipe(up)">
                                      <p:cBhvr>
                                        <p:cTn id="49" dur="500"/>
                                        <p:tgtEl>
                                          <p:spTgt spid="19"/>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down)">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6016749" y="1116650"/>
            <a:ext cx="1425144" cy="535068"/>
            <a:chOff x="1454150" y="1619598"/>
            <a:chExt cx="768222" cy="288390"/>
          </a:xfrm>
        </p:grpSpPr>
        <p:sp>
          <p:nvSpPr>
            <p:cNvPr id="4"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5"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6"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8" name="矩形 7"/>
            <p:cNvSpPr>
              <a:spLocks noChangeAspect="1"/>
            </p:cNvSpPr>
            <p:nvPr/>
          </p:nvSpPr>
          <p:spPr>
            <a:xfrm>
              <a:off x="1826372" y="1619598"/>
              <a:ext cx="396000" cy="273710"/>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1</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a:grpSpLocks noChangeAspect="1"/>
          </p:cNvGrpSpPr>
          <p:nvPr/>
        </p:nvGrpSpPr>
        <p:grpSpPr>
          <a:xfrm>
            <a:off x="837283" y="2916686"/>
            <a:ext cx="1418793" cy="552596"/>
            <a:chOff x="1454150" y="1610150"/>
            <a:chExt cx="764798" cy="297838"/>
          </a:xfrm>
        </p:grpSpPr>
        <p:sp>
          <p:nvSpPr>
            <p:cNvPr id="10"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40" tIns="45720" rIns="91440" bIns="45720" numCol="1" anchor="t" anchorCtr="0" compatLnSpc="1"/>
            <a:lstStyle/>
            <a:p>
              <a:endParaRPr lang="zh-CN" altLang="en-US" sz="4300"/>
            </a:p>
          </p:txBody>
        </p:sp>
        <p:sp>
          <p:nvSpPr>
            <p:cNvPr id="11"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12"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40" tIns="45720" rIns="91440" bIns="45720" numCol="1" anchor="t" anchorCtr="0" compatLnSpc="1"/>
            <a:lstStyle/>
            <a:p>
              <a:endParaRPr lang="zh-CN" altLang="en-US" sz="4300"/>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4" name="矩形 13"/>
            <p:cNvSpPr>
              <a:spLocks noChangeAspect="1"/>
            </p:cNvSpPr>
            <p:nvPr/>
          </p:nvSpPr>
          <p:spPr>
            <a:xfrm>
              <a:off x="1822948" y="1610150"/>
              <a:ext cx="396000" cy="273711"/>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2</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a:grpSpLocks noChangeAspect="1"/>
          </p:cNvGrpSpPr>
          <p:nvPr/>
        </p:nvGrpSpPr>
        <p:grpSpPr>
          <a:xfrm>
            <a:off x="8681091" y="3774239"/>
            <a:ext cx="1406096" cy="534349"/>
            <a:chOff x="1454150" y="1619988"/>
            <a:chExt cx="757953" cy="288002"/>
          </a:xfrm>
        </p:grpSpPr>
        <p:sp>
          <p:nvSpPr>
            <p:cNvPr id="16"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7"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18"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0" name="矩形 19"/>
            <p:cNvSpPr>
              <a:spLocks noChangeAspect="1"/>
            </p:cNvSpPr>
            <p:nvPr/>
          </p:nvSpPr>
          <p:spPr>
            <a:xfrm>
              <a:off x="1816103" y="1623238"/>
              <a:ext cx="396000" cy="273709"/>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3</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sp>
        <p:nvSpPr>
          <p:cNvPr id="21" name="AutoShape 3"/>
          <p:cNvSpPr>
            <a:spLocks noChangeAspect="1" noChangeArrowheads="1" noTextEdit="1"/>
          </p:cNvSpPr>
          <p:nvPr/>
        </p:nvSpPr>
        <p:spPr bwMode="auto">
          <a:xfrm>
            <a:off x="3600049" y="1822727"/>
            <a:ext cx="4515272" cy="467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4" rIns="121908" bIns="60954" numCol="1" anchor="t" anchorCtr="0" compatLnSpc="1"/>
          <a:lstStyle/>
          <a:p>
            <a:endParaRPr lang="zh-CN" altLang="en-US"/>
          </a:p>
        </p:txBody>
      </p:sp>
      <p:grpSp>
        <p:nvGrpSpPr>
          <p:cNvPr id="22" name="组合 21"/>
          <p:cNvGrpSpPr/>
          <p:nvPr/>
        </p:nvGrpSpPr>
        <p:grpSpPr>
          <a:xfrm>
            <a:off x="3921173" y="3190817"/>
            <a:ext cx="2378586" cy="3110408"/>
            <a:chOff x="2942294" y="2175506"/>
            <a:chExt cx="1953039" cy="2553600"/>
          </a:xfrm>
        </p:grpSpPr>
        <p:sp>
          <p:nvSpPr>
            <p:cNvPr id="23"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40" tIns="45720" rIns="91440" bIns="45720" numCol="1" anchor="t" anchorCtr="0" compatLnSpc="1"/>
            <a:lstStyle/>
            <a:p>
              <a:endParaRPr lang="zh-CN" altLang="en-US"/>
            </a:p>
          </p:txBody>
        </p:sp>
        <p:sp>
          <p:nvSpPr>
            <p:cNvPr id="24" name="矩形 23"/>
            <p:cNvSpPr/>
            <p:nvPr/>
          </p:nvSpPr>
          <p:spPr>
            <a:xfrm>
              <a:off x="3274395" y="2992226"/>
              <a:ext cx="1288836" cy="416922"/>
            </a:xfrm>
            <a:prstGeom prst="rect">
              <a:avLst/>
            </a:prstGeom>
          </p:spPr>
          <p:txBody>
            <a:bodyPr wrap="none">
              <a:spAutoFit/>
            </a:bodyPr>
            <a:lstStyle/>
            <a:p>
              <a:pPr algn="ctr">
                <a:lnSpc>
                  <a:spcPct val="150000"/>
                </a:lnSpc>
                <a:defRPr/>
              </a:pPr>
              <a:r>
                <a:rPr lang="zh-CN" altLang="en-US" b="1" kern="0">
                  <a:solidFill>
                    <a:schemeClr val="bg1"/>
                  </a:solidFill>
                  <a:latin typeface="微软雅黑" panose="020B0503020204020204" pitchFamily="34" charset="-122"/>
                  <a:ea typeface="微软雅黑" panose="020B0503020204020204" pitchFamily="34" charset="-122"/>
                </a:rPr>
                <a:t>点击添加文本</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16724" y="3084603"/>
            <a:ext cx="2119856" cy="2766805"/>
            <a:chOff x="4587544" y="2175506"/>
            <a:chExt cx="1590099" cy="2075104"/>
          </a:xfrm>
          <a:solidFill>
            <a:srgbClr val="0070C0"/>
          </a:solidFill>
        </p:grpSpPr>
        <p:sp>
          <p:nvSpPr>
            <p:cNvPr id="26"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40" tIns="45720" rIns="91440" bIns="45720" numCol="1" anchor="t" anchorCtr="0" compatLnSpc="1"/>
            <a:lstStyle/>
            <a:p>
              <a:endParaRPr lang="zh-CN" altLang="en-US"/>
            </a:p>
          </p:txBody>
        </p:sp>
        <p:sp>
          <p:nvSpPr>
            <p:cNvPr id="27" name="矩形 26"/>
            <p:cNvSpPr/>
            <p:nvPr/>
          </p:nvSpPr>
          <p:spPr>
            <a:xfrm>
              <a:off x="4719841" y="2759070"/>
              <a:ext cx="1350546" cy="432811"/>
            </a:xfrm>
            <a:prstGeom prst="rect">
              <a:avLst/>
            </a:prstGeom>
            <a:noFill/>
          </p:spPr>
          <p:txBody>
            <a:bodyPr wrap="none">
              <a:spAutoFit/>
            </a:bodyPr>
            <a:lstStyle/>
            <a:p>
              <a:pPr algn="ctr">
                <a:lnSpc>
                  <a:spcPct val="150000"/>
                </a:lnSpc>
                <a:defRPr/>
              </a:pPr>
              <a:r>
                <a:rPr lang="zh-CN" altLang="en-US" sz="2100" b="1" kern="0">
                  <a:solidFill>
                    <a:schemeClr val="bg1"/>
                  </a:solidFill>
                  <a:latin typeface="微软雅黑" panose="020B0503020204020204" pitchFamily="34" charset="-122"/>
                  <a:ea typeface="微软雅黑" panose="020B0503020204020204" pitchFamily="34" charset="-122"/>
                </a:rPr>
                <a:t>点击添加文本</a:t>
              </a:r>
              <a:endParaRPr lang="en-US" altLang="zh-CN" sz="2100" b="1" kern="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84198" y="3690806"/>
            <a:ext cx="2583990" cy="1496304"/>
            <a:chOff x="512619" y="2768105"/>
            <a:chExt cx="1938245" cy="1122228"/>
          </a:xfrm>
        </p:grpSpPr>
        <p:sp>
          <p:nvSpPr>
            <p:cNvPr id="29" name="矩形 1"/>
            <p:cNvSpPr>
              <a:spLocks noChangeArrowheads="1"/>
            </p:cNvSpPr>
            <p:nvPr/>
          </p:nvSpPr>
          <p:spPr bwMode="auto">
            <a:xfrm>
              <a:off x="512619" y="3156286"/>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512619" y="2768105"/>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611281" y="1158755"/>
            <a:ext cx="2583990" cy="1496304"/>
            <a:chOff x="5708608" y="869066"/>
            <a:chExt cx="1938245" cy="1122228"/>
          </a:xfrm>
        </p:grpSpPr>
        <p:sp>
          <p:nvSpPr>
            <p:cNvPr id="32" name="矩形 1"/>
            <p:cNvSpPr>
              <a:spLocks noChangeArrowheads="1"/>
            </p:cNvSpPr>
            <p:nvPr/>
          </p:nvSpPr>
          <p:spPr bwMode="auto">
            <a:xfrm>
              <a:off x="5708608" y="1257247"/>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5708608" y="869066"/>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8522261" y="4450092"/>
            <a:ext cx="2583990" cy="1496304"/>
            <a:chOff x="6447985" y="3337569"/>
            <a:chExt cx="1938245" cy="1122228"/>
          </a:xfrm>
        </p:grpSpPr>
        <p:sp>
          <p:nvSpPr>
            <p:cNvPr id="35" name="矩形 1"/>
            <p:cNvSpPr>
              <a:spLocks noChangeArrowheads="1"/>
            </p:cNvSpPr>
            <p:nvPr/>
          </p:nvSpPr>
          <p:spPr bwMode="auto">
            <a:xfrm>
              <a:off x="6447985" y="3725750"/>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6447985" y="3337569"/>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5103000" y="1721184"/>
            <a:ext cx="1735809" cy="2265525"/>
            <a:chOff x="3827152" y="1152942"/>
            <a:chExt cx="1302026" cy="1699144"/>
          </a:xfrm>
        </p:grpSpPr>
        <p:sp>
          <p:nvSpPr>
            <p:cNvPr id="38"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40" tIns="45720" rIns="91440" bIns="45720" numCol="1" anchor="t" anchorCtr="0" compatLnSpc="1"/>
            <a:lstStyle/>
            <a:p>
              <a:endParaRPr lang="zh-CN" altLang="en-US"/>
            </a:p>
          </p:txBody>
        </p:sp>
        <p:sp>
          <p:nvSpPr>
            <p:cNvPr id="39" name="矩形 38"/>
            <p:cNvSpPr/>
            <p:nvPr/>
          </p:nvSpPr>
          <p:spPr>
            <a:xfrm>
              <a:off x="3865756" y="1978315"/>
              <a:ext cx="1235114" cy="398186"/>
            </a:xfrm>
            <a:prstGeom prst="rect">
              <a:avLst/>
            </a:prstGeom>
          </p:spPr>
          <p:txBody>
            <a:bodyPr wrap="none">
              <a:spAutoFit/>
            </a:bodyPr>
            <a:lstStyle/>
            <a:p>
              <a:pPr algn="ctr">
                <a:lnSpc>
                  <a:spcPct val="150000"/>
                </a:lnSpc>
                <a:defRPr/>
              </a:pPr>
              <a:r>
                <a:rPr lang="zh-CN" altLang="en-US" sz="1900" b="1" kern="0">
                  <a:solidFill>
                    <a:schemeClr val="bg1"/>
                  </a:solidFill>
                  <a:latin typeface="微软雅黑" panose="020B0503020204020204" pitchFamily="34" charset="-122"/>
                  <a:ea typeface="微软雅黑" panose="020B0503020204020204" pitchFamily="34" charset="-122"/>
                </a:rPr>
                <a:t>点击添加文本</a:t>
              </a:r>
              <a:endParaRPr lang="en-US" altLang="zh-CN" sz="1900" b="1" kern="0" dirty="0">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 calcmode="lin" valueType="num">
                                      <p:cBhvr>
                                        <p:cTn id="26" dur="500" fill="hold"/>
                                        <p:tgtEl>
                                          <p:spTgt spid="22"/>
                                        </p:tgtEl>
                                        <p:attrNameLst>
                                          <p:attrName>style.rotation</p:attrName>
                                        </p:attrNameLst>
                                      </p:cBhvr>
                                      <p:tavLst>
                                        <p:tav tm="0">
                                          <p:val>
                                            <p:fltVal val="90"/>
                                          </p:val>
                                        </p:tav>
                                        <p:tav tm="100000">
                                          <p:val>
                                            <p:fltVal val="0"/>
                                          </p:val>
                                        </p:tav>
                                      </p:tavLst>
                                    </p:anim>
                                    <p:animEffect transition="in" filter="fade">
                                      <p:cBhvr>
                                        <p:cTn id="27" dur="500"/>
                                        <p:tgtEl>
                                          <p:spTgt spid="2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 calcmode="lin" valueType="num">
                                      <p:cBhvr>
                                        <p:cTn id="43" dur="500" fill="hold"/>
                                        <p:tgtEl>
                                          <p:spTgt spid="25"/>
                                        </p:tgtEl>
                                        <p:attrNameLst>
                                          <p:attrName>style.rotation</p:attrName>
                                        </p:attrNameLst>
                                      </p:cBhvr>
                                      <p:tavLst>
                                        <p:tav tm="0">
                                          <p:val>
                                            <p:fltVal val="90"/>
                                          </p:val>
                                        </p:tav>
                                        <p:tav tm="100000">
                                          <p:val>
                                            <p:fltVal val="0"/>
                                          </p:val>
                                        </p:tav>
                                      </p:tavLst>
                                    </p:anim>
                                    <p:animEffect transition="in" filter="fade">
                                      <p:cBhvr>
                                        <p:cTn id="44" dur="500"/>
                                        <p:tgtEl>
                                          <p:spTgt spid="25"/>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2833139" y="1868123"/>
            <a:ext cx="2954338" cy="2951163"/>
          </a:xfrm>
          <a:prstGeom prst="ellipse">
            <a:avLst/>
          </a:prstGeom>
          <a:noFill/>
          <a:ln w="31750" algn="ctr">
            <a:solidFill>
              <a:schemeClr val="bg1"/>
            </a:solidFill>
            <a:miter lim="800000"/>
          </a:ln>
        </p:spPr>
        <p:txBody>
          <a:bodyPr anchor="ctr"/>
          <a:lstStyle/>
          <a:p>
            <a:pPr algn="ctr" fontAlgn="auto">
              <a:spcBef>
                <a:spcPts val="0"/>
              </a:spcBef>
              <a:spcAft>
                <a:spcPts val="0"/>
              </a:spcAft>
              <a:defRPr/>
            </a:pPr>
            <a:endParaRPr lang="zh-CN" altLang="en-US">
              <a:solidFill>
                <a:schemeClr val="bg1"/>
              </a:solidFill>
              <a:latin typeface="+mn-lt"/>
              <a:ea typeface="+mn-ea"/>
            </a:endParaRPr>
          </a:p>
        </p:txBody>
      </p:sp>
      <p:sp>
        <p:nvSpPr>
          <p:cNvPr id="3" name="椭圆 2"/>
          <p:cNvSpPr>
            <a:spLocks noChangeArrowheads="1"/>
          </p:cNvSpPr>
          <p:nvPr/>
        </p:nvSpPr>
        <p:spPr bwMode="auto">
          <a:xfrm>
            <a:off x="2645814" y="1679211"/>
            <a:ext cx="3328988" cy="3328987"/>
          </a:xfrm>
          <a:prstGeom prst="ellipse">
            <a:avLst/>
          </a:prstGeom>
          <a:noFill/>
          <a:ln w="31750" algn="ctr">
            <a:solidFill>
              <a:schemeClr val="bg1"/>
            </a:solidFill>
            <a:miter lim="800000"/>
          </a:ln>
        </p:spPr>
        <p:txBody>
          <a:bodyPr anchor="ctr"/>
          <a:lstStyle/>
          <a:p>
            <a:pPr algn="ctr" fontAlgn="auto">
              <a:spcBef>
                <a:spcPts val="0"/>
              </a:spcBef>
              <a:spcAft>
                <a:spcPts val="0"/>
              </a:spcAft>
              <a:defRPr/>
            </a:pPr>
            <a:endParaRPr lang="zh-CN" altLang="en-US">
              <a:solidFill>
                <a:schemeClr val="bg1"/>
              </a:solidFill>
              <a:latin typeface="+mn-lt"/>
              <a:ea typeface="+mn-ea"/>
            </a:endParaRPr>
          </a:p>
        </p:txBody>
      </p:sp>
      <p:sp>
        <p:nvSpPr>
          <p:cNvPr id="4" name="任意多边形 3"/>
          <p:cNvSpPr/>
          <p:nvPr/>
        </p:nvSpPr>
        <p:spPr>
          <a:xfrm>
            <a:off x="6695527" y="1283923"/>
            <a:ext cx="3149600" cy="2212975"/>
          </a:xfrm>
          <a:custGeom>
            <a:avLst/>
            <a:gdLst>
              <a:gd name="connsiteX0" fmla="*/ 0 w 3472549"/>
              <a:gd name="connsiteY0" fmla="*/ 624236 h 2438834"/>
              <a:gd name="connsiteX1" fmla="*/ 653143 w 3472549"/>
              <a:gd name="connsiteY1" fmla="*/ 122 h 2438834"/>
              <a:gd name="connsiteX2" fmla="*/ 3468914 w 3472549"/>
              <a:gd name="connsiteY2" fmla="*/ 667779 h 2438834"/>
              <a:gd name="connsiteX3" fmla="*/ 1219200 w 3472549"/>
              <a:gd name="connsiteY3" fmla="*/ 2438522 h 2438834"/>
              <a:gd name="connsiteX4" fmla="*/ 14514 w 3472549"/>
              <a:gd name="connsiteY4" fmla="*/ 522636 h 2438834"/>
              <a:gd name="connsiteX5" fmla="*/ 14514 w 3472549"/>
              <a:gd name="connsiteY5" fmla="*/ 522636 h 2438834"/>
              <a:gd name="connsiteX6" fmla="*/ 14514 w 3472549"/>
              <a:gd name="connsiteY6" fmla="*/ 522636 h 243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2549" h="2438834">
                <a:moveTo>
                  <a:pt x="0" y="624236"/>
                </a:moveTo>
                <a:cubicBezTo>
                  <a:pt x="37495" y="308550"/>
                  <a:pt x="74991" y="-7135"/>
                  <a:pt x="653143" y="122"/>
                </a:cubicBezTo>
                <a:cubicBezTo>
                  <a:pt x="1231295" y="7379"/>
                  <a:pt x="3374571" y="261379"/>
                  <a:pt x="3468914" y="667779"/>
                </a:cubicBezTo>
                <a:cubicBezTo>
                  <a:pt x="3563257" y="1074179"/>
                  <a:pt x="1794933" y="2462712"/>
                  <a:pt x="1219200" y="2438522"/>
                </a:cubicBezTo>
                <a:cubicBezTo>
                  <a:pt x="643467" y="2414332"/>
                  <a:pt x="14514" y="522636"/>
                  <a:pt x="14514" y="522636"/>
                </a:cubicBezTo>
                <a:lnTo>
                  <a:pt x="14514" y="522636"/>
                </a:lnTo>
                <a:lnTo>
                  <a:pt x="14514" y="52263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cxnSp>
        <p:nvCxnSpPr>
          <p:cNvPr id="5" name="直接连接符 4"/>
          <p:cNvCxnSpPr/>
          <p:nvPr/>
        </p:nvCxnSpPr>
        <p:spPr>
          <a:xfrm>
            <a:off x="6603452" y="2137998"/>
            <a:ext cx="51085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044777" y="3347673"/>
            <a:ext cx="4667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44777" y="4568461"/>
            <a:ext cx="4667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空心弧 32"/>
          <p:cNvSpPr/>
          <p:nvPr/>
        </p:nvSpPr>
        <p:spPr bwMode="auto">
          <a:xfrm>
            <a:off x="-459603" y="222105"/>
            <a:ext cx="6951663" cy="6615113"/>
          </a:xfrm>
          <a:custGeom>
            <a:avLst/>
            <a:gdLst>
              <a:gd name="T0" fmla="*/ 2781181 w 7662863"/>
              <a:gd name="T1" fmla="*/ 599934 h 7292975"/>
              <a:gd name="T2" fmla="*/ 2865531 w 7662863"/>
              <a:gd name="T3" fmla="*/ 2322936 h 7292975"/>
              <a:gd name="T4" fmla="*/ 1594561 w 7662863"/>
              <a:gd name="T5" fmla="*/ 1515546 h 7292975"/>
              <a:gd name="T6" fmla="*/ 17694720 60000 65536"/>
              <a:gd name="T7" fmla="*/ 5898240 60000 65536"/>
              <a:gd name="T8" fmla="*/ 11796480 60000 65536"/>
              <a:gd name="T9" fmla="*/ 6559303 w 7662863"/>
              <a:gd name="T10" fmla="*/ 1348164 h 7292975"/>
              <a:gd name="T11" fmla="*/ 7662863 w 7662863"/>
              <a:gd name="T12" fmla="*/ 5672790 h 7292975"/>
            </a:gdLst>
            <a:ahLst/>
            <a:cxnLst>
              <a:cxn ang="T6">
                <a:pos x="T0" y="T1"/>
              </a:cxn>
              <a:cxn ang="T7">
                <a:pos x="T2" y="T3"/>
              </a:cxn>
              <a:cxn ang="T8">
                <a:pos x="T4" y="T5"/>
              </a:cxn>
            </a:cxnLst>
            <a:rect l="T9" t="T10" r="T11" b="T12"/>
            <a:pathLst>
              <a:path w="7662863" h="7292975">
                <a:moveTo>
                  <a:pt x="6806018" y="1348163"/>
                </a:moveTo>
                <a:lnTo>
                  <a:pt x="6806017" y="1348163"/>
                </a:lnTo>
                <a:cubicBezTo>
                  <a:pt x="7360319" y="1997976"/>
                  <a:pt x="7662863" y="2809493"/>
                  <a:pt x="7662863" y="3646488"/>
                </a:cubicBezTo>
                <a:cubicBezTo>
                  <a:pt x="7662863" y="4367870"/>
                  <a:pt x="7438044" y="5073044"/>
                  <a:pt x="7016849" y="5672795"/>
                </a:cubicBezTo>
                <a:lnTo>
                  <a:pt x="6753816" y="5505464"/>
                </a:lnTo>
                <a:cubicBezTo>
                  <a:pt x="7143359" y="4955747"/>
                  <a:pt x="7351380" y="4308610"/>
                  <a:pt x="7351380" y="3646488"/>
                </a:cubicBezTo>
                <a:cubicBezTo>
                  <a:pt x="7351380" y="2878465"/>
                  <a:pt x="7071598" y="2133979"/>
                  <a:pt x="6559295" y="1538782"/>
                </a:cubicBezTo>
                <a:close/>
              </a:path>
            </a:pathLst>
          </a:custGeom>
          <a:noFill/>
          <a:ln w="12700" cap="flat" cmpd="sng" algn="ctr">
            <a:solidFill>
              <a:schemeClr val="bg1">
                <a:alpha val="48000"/>
              </a:schemeClr>
            </a:solidFill>
            <a:prstDash val="solid"/>
            <a:miter lim="800000"/>
          </a:ln>
        </p:spPr>
        <p:txBody>
          <a:bodyPr/>
          <a:lstStyle/>
          <a:p>
            <a:endParaRPr lang="zh-CN" altLang="en-US">
              <a:solidFill>
                <a:schemeClr val="bg1"/>
              </a:solidFill>
            </a:endParaRPr>
          </a:p>
        </p:txBody>
      </p:sp>
      <p:sp>
        <p:nvSpPr>
          <p:cNvPr id="9" name="椭圆 8"/>
          <p:cNvSpPr>
            <a:spLocks noChangeArrowheads="1"/>
          </p:cNvSpPr>
          <p:nvPr/>
        </p:nvSpPr>
        <p:spPr bwMode="auto">
          <a:xfrm>
            <a:off x="5236614" y="1244236"/>
            <a:ext cx="750888" cy="750887"/>
          </a:xfrm>
          <a:prstGeom prst="ellipse">
            <a:avLst/>
          </a:prstGeom>
          <a:noFill/>
          <a:ln w="31750" algn="ctr">
            <a:solidFill>
              <a:schemeClr val="bg1"/>
            </a:solidFill>
            <a:miter lim="800000"/>
          </a:ln>
        </p:spPr>
        <p:txBody>
          <a:bodyPr anchor="ctr"/>
          <a:lstStyle/>
          <a:p>
            <a:pPr algn="ctr" fontAlgn="auto">
              <a:spcBef>
                <a:spcPts val="0"/>
              </a:spcBef>
              <a:spcAft>
                <a:spcPts val="0"/>
              </a:spcAft>
              <a:defRPr/>
            </a:pPr>
            <a:r>
              <a:rPr lang="en-US" altLang="zh-CN" sz="3600" dirty="0">
                <a:solidFill>
                  <a:schemeClr val="bg1"/>
                </a:solidFill>
                <a:latin typeface="+mn-lt"/>
                <a:ea typeface="+mn-ea"/>
              </a:rPr>
              <a:t>1</a:t>
            </a:r>
            <a:endParaRPr lang="zh-CN" altLang="en-US" sz="3600" dirty="0">
              <a:solidFill>
                <a:schemeClr val="bg1"/>
              </a:solidFill>
              <a:latin typeface="+mn-lt"/>
              <a:ea typeface="+mn-ea"/>
            </a:endParaRPr>
          </a:p>
        </p:txBody>
      </p:sp>
      <p:sp>
        <p:nvSpPr>
          <p:cNvPr id="10" name="椭圆 9"/>
          <p:cNvSpPr>
            <a:spLocks noChangeArrowheads="1"/>
          </p:cNvSpPr>
          <p:nvPr/>
        </p:nvSpPr>
        <p:spPr bwMode="auto">
          <a:xfrm>
            <a:off x="6052589" y="3615961"/>
            <a:ext cx="749300" cy="750887"/>
          </a:xfrm>
          <a:prstGeom prst="ellipse">
            <a:avLst/>
          </a:prstGeom>
          <a:noFill/>
          <a:ln w="31750" algn="ctr">
            <a:solidFill>
              <a:schemeClr val="bg1"/>
            </a:solidFill>
            <a:miter lim="800000"/>
          </a:ln>
        </p:spPr>
        <p:txBody>
          <a:bodyPr anchor="ctr"/>
          <a:lstStyle/>
          <a:p>
            <a:pPr algn="ctr" fontAlgn="auto">
              <a:spcBef>
                <a:spcPts val="0"/>
              </a:spcBef>
              <a:spcAft>
                <a:spcPts val="0"/>
              </a:spcAft>
              <a:defRPr/>
            </a:pPr>
            <a:r>
              <a:rPr lang="en-US" altLang="zh-CN" sz="3600" dirty="0">
                <a:solidFill>
                  <a:schemeClr val="bg1"/>
                </a:solidFill>
                <a:latin typeface="+mn-lt"/>
                <a:ea typeface="+mn-ea"/>
              </a:rPr>
              <a:t>3</a:t>
            </a:r>
            <a:endParaRPr lang="zh-CN" altLang="en-US" sz="3600" dirty="0">
              <a:solidFill>
                <a:schemeClr val="bg1"/>
              </a:solidFill>
              <a:latin typeface="+mn-lt"/>
              <a:ea typeface="+mn-ea"/>
            </a:endParaRPr>
          </a:p>
        </p:txBody>
      </p:sp>
      <p:sp>
        <p:nvSpPr>
          <p:cNvPr id="11" name="椭圆 10"/>
          <p:cNvSpPr>
            <a:spLocks noChangeArrowheads="1"/>
          </p:cNvSpPr>
          <p:nvPr/>
        </p:nvSpPr>
        <p:spPr bwMode="auto">
          <a:xfrm>
            <a:off x="5369964" y="4870086"/>
            <a:ext cx="749300" cy="749300"/>
          </a:xfrm>
          <a:prstGeom prst="ellipse">
            <a:avLst/>
          </a:prstGeom>
          <a:noFill/>
          <a:ln w="31750" algn="ctr">
            <a:solidFill>
              <a:schemeClr val="bg1"/>
            </a:solidFill>
            <a:miter lim="800000"/>
          </a:ln>
        </p:spPr>
        <p:txBody>
          <a:bodyPr anchor="ctr"/>
          <a:lstStyle/>
          <a:p>
            <a:pPr algn="ctr" fontAlgn="auto">
              <a:spcBef>
                <a:spcPts val="0"/>
              </a:spcBef>
              <a:spcAft>
                <a:spcPts val="0"/>
              </a:spcAft>
              <a:defRPr/>
            </a:pPr>
            <a:r>
              <a:rPr lang="en-US" altLang="zh-CN" sz="3600" dirty="0">
                <a:solidFill>
                  <a:schemeClr val="bg1"/>
                </a:solidFill>
                <a:latin typeface="+mn-lt"/>
                <a:ea typeface="+mn-ea"/>
              </a:rPr>
              <a:t>4</a:t>
            </a:r>
            <a:endParaRPr lang="zh-CN" altLang="en-US" sz="3600" dirty="0">
              <a:solidFill>
                <a:schemeClr val="bg1"/>
              </a:solidFill>
              <a:latin typeface="+mn-lt"/>
              <a:ea typeface="+mn-ea"/>
            </a:endParaRPr>
          </a:p>
        </p:txBody>
      </p:sp>
      <p:sp>
        <p:nvSpPr>
          <p:cNvPr id="12" name="文本框 39"/>
          <p:cNvSpPr txBox="1">
            <a:spLocks noChangeArrowheads="1"/>
          </p:cNvSpPr>
          <p:nvPr/>
        </p:nvSpPr>
        <p:spPr bwMode="auto">
          <a:xfrm>
            <a:off x="6593927" y="1529986"/>
            <a:ext cx="4546600" cy="568325"/>
          </a:xfrm>
          <a:prstGeom prst="rect">
            <a:avLst/>
          </a:prstGeom>
          <a:noFill/>
          <a:ln w="9525">
            <a:noFill/>
            <a:miter lim="800000"/>
          </a:ln>
        </p:spPr>
        <p:txBody>
          <a:bodyPr>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 </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3" name="文本框 40"/>
          <p:cNvSpPr txBox="1">
            <a:spLocks noChangeArrowheads="1"/>
          </p:cNvSpPr>
          <p:nvPr/>
        </p:nvSpPr>
        <p:spPr bwMode="auto">
          <a:xfrm>
            <a:off x="6984452" y="2731723"/>
            <a:ext cx="4546600" cy="568325"/>
          </a:xfrm>
          <a:prstGeom prst="rect">
            <a:avLst/>
          </a:prstGeom>
          <a:noFill/>
          <a:ln w="9525">
            <a:noFill/>
            <a:miter lim="800000"/>
          </a:ln>
        </p:spPr>
        <p:txBody>
          <a:bodyPr>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 </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4" name="文本框 41"/>
          <p:cNvSpPr txBox="1">
            <a:spLocks noChangeArrowheads="1"/>
          </p:cNvSpPr>
          <p:nvPr/>
        </p:nvSpPr>
        <p:spPr bwMode="auto">
          <a:xfrm>
            <a:off x="7101927" y="3900123"/>
            <a:ext cx="4546600" cy="568325"/>
          </a:xfrm>
          <a:prstGeom prst="rect">
            <a:avLst/>
          </a:prstGeom>
          <a:noFill/>
          <a:ln w="9525">
            <a:noFill/>
            <a:miter lim="800000"/>
          </a:ln>
        </p:spPr>
        <p:txBody>
          <a:bodyPr>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 </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5" name="文本框 42"/>
          <p:cNvSpPr txBox="1">
            <a:spLocks noChangeArrowheads="1"/>
          </p:cNvSpPr>
          <p:nvPr/>
        </p:nvSpPr>
        <p:spPr bwMode="auto">
          <a:xfrm>
            <a:off x="6605039" y="5171711"/>
            <a:ext cx="4545013" cy="568325"/>
          </a:xfrm>
          <a:prstGeom prst="rect">
            <a:avLst/>
          </a:prstGeom>
          <a:noFill/>
          <a:ln w="9525">
            <a:noFill/>
            <a:miter lim="800000"/>
          </a:ln>
        </p:spPr>
        <p:txBody>
          <a:bodyPr>
            <a:sp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 </a:t>
            </a:r>
            <a:endParaRPr lang="en-US" altLang="zh-CN" sz="1200">
              <a:solidFill>
                <a:schemeClr val="bg1"/>
              </a:solidFill>
              <a:latin typeface="微软雅黑" panose="020B0503020204020204" pitchFamily="34" charset="-122"/>
              <a:ea typeface="微软雅黑" panose="020B0503020204020204" pitchFamily="34" charset="-122"/>
            </a:endParaRPr>
          </a:p>
        </p:txBody>
      </p:sp>
      <p:grpSp>
        <p:nvGrpSpPr>
          <p:cNvPr id="16" name="Group 32"/>
          <p:cNvGrpSpPr/>
          <p:nvPr/>
        </p:nvGrpSpPr>
        <p:grpSpPr bwMode="auto">
          <a:xfrm>
            <a:off x="2695027" y="2741784"/>
            <a:ext cx="3157537" cy="1212850"/>
            <a:chOff x="797" y="1914"/>
            <a:chExt cx="1989" cy="764"/>
          </a:xfrm>
        </p:grpSpPr>
        <p:sp>
          <p:nvSpPr>
            <p:cNvPr id="17" name="文本框 43"/>
            <p:cNvSpPr txBox="1">
              <a:spLocks noChangeArrowheads="1"/>
            </p:cNvSpPr>
            <p:nvPr/>
          </p:nvSpPr>
          <p:spPr bwMode="auto">
            <a:xfrm>
              <a:off x="797" y="1914"/>
              <a:ext cx="1989" cy="365"/>
            </a:xfrm>
            <a:prstGeom prst="rect">
              <a:avLst/>
            </a:prstGeom>
            <a:noFill/>
            <a:ln w="9525">
              <a:noFill/>
              <a:miter lim="800000"/>
            </a:ln>
          </p:spPr>
          <p:txBody>
            <a:bodyPr>
              <a:spAutoFit/>
            </a:bodyPr>
            <a:lstStyle/>
            <a:p>
              <a:pPr algn="ctr"/>
              <a:r>
                <a:rPr lang="zh-CN" altLang="en-US" sz="3200" b="1" dirty="0" smtClean="0">
                  <a:solidFill>
                    <a:schemeClr val="bg1"/>
                  </a:solidFill>
                  <a:ea typeface="微软雅黑" panose="020B0503020204020204" pitchFamily="34" charset="-122"/>
                  <a:cs typeface="Arial" panose="020B0604020202020204" pitchFamily="34" charset="0"/>
                </a:rPr>
                <a:t>目录</a:t>
              </a:r>
              <a:endParaRPr lang="zh-CN" altLang="en-US" sz="3200" b="1" dirty="0">
                <a:solidFill>
                  <a:schemeClr val="bg1"/>
                </a:solidFill>
                <a:ea typeface="微软雅黑" panose="020B0503020204020204" pitchFamily="34" charset="-122"/>
                <a:cs typeface="Arial" panose="020B0604020202020204" pitchFamily="34" charset="0"/>
              </a:endParaRPr>
            </a:p>
          </p:txBody>
        </p:sp>
        <p:sp>
          <p:nvSpPr>
            <p:cNvPr id="18" name="文本框 44"/>
            <p:cNvSpPr txBox="1">
              <a:spLocks noChangeArrowheads="1"/>
            </p:cNvSpPr>
            <p:nvPr/>
          </p:nvSpPr>
          <p:spPr bwMode="auto">
            <a:xfrm>
              <a:off x="1050" y="2284"/>
              <a:ext cx="1534" cy="394"/>
            </a:xfrm>
            <a:prstGeom prst="rect">
              <a:avLst/>
            </a:prstGeom>
            <a:noFill/>
            <a:ln w="9525">
              <a:noFill/>
              <a:miter lim="800000"/>
            </a:ln>
          </p:spPr>
          <p:txBody>
            <a:bodyPr>
              <a:spAutoFit/>
            </a:bodyPr>
            <a:lstStyle/>
            <a:p>
              <a:pPr>
                <a:lnSpc>
                  <a:spcPct val="130000"/>
                </a:lnSpc>
              </a:pPr>
              <a:r>
                <a:rPr lang="zh-CN" altLang="en-US" sz="1400" dirty="0">
                  <a:solidFill>
                    <a:schemeClr val="bg1"/>
                  </a:solidFill>
                  <a:ea typeface="微软雅黑" panose="020B0503020204020204" pitchFamily="34" charset="-122"/>
                </a:rPr>
                <a:t>请在这里输入您的文字内容请在这里输入您的文字</a:t>
              </a:r>
              <a:r>
                <a:rPr lang="zh-CN" altLang="en-US" sz="1400" dirty="0" smtClean="0">
                  <a:solidFill>
                    <a:schemeClr val="bg1"/>
                  </a:solidFill>
                  <a:ea typeface="微软雅黑" panose="020B0503020204020204" pitchFamily="34" charset="-122"/>
                </a:rPr>
                <a:t>内容</a:t>
              </a:r>
              <a:endParaRPr lang="en-US" altLang="zh-CN" sz="1400" dirty="0">
                <a:solidFill>
                  <a:schemeClr val="bg1"/>
                </a:solidFill>
                <a:ea typeface="微软雅黑" panose="020B0503020204020204" pitchFamily="34" charset="-122"/>
              </a:endParaRPr>
            </a:p>
          </p:txBody>
        </p:sp>
      </p:grpSp>
      <p:sp>
        <p:nvSpPr>
          <p:cNvPr id="19" name="文本框 45"/>
          <p:cNvSpPr txBox="1">
            <a:spLocks noChangeArrowheads="1"/>
          </p:cNvSpPr>
          <p:nvPr/>
        </p:nvSpPr>
        <p:spPr bwMode="auto">
          <a:xfrm>
            <a:off x="6593927" y="1126761"/>
            <a:ext cx="3155950" cy="457200"/>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cs typeface="Arial" panose="020B0604020202020204" pitchFamily="34" charset="0"/>
              </a:rPr>
              <a:t>01. </a:t>
            </a:r>
            <a:r>
              <a:rPr lang="zh-CN" altLang="en-US" sz="2400" b="1">
                <a:solidFill>
                  <a:schemeClr val="bg1"/>
                </a:solidFill>
                <a:latin typeface="微软雅黑" panose="020B0503020204020204" pitchFamily="34" charset="-122"/>
                <a:ea typeface="微软雅黑" panose="020B0503020204020204" pitchFamily="34" charset="-122"/>
                <a:cs typeface="Arial" panose="020B0604020202020204" pitchFamily="34" charset="0"/>
              </a:rPr>
              <a:t>标题内容</a:t>
            </a:r>
            <a:endParaRPr lang="zh-CN" altLang="en-US" sz="24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46"/>
          <p:cNvSpPr txBox="1">
            <a:spLocks noChangeArrowheads="1"/>
          </p:cNvSpPr>
          <p:nvPr/>
        </p:nvSpPr>
        <p:spPr bwMode="auto">
          <a:xfrm>
            <a:off x="7044777" y="2382473"/>
            <a:ext cx="3157537" cy="457200"/>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r>
              <a:rPr lang="zh-CN" altLang="en-US" sz="2400" b="1">
                <a:solidFill>
                  <a:schemeClr val="bg1"/>
                </a:solidFill>
                <a:latin typeface="微软雅黑" panose="020B0503020204020204" pitchFamily="34" charset="-122"/>
                <a:ea typeface="微软雅黑" panose="020B0503020204020204" pitchFamily="34" charset="-122"/>
                <a:cs typeface="Arial" panose="020B0604020202020204" pitchFamily="34" charset="0"/>
              </a:rPr>
              <a:t>标题内容</a:t>
            </a:r>
            <a:endParaRPr lang="en-US" altLang="zh-CN" sz="24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文本框 47"/>
          <p:cNvSpPr txBox="1">
            <a:spLocks noChangeArrowheads="1"/>
          </p:cNvSpPr>
          <p:nvPr/>
        </p:nvSpPr>
        <p:spPr bwMode="auto">
          <a:xfrm>
            <a:off x="7101927" y="3539761"/>
            <a:ext cx="3159125" cy="457200"/>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r>
              <a:rPr lang="zh-CN" altLang="en-US" sz="2400" b="1">
                <a:solidFill>
                  <a:schemeClr val="bg1"/>
                </a:solidFill>
                <a:latin typeface="微软雅黑" panose="020B0503020204020204" pitchFamily="34" charset="-122"/>
                <a:ea typeface="微软雅黑" panose="020B0503020204020204" pitchFamily="34" charset="-122"/>
                <a:cs typeface="Arial" panose="020B0604020202020204" pitchFamily="34" charset="0"/>
              </a:rPr>
              <a:t>标题内容</a:t>
            </a:r>
            <a:endParaRPr lang="en-US" altLang="zh-CN" sz="24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文本框 48"/>
          <p:cNvSpPr txBox="1">
            <a:spLocks noChangeArrowheads="1"/>
          </p:cNvSpPr>
          <p:nvPr/>
        </p:nvSpPr>
        <p:spPr bwMode="auto">
          <a:xfrm>
            <a:off x="6695527" y="4812936"/>
            <a:ext cx="3157537" cy="457200"/>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r>
              <a:rPr lang="zh-CN" altLang="en-US" sz="2400" b="1">
                <a:solidFill>
                  <a:schemeClr val="bg1"/>
                </a:solidFill>
                <a:latin typeface="微软雅黑" panose="020B0503020204020204" pitchFamily="34" charset="-122"/>
                <a:ea typeface="微软雅黑" panose="020B0503020204020204" pitchFamily="34" charset="-122"/>
                <a:cs typeface="Arial" panose="020B0604020202020204" pitchFamily="34" charset="0"/>
              </a:rPr>
              <a:t>标题内容</a:t>
            </a:r>
            <a:endParaRPr lang="en-US" altLang="zh-CN" sz="24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椭圆 22"/>
          <p:cNvSpPr>
            <a:spLocks noChangeArrowheads="1"/>
          </p:cNvSpPr>
          <p:nvPr/>
        </p:nvSpPr>
        <p:spPr bwMode="auto">
          <a:xfrm>
            <a:off x="6058939" y="2418986"/>
            <a:ext cx="752475" cy="750887"/>
          </a:xfrm>
          <a:prstGeom prst="ellipse">
            <a:avLst/>
          </a:prstGeom>
          <a:noFill/>
          <a:ln w="31750" algn="ctr">
            <a:solidFill>
              <a:schemeClr val="bg1"/>
            </a:solidFill>
            <a:miter lim="800000"/>
          </a:ln>
        </p:spPr>
        <p:txBody>
          <a:bodyPr anchor="ctr"/>
          <a:lstStyle/>
          <a:p>
            <a:pPr algn="ctr" fontAlgn="auto">
              <a:spcBef>
                <a:spcPts val="0"/>
              </a:spcBef>
              <a:spcAft>
                <a:spcPts val="0"/>
              </a:spcAft>
              <a:defRPr/>
            </a:pPr>
            <a:r>
              <a:rPr lang="en-US" altLang="zh-CN" sz="3600" dirty="0">
                <a:solidFill>
                  <a:schemeClr val="bg1"/>
                </a:solidFill>
                <a:latin typeface="+mn-lt"/>
                <a:ea typeface="+mn-ea"/>
              </a:rPr>
              <a:t>2</a:t>
            </a:r>
            <a:endParaRPr lang="zh-CN" altLang="en-US" sz="3600" dirty="0">
              <a:solidFill>
                <a:schemeClr val="bg1"/>
              </a:solidFill>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23" presetClass="entr" presetSubtype="27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2/3*#ppt_w"/>
                                          </p:val>
                                        </p:tav>
                                        <p:tav tm="100000">
                                          <p:val>
                                            <p:strVal val="#ppt_w"/>
                                          </p:val>
                                        </p:tav>
                                      </p:tavLst>
                                    </p:anim>
                                    <p:anim calcmode="lin" valueType="num">
                                      <p:cBhvr>
                                        <p:cTn id="22" dur="500" fill="hold"/>
                                        <p:tgtEl>
                                          <p:spTgt spid="16"/>
                                        </p:tgtEl>
                                        <p:attrNameLst>
                                          <p:attrName>ppt_h</p:attrName>
                                        </p:attrNameLst>
                                      </p:cBhvr>
                                      <p:tavLst>
                                        <p:tav tm="0">
                                          <p:val>
                                            <p:strVal val="2/3*#ppt_h"/>
                                          </p:val>
                                        </p:tav>
                                        <p:tav tm="100000">
                                          <p:val>
                                            <p:strVal val="#ppt_h"/>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20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anim calcmode="lin" valueType="num">
                                      <p:cBhvr>
                                        <p:cTn id="36" dur="500" fill="hold"/>
                                        <p:tgtEl>
                                          <p:spTgt spid="23"/>
                                        </p:tgtEl>
                                        <p:attrNameLst>
                                          <p:attrName>ppt_x</p:attrName>
                                        </p:attrNameLst>
                                      </p:cBhvr>
                                      <p:tavLst>
                                        <p:tav tm="0">
                                          <p:val>
                                            <p:strVal val="#ppt_x-.1"/>
                                          </p:val>
                                        </p:tav>
                                        <p:tav tm="100000">
                                          <p:val>
                                            <p:strVal val="#ppt_x"/>
                                          </p:val>
                                        </p:tav>
                                      </p:tavLst>
                                    </p:anim>
                                    <p:anim calcmode="lin" valueType="num">
                                      <p:cBhvr>
                                        <p:cTn id="37" dur="500" fill="hold"/>
                                        <p:tgtEl>
                                          <p:spTgt spid="23"/>
                                        </p:tgtEl>
                                        <p:attrNameLst>
                                          <p:attrName>ppt_y</p:attrName>
                                        </p:attrNameLst>
                                      </p:cBhvr>
                                      <p:tavLst>
                                        <p:tav tm="0">
                                          <p:val>
                                            <p:strVal val="#ppt_y"/>
                                          </p:val>
                                        </p:tav>
                                        <p:tav tm="100000">
                                          <p:val>
                                            <p:strVal val="#ppt_y"/>
                                          </p:val>
                                        </p:tav>
                                      </p:tavLst>
                                    </p:anim>
                                  </p:childTnLst>
                                </p:cTn>
                              </p:par>
                              <p:par>
                                <p:cTn id="38" presetID="40" presetClass="entr" presetSubtype="0" fill="hold" grpId="0" nodeType="with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1"/>
                                          </p:val>
                                        </p:tav>
                                        <p:tav tm="100000">
                                          <p:val>
                                            <p:strVal val="#ppt_x"/>
                                          </p:val>
                                        </p:tav>
                                      </p:tavLst>
                                    </p:anim>
                                    <p:anim calcmode="lin" valueType="num">
                                      <p:cBhvr>
                                        <p:cTn id="42" dur="500" fill="hold"/>
                                        <p:tgtEl>
                                          <p:spTgt spid="10"/>
                                        </p:tgtEl>
                                        <p:attrNameLst>
                                          <p:attrName>ppt_y</p:attrName>
                                        </p:attrNameLst>
                                      </p:cBhvr>
                                      <p:tavLst>
                                        <p:tav tm="0">
                                          <p:val>
                                            <p:strVal val="#ppt_y"/>
                                          </p:val>
                                        </p:tav>
                                        <p:tav tm="100000">
                                          <p:val>
                                            <p:strVal val="#ppt_y"/>
                                          </p:val>
                                        </p:tav>
                                      </p:tavLst>
                                    </p:anim>
                                  </p:childTnLst>
                                </p:cTn>
                              </p:par>
                              <p:par>
                                <p:cTn id="43" presetID="40" presetClass="entr" presetSubtype="0" fill="hold" grpId="0" nodeType="with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anim calcmode="lin" valueType="num">
                                      <p:cBhvr>
                                        <p:cTn id="46" dur="500" fill="hold"/>
                                        <p:tgtEl>
                                          <p:spTgt spid="11"/>
                                        </p:tgtEl>
                                        <p:attrNameLst>
                                          <p:attrName>ppt_x</p:attrName>
                                        </p:attrNameLst>
                                      </p:cBhvr>
                                      <p:tavLst>
                                        <p:tav tm="0">
                                          <p:val>
                                            <p:strVal val="#ppt_x-.1"/>
                                          </p:val>
                                        </p:tav>
                                        <p:tav tm="100000">
                                          <p:val>
                                            <p:strVal val="#ppt_x"/>
                                          </p:val>
                                        </p:tav>
                                      </p:tavLst>
                                    </p:anim>
                                    <p:anim calcmode="lin" valueType="num">
                                      <p:cBhvr>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anim calcmode="lin" valueType="num">
                                      <p:cBhvr>
                                        <p:cTn id="52" dur="500" fill="hold"/>
                                        <p:tgtEl>
                                          <p:spTgt spid="19"/>
                                        </p:tgtEl>
                                        <p:attrNameLst>
                                          <p:attrName>ppt_x</p:attrName>
                                        </p:attrNameLst>
                                      </p:cBhvr>
                                      <p:tavLst>
                                        <p:tav tm="0">
                                          <p:val>
                                            <p:strVal val="#ppt_x"/>
                                          </p:val>
                                        </p:tav>
                                        <p:tav tm="100000">
                                          <p:val>
                                            <p:strVal val="#ppt_x"/>
                                          </p:val>
                                        </p:tav>
                                      </p:tavLst>
                                    </p:anim>
                                    <p:anim calcmode="lin" valueType="num">
                                      <p:cBhvr>
                                        <p:cTn id="53" dur="5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ppt_x</p:attrName>
                                        </p:attrNameLst>
                                      </p:cBhvr>
                                      <p:tavLst>
                                        <p:tav tm="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42"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left)">
                                      <p:cBhvr>
                                        <p:cTn id="95" dur="500"/>
                                        <p:tgtEl>
                                          <p:spTgt spid="5"/>
                                        </p:tgtEl>
                                      </p:cBhvr>
                                    </p:animEffect>
                                  </p:childTnLst>
                                </p:cTn>
                              </p:par>
                              <p:par>
                                <p:cTn id="96" presetID="22" presetClass="entr" presetSubtype="8" fill="hold"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ipe(left)">
                                      <p:cBhvr>
                                        <p:cTn id="98" dur="500"/>
                                        <p:tgtEl>
                                          <p:spTgt spid="6"/>
                                        </p:tgtEl>
                                      </p:cBhvr>
                                    </p:animEffect>
                                  </p:childTnLst>
                                </p:cTn>
                              </p:par>
                              <p:par>
                                <p:cTn id="99" presetID="22" presetClass="entr" presetSubtype="8"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P spid="12" grpId="0"/>
      <p:bldP spid="13" grpId="0"/>
      <p:bldP spid="14" grpId="0"/>
      <p:bldP spid="15" grpId="0"/>
      <p:bldP spid="19" grpId="0"/>
      <p:bldP spid="20" grpId="0"/>
      <p:bldP spid="21" grpId="0"/>
      <p:bldP spid="22"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3"/>
          <p:cNvSpPr/>
          <p:nvPr/>
        </p:nvSpPr>
        <p:spPr bwMode="auto">
          <a:xfrm>
            <a:off x="3478969" y="1326308"/>
            <a:ext cx="1921766" cy="1751441"/>
          </a:xfrm>
          <a:custGeom>
            <a:avLst/>
            <a:gdLst>
              <a:gd name="T0" fmla="*/ 45 w 45"/>
              <a:gd name="T1" fmla="*/ 43 h 43"/>
              <a:gd name="T2" fmla="*/ 22 w 45"/>
              <a:gd name="T3" fmla="*/ 43 h 43"/>
              <a:gd name="T4" fmla="*/ 0 w 45"/>
              <a:gd name="T5" fmla="*/ 21 h 43"/>
              <a:gd name="T6" fmla="*/ 22 w 45"/>
              <a:gd name="T7" fmla="*/ 0 h 43"/>
              <a:gd name="T8" fmla="*/ 45 w 45"/>
              <a:gd name="T9" fmla="*/ 0 h 43"/>
              <a:gd name="T10" fmla="*/ 45 w 45"/>
              <a:gd name="T11" fmla="*/ 13 h 43"/>
              <a:gd name="T12" fmla="*/ 22 w 45"/>
              <a:gd name="T13" fmla="*/ 13 h 43"/>
              <a:gd name="T14" fmla="*/ 13 w 45"/>
              <a:gd name="T15" fmla="*/ 21 h 43"/>
              <a:gd name="T16" fmla="*/ 22 w 45"/>
              <a:gd name="T17" fmla="*/ 30 h 43"/>
              <a:gd name="T18" fmla="*/ 45 w 45"/>
              <a:gd name="T19" fmla="*/ 30 h 43"/>
              <a:gd name="T20" fmla="*/ 45 w 4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3">
                <a:moveTo>
                  <a:pt x="45" y="43"/>
                </a:moveTo>
                <a:cubicBezTo>
                  <a:pt x="22" y="43"/>
                  <a:pt x="22" y="43"/>
                  <a:pt x="22" y="43"/>
                </a:cubicBezTo>
                <a:cubicBezTo>
                  <a:pt x="10" y="43"/>
                  <a:pt x="0" y="33"/>
                  <a:pt x="0" y="21"/>
                </a:cubicBezTo>
                <a:cubicBezTo>
                  <a:pt x="0" y="9"/>
                  <a:pt x="10" y="0"/>
                  <a:pt x="22" y="0"/>
                </a:cubicBezTo>
                <a:cubicBezTo>
                  <a:pt x="45" y="0"/>
                  <a:pt x="45" y="0"/>
                  <a:pt x="45" y="0"/>
                </a:cubicBezTo>
                <a:cubicBezTo>
                  <a:pt x="45" y="13"/>
                  <a:pt x="45" y="13"/>
                  <a:pt x="45" y="13"/>
                </a:cubicBezTo>
                <a:cubicBezTo>
                  <a:pt x="22" y="13"/>
                  <a:pt x="22" y="13"/>
                  <a:pt x="22" y="13"/>
                </a:cubicBezTo>
                <a:cubicBezTo>
                  <a:pt x="17" y="13"/>
                  <a:pt x="13" y="17"/>
                  <a:pt x="13" y="21"/>
                </a:cubicBezTo>
                <a:cubicBezTo>
                  <a:pt x="13" y="26"/>
                  <a:pt x="17" y="30"/>
                  <a:pt x="22" y="30"/>
                </a:cubicBezTo>
                <a:cubicBezTo>
                  <a:pt x="45" y="30"/>
                  <a:pt x="45" y="30"/>
                  <a:pt x="45" y="30"/>
                </a:cubicBezTo>
                <a:lnTo>
                  <a:pt x="45" y="43"/>
                </a:lnTo>
                <a:close/>
              </a:path>
            </a:pathLst>
          </a:custGeom>
          <a:solidFill>
            <a:schemeClr val="accent3"/>
          </a:solidFill>
          <a:ln>
            <a:noFill/>
          </a:ln>
          <a:effectLst>
            <a:outerShdw blurRad="50800" dist="38100" dir="10800000" algn="r" rotWithShape="0">
              <a:prstClr val="black">
                <a:alpha val="40000"/>
              </a:prstClr>
            </a:outerShdw>
          </a:effectLst>
        </p:spPr>
        <p:txBody>
          <a:bodyPr vert="horz" wrap="square" lIns="91431" tIns="45715" rIns="91431" bIns="45715" numCol="1" anchor="t" anchorCtr="0" compatLnSpc="1"/>
          <a:lstStyle/>
          <a:p>
            <a:endParaRPr lang="zh-CN" altLang="en-US"/>
          </a:p>
        </p:txBody>
      </p:sp>
      <p:sp>
        <p:nvSpPr>
          <p:cNvPr id="11" name="Freeform 24"/>
          <p:cNvSpPr/>
          <p:nvPr/>
        </p:nvSpPr>
        <p:spPr bwMode="auto">
          <a:xfrm>
            <a:off x="6768204" y="2555095"/>
            <a:ext cx="1921766" cy="1792172"/>
          </a:xfrm>
          <a:custGeom>
            <a:avLst/>
            <a:gdLst>
              <a:gd name="T0" fmla="*/ 0 w 45"/>
              <a:gd name="T1" fmla="*/ 44 h 44"/>
              <a:gd name="T2" fmla="*/ 22 w 45"/>
              <a:gd name="T3" fmla="*/ 44 h 44"/>
              <a:gd name="T4" fmla="*/ 45 w 45"/>
              <a:gd name="T5" fmla="*/ 22 h 44"/>
              <a:gd name="T6" fmla="*/ 22 w 45"/>
              <a:gd name="T7" fmla="*/ 0 h 44"/>
              <a:gd name="T8" fmla="*/ 0 w 45"/>
              <a:gd name="T9" fmla="*/ 0 h 44"/>
              <a:gd name="T10" fmla="*/ 0 w 45"/>
              <a:gd name="T11" fmla="*/ 13 h 44"/>
              <a:gd name="T12" fmla="*/ 22 w 45"/>
              <a:gd name="T13" fmla="*/ 13 h 44"/>
              <a:gd name="T14" fmla="*/ 32 w 45"/>
              <a:gd name="T15" fmla="*/ 22 h 44"/>
              <a:gd name="T16" fmla="*/ 22 w 45"/>
              <a:gd name="T17" fmla="*/ 30 h 44"/>
              <a:gd name="T18" fmla="*/ 0 w 45"/>
              <a:gd name="T19" fmla="*/ 30 h 44"/>
              <a:gd name="T20" fmla="*/ 0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0" y="44"/>
                </a:moveTo>
                <a:cubicBezTo>
                  <a:pt x="22" y="44"/>
                  <a:pt x="22" y="44"/>
                  <a:pt x="22" y="44"/>
                </a:cubicBezTo>
                <a:cubicBezTo>
                  <a:pt x="35" y="44"/>
                  <a:pt x="45" y="34"/>
                  <a:pt x="45" y="22"/>
                </a:cubicBezTo>
                <a:cubicBezTo>
                  <a:pt x="45" y="10"/>
                  <a:pt x="35" y="0"/>
                  <a:pt x="22" y="0"/>
                </a:cubicBezTo>
                <a:cubicBezTo>
                  <a:pt x="0" y="0"/>
                  <a:pt x="0" y="0"/>
                  <a:pt x="0" y="0"/>
                </a:cubicBezTo>
                <a:cubicBezTo>
                  <a:pt x="0" y="13"/>
                  <a:pt x="0" y="13"/>
                  <a:pt x="0" y="13"/>
                </a:cubicBezTo>
                <a:cubicBezTo>
                  <a:pt x="22" y="13"/>
                  <a:pt x="22" y="13"/>
                  <a:pt x="22" y="13"/>
                </a:cubicBezTo>
                <a:cubicBezTo>
                  <a:pt x="28" y="13"/>
                  <a:pt x="32" y="17"/>
                  <a:pt x="32" y="22"/>
                </a:cubicBezTo>
                <a:cubicBezTo>
                  <a:pt x="32" y="26"/>
                  <a:pt x="28" y="30"/>
                  <a:pt x="22" y="30"/>
                </a:cubicBezTo>
                <a:cubicBezTo>
                  <a:pt x="0" y="30"/>
                  <a:pt x="0" y="30"/>
                  <a:pt x="0" y="30"/>
                </a:cubicBezTo>
                <a:lnTo>
                  <a:pt x="0" y="44"/>
                </a:lnTo>
                <a:close/>
              </a:path>
            </a:pathLst>
          </a:custGeom>
          <a:solidFill>
            <a:schemeClr val="accent2"/>
          </a:solidFill>
          <a:ln>
            <a:noFill/>
          </a:ln>
          <a:effectLst>
            <a:outerShdw blurRad="50800" dist="38100" algn="l" rotWithShape="0">
              <a:prstClr val="black">
                <a:alpha val="40000"/>
              </a:prstClr>
            </a:outerShdw>
          </a:effectLst>
        </p:spPr>
        <p:txBody>
          <a:bodyPr vert="horz" wrap="square" lIns="91431" tIns="45715" rIns="91431" bIns="45715" numCol="1" anchor="t" anchorCtr="0" compatLnSpc="1"/>
          <a:lstStyle/>
          <a:p>
            <a:endParaRPr lang="zh-CN" altLang="en-US"/>
          </a:p>
        </p:txBody>
      </p:sp>
      <p:sp>
        <p:nvSpPr>
          <p:cNvPr id="12" name="Freeform 25"/>
          <p:cNvSpPr/>
          <p:nvPr/>
        </p:nvSpPr>
        <p:spPr bwMode="auto">
          <a:xfrm>
            <a:off x="3478969" y="3781971"/>
            <a:ext cx="1921766" cy="1792172"/>
          </a:xfrm>
          <a:custGeom>
            <a:avLst/>
            <a:gdLst>
              <a:gd name="T0" fmla="*/ 45 w 45"/>
              <a:gd name="T1" fmla="*/ 44 h 44"/>
              <a:gd name="T2" fmla="*/ 23 w 45"/>
              <a:gd name="T3" fmla="*/ 44 h 44"/>
              <a:gd name="T4" fmla="*/ 0 w 45"/>
              <a:gd name="T5" fmla="*/ 22 h 44"/>
              <a:gd name="T6" fmla="*/ 23 w 45"/>
              <a:gd name="T7" fmla="*/ 0 h 44"/>
              <a:gd name="T8" fmla="*/ 45 w 45"/>
              <a:gd name="T9" fmla="*/ 0 h 44"/>
              <a:gd name="T10" fmla="*/ 45 w 45"/>
              <a:gd name="T11" fmla="*/ 13 h 44"/>
              <a:gd name="T12" fmla="*/ 23 w 45"/>
              <a:gd name="T13" fmla="*/ 13 h 44"/>
              <a:gd name="T14" fmla="*/ 13 w 45"/>
              <a:gd name="T15" fmla="*/ 22 h 44"/>
              <a:gd name="T16" fmla="*/ 23 w 45"/>
              <a:gd name="T17" fmla="*/ 30 h 44"/>
              <a:gd name="T18" fmla="*/ 45 w 45"/>
              <a:gd name="T19" fmla="*/ 30 h 44"/>
              <a:gd name="T20" fmla="*/ 45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45" y="44"/>
                </a:moveTo>
                <a:cubicBezTo>
                  <a:pt x="23" y="44"/>
                  <a:pt x="23" y="44"/>
                  <a:pt x="23" y="44"/>
                </a:cubicBezTo>
                <a:cubicBezTo>
                  <a:pt x="10" y="44"/>
                  <a:pt x="0" y="34"/>
                  <a:pt x="0" y="22"/>
                </a:cubicBezTo>
                <a:cubicBezTo>
                  <a:pt x="0" y="10"/>
                  <a:pt x="10" y="0"/>
                  <a:pt x="23" y="0"/>
                </a:cubicBezTo>
                <a:cubicBezTo>
                  <a:pt x="45" y="0"/>
                  <a:pt x="45" y="0"/>
                  <a:pt x="45" y="0"/>
                </a:cubicBezTo>
                <a:cubicBezTo>
                  <a:pt x="45" y="13"/>
                  <a:pt x="45" y="13"/>
                  <a:pt x="45" y="13"/>
                </a:cubicBezTo>
                <a:cubicBezTo>
                  <a:pt x="23" y="13"/>
                  <a:pt x="23" y="13"/>
                  <a:pt x="23" y="13"/>
                </a:cubicBezTo>
                <a:cubicBezTo>
                  <a:pt x="17" y="13"/>
                  <a:pt x="13" y="17"/>
                  <a:pt x="13" y="22"/>
                </a:cubicBezTo>
                <a:cubicBezTo>
                  <a:pt x="13" y="27"/>
                  <a:pt x="17" y="30"/>
                  <a:pt x="23" y="30"/>
                </a:cubicBezTo>
                <a:cubicBezTo>
                  <a:pt x="45" y="30"/>
                  <a:pt x="45" y="30"/>
                  <a:pt x="45" y="30"/>
                </a:cubicBezTo>
                <a:lnTo>
                  <a:pt x="45" y="44"/>
                </a:lnTo>
                <a:close/>
              </a:path>
            </a:pathLst>
          </a:custGeom>
          <a:solidFill>
            <a:schemeClr val="accent1"/>
          </a:solidFill>
          <a:ln>
            <a:noFill/>
          </a:ln>
          <a:effectLst>
            <a:outerShdw blurRad="50800" dist="38100" dir="10800000" algn="r" rotWithShape="0">
              <a:prstClr val="black">
                <a:alpha val="40000"/>
              </a:prstClr>
            </a:outerShdw>
          </a:effectLst>
        </p:spPr>
        <p:txBody>
          <a:bodyPr vert="horz" wrap="square" lIns="91431" tIns="45715" rIns="91431" bIns="45715" numCol="1" anchor="t" anchorCtr="0" compatLnSpc="1"/>
          <a:lstStyle/>
          <a:p>
            <a:endParaRPr lang="zh-CN" altLang="en-US"/>
          </a:p>
        </p:txBody>
      </p:sp>
      <p:sp>
        <p:nvSpPr>
          <p:cNvPr id="13" name="Freeform 26"/>
          <p:cNvSpPr/>
          <p:nvPr/>
        </p:nvSpPr>
        <p:spPr bwMode="auto">
          <a:xfrm>
            <a:off x="6768206" y="4997141"/>
            <a:ext cx="1964403" cy="1751441"/>
          </a:xfrm>
          <a:custGeom>
            <a:avLst/>
            <a:gdLst>
              <a:gd name="T0" fmla="*/ 0 w 46"/>
              <a:gd name="T1" fmla="*/ 43 h 43"/>
              <a:gd name="T2" fmla="*/ 23 w 46"/>
              <a:gd name="T3" fmla="*/ 43 h 43"/>
              <a:gd name="T4" fmla="*/ 46 w 46"/>
              <a:gd name="T5" fmla="*/ 21 h 43"/>
              <a:gd name="T6" fmla="*/ 23 w 46"/>
              <a:gd name="T7" fmla="*/ 0 h 43"/>
              <a:gd name="T8" fmla="*/ 0 w 46"/>
              <a:gd name="T9" fmla="*/ 0 h 43"/>
              <a:gd name="T10" fmla="*/ 0 w 46"/>
              <a:gd name="T11" fmla="*/ 13 h 43"/>
              <a:gd name="T12" fmla="*/ 23 w 46"/>
              <a:gd name="T13" fmla="*/ 13 h 43"/>
              <a:gd name="T14" fmla="*/ 32 w 46"/>
              <a:gd name="T15" fmla="*/ 21 h 43"/>
              <a:gd name="T16" fmla="*/ 23 w 46"/>
              <a:gd name="T17" fmla="*/ 30 h 43"/>
              <a:gd name="T18" fmla="*/ 0 w 46"/>
              <a:gd name="T19" fmla="*/ 30 h 43"/>
              <a:gd name="T20" fmla="*/ 0 w 46"/>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3">
                <a:moveTo>
                  <a:pt x="0" y="43"/>
                </a:moveTo>
                <a:cubicBezTo>
                  <a:pt x="23" y="43"/>
                  <a:pt x="23" y="43"/>
                  <a:pt x="23" y="43"/>
                </a:cubicBezTo>
                <a:cubicBezTo>
                  <a:pt x="35" y="43"/>
                  <a:pt x="46" y="33"/>
                  <a:pt x="46" y="21"/>
                </a:cubicBezTo>
                <a:cubicBezTo>
                  <a:pt x="46" y="9"/>
                  <a:pt x="35" y="0"/>
                  <a:pt x="23" y="0"/>
                </a:cubicBezTo>
                <a:cubicBezTo>
                  <a:pt x="0" y="0"/>
                  <a:pt x="0" y="0"/>
                  <a:pt x="0" y="0"/>
                </a:cubicBezTo>
                <a:cubicBezTo>
                  <a:pt x="0" y="13"/>
                  <a:pt x="0" y="13"/>
                  <a:pt x="0" y="13"/>
                </a:cubicBezTo>
                <a:cubicBezTo>
                  <a:pt x="23" y="13"/>
                  <a:pt x="23" y="13"/>
                  <a:pt x="23" y="13"/>
                </a:cubicBezTo>
                <a:cubicBezTo>
                  <a:pt x="28" y="13"/>
                  <a:pt x="32" y="17"/>
                  <a:pt x="32" y="21"/>
                </a:cubicBezTo>
                <a:cubicBezTo>
                  <a:pt x="32" y="26"/>
                  <a:pt x="28" y="30"/>
                  <a:pt x="23" y="30"/>
                </a:cubicBezTo>
                <a:cubicBezTo>
                  <a:pt x="0" y="30"/>
                  <a:pt x="0" y="30"/>
                  <a:pt x="0" y="30"/>
                </a:cubicBezTo>
                <a:lnTo>
                  <a:pt x="0" y="43"/>
                </a:lnTo>
                <a:close/>
              </a:path>
            </a:pathLst>
          </a:custGeom>
          <a:solidFill>
            <a:schemeClr val="tx2"/>
          </a:solidFill>
          <a:ln>
            <a:noFill/>
          </a:ln>
          <a:effectLst>
            <a:outerShdw blurRad="50800" dist="38100" algn="l" rotWithShape="0">
              <a:prstClr val="black">
                <a:alpha val="40000"/>
              </a:prstClr>
            </a:outerShdw>
          </a:effectLst>
        </p:spPr>
        <p:txBody>
          <a:bodyPr vert="horz" wrap="square" lIns="91431" tIns="45715" rIns="91431" bIns="45715" numCol="1" anchor="t" anchorCtr="0" compatLnSpc="1"/>
          <a:lstStyle/>
          <a:p>
            <a:endParaRPr lang="zh-CN" altLang="en-US"/>
          </a:p>
        </p:txBody>
      </p:sp>
      <p:grpSp>
        <p:nvGrpSpPr>
          <p:cNvPr id="2" name="组合 1"/>
          <p:cNvGrpSpPr/>
          <p:nvPr/>
        </p:nvGrpSpPr>
        <p:grpSpPr>
          <a:xfrm>
            <a:off x="5400737" y="852054"/>
            <a:ext cx="1367469" cy="6119320"/>
            <a:chOff x="4153615" y="-176376"/>
            <a:chExt cx="1025735" cy="5177001"/>
          </a:xfrm>
        </p:grpSpPr>
        <p:grpSp>
          <p:nvGrpSpPr>
            <p:cNvPr id="7" name="组合 6"/>
            <p:cNvGrpSpPr/>
            <p:nvPr/>
          </p:nvGrpSpPr>
          <p:grpSpPr>
            <a:xfrm>
              <a:off x="4153615" y="300337"/>
              <a:ext cx="1025735" cy="4649815"/>
              <a:chOff x="4959741" y="135000"/>
              <a:chExt cx="1425575" cy="6588000"/>
            </a:xfrm>
          </p:grpSpPr>
          <p:sp>
            <p:nvSpPr>
              <p:cNvPr id="8" name="圆角矩形 7"/>
              <p:cNvSpPr/>
              <p:nvPr/>
            </p:nvSpPr>
            <p:spPr>
              <a:xfrm>
                <a:off x="4959741" y="135000"/>
                <a:ext cx="1425575" cy="6588000"/>
              </a:xfrm>
              <a:prstGeom prst="roundRect">
                <a:avLst>
                  <a:gd name="adj" fmla="val 50000"/>
                </a:avLst>
              </a:prstGeom>
              <a:solidFill>
                <a:srgbClr val="E3E3E3"/>
              </a:solidFill>
              <a:ln>
                <a:noFill/>
              </a:ln>
              <a:effectLst>
                <a:outerShdw blurRad="2286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 name="圆角矩形 8"/>
              <p:cNvSpPr/>
              <p:nvPr/>
            </p:nvSpPr>
            <p:spPr>
              <a:xfrm>
                <a:off x="4959741" y="135000"/>
                <a:ext cx="1425575" cy="6588000"/>
              </a:xfrm>
              <a:prstGeom prst="roundRect">
                <a:avLst>
                  <a:gd name="adj" fmla="val 50000"/>
                </a:avLst>
              </a:prstGeom>
              <a:solidFill>
                <a:srgbClr val="E3E3E3"/>
              </a:solidFill>
              <a:ln>
                <a:noFill/>
              </a:ln>
              <a:effectLst>
                <a:outerShdw blurRad="2286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4" name="矩形 13"/>
            <p:cNvSpPr/>
            <p:nvPr/>
          </p:nvSpPr>
          <p:spPr>
            <a:xfrm>
              <a:off x="4153615" y="-176376"/>
              <a:ext cx="1025735" cy="5177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ea typeface="微软雅黑" panose="020B0503020204020204" pitchFamily="34" charset="-122"/>
              </a:endParaRPr>
            </a:p>
          </p:txBody>
        </p:sp>
        <p:sp>
          <p:nvSpPr>
            <p:cNvPr id="27" name="文本框 37"/>
            <p:cNvSpPr txBox="1"/>
            <p:nvPr/>
          </p:nvSpPr>
          <p:spPr>
            <a:xfrm>
              <a:off x="4434587" y="751625"/>
              <a:ext cx="616114" cy="579350"/>
            </a:xfrm>
            <a:prstGeom prst="rect">
              <a:avLst/>
            </a:prstGeom>
            <a:noFill/>
          </p:spPr>
          <p:txBody>
            <a:bodyPr wrap="none" lIns="68580" tIns="34290" rIns="68580" bIns="34290" rtlCol="0">
              <a:spAutoFit/>
            </a:bodyPr>
            <a:lstStyle/>
            <a:p>
              <a:r>
                <a:rPr lang="en-US" altLang="zh-CN" sz="4000" b="1" dirty="0">
                  <a:solidFill>
                    <a:srgbClr val="605E5E"/>
                  </a:solidFill>
                  <a:latin typeface="+mj-lt"/>
                  <a:ea typeface="微软雅黑" panose="020B0503020204020204" pitchFamily="34" charset="-122"/>
                  <a:cs typeface="Aharoni" panose="02010803020104030203" pitchFamily="2" charset="-79"/>
                </a:rPr>
                <a:t>01</a:t>
              </a:r>
              <a:endParaRPr lang="zh-CN" altLang="en-US" sz="4000" b="1" dirty="0">
                <a:solidFill>
                  <a:srgbClr val="605E5E"/>
                </a:solidFill>
                <a:latin typeface="+mj-lt"/>
                <a:ea typeface="微软雅黑" panose="020B0503020204020204" pitchFamily="34" charset="-122"/>
                <a:cs typeface="Aharoni" panose="02010803020104030203" pitchFamily="2" charset="-79"/>
              </a:endParaRPr>
            </a:p>
          </p:txBody>
        </p:sp>
        <p:sp>
          <p:nvSpPr>
            <p:cNvPr id="28" name="文本框 110"/>
            <p:cNvSpPr txBox="1"/>
            <p:nvPr/>
          </p:nvSpPr>
          <p:spPr>
            <a:xfrm>
              <a:off x="4434586" y="1774164"/>
              <a:ext cx="616114" cy="579350"/>
            </a:xfrm>
            <a:prstGeom prst="rect">
              <a:avLst/>
            </a:prstGeom>
            <a:noFill/>
          </p:spPr>
          <p:txBody>
            <a:bodyPr wrap="none" lIns="68580" tIns="34290" rIns="68580" bIns="34290" rtlCol="0">
              <a:spAutoFit/>
            </a:bodyPr>
            <a:lstStyle/>
            <a:p>
              <a:r>
                <a:rPr lang="en-US" altLang="zh-CN" sz="4000" b="1" dirty="0">
                  <a:solidFill>
                    <a:srgbClr val="605E5E"/>
                  </a:solidFill>
                  <a:latin typeface="+mj-lt"/>
                  <a:ea typeface="微软雅黑" panose="020B0503020204020204" pitchFamily="34" charset="-122"/>
                  <a:cs typeface="Aharoni" panose="02010803020104030203" pitchFamily="2" charset="-79"/>
                </a:rPr>
                <a:t>02</a:t>
              </a:r>
              <a:endParaRPr lang="zh-CN" altLang="en-US" sz="4000" b="1" dirty="0">
                <a:solidFill>
                  <a:srgbClr val="605E5E"/>
                </a:solidFill>
                <a:latin typeface="+mj-lt"/>
                <a:ea typeface="微软雅黑" panose="020B0503020204020204" pitchFamily="34" charset="-122"/>
                <a:cs typeface="Aharoni" panose="02010803020104030203" pitchFamily="2" charset="-79"/>
              </a:endParaRPr>
            </a:p>
          </p:txBody>
        </p:sp>
        <p:sp>
          <p:nvSpPr>
            <p:cNvPr id="29" name="文本框 111"/>
            <p:cNvSpPr txBox="1"/>
            <p:nvPr/>
          </p:nvSpPr>
          <p:spPr>
            <a:xfrm>
              <a:off x="4434587" y="2775529"/>
              <a:ext cx="616114" cy="579350"/>
            </a:xfrm>
            <a:prstGeom prst="rect">
              <a:avLst/>
            </a:prstGeom>
            <a:noFill/>
          </p:spPr>
          <p:txBody>
            <a:bodyPr wrap="none" lIns="68580" tIns="34290" rIns="68580" bIns="34290" rtlCol="0">
              <a:spAutoFit/>
            </a:bodyPr>
            <a:lstStyle/>
            <a:p>
              <a:r>
                <a:rPr lang="en-US" altLang="zh-CN" sz="4000" b="1" dirty="0">
                  <a:solidFill>
                    <a:srgbClr val="605E5E"/>
                  </a:solidFill>
                  <a:latin typeface="+mj-lt"/>
                  <a:ea typeface="微软雅黑" panose="020B0503020204020204" pitchFamily="34" charset="-122"/>
                  <a:cs typeface="Aharoni" panose="02010803020104030203" pitchFamily="2" charset="-79"/>
                </a:rPr>
                <a:t>03</a:t>
              </a:r>
              <a:endParaRPr lang="zh-CN" altLang="en-US" sz="4000" b="1" dirty="0">
                <a:solidFill>
                  <a:srgbClr val="605E5E"/>
                </a:solidFill>
                <a:latin typeface="+mj-lt"/>
                <a:ea typeface="微软雅黑" panose="020B0503020204020204" pitchFamily="34" charset="-122"/>
                <a:cs typeface="Aharoni" panose="02010803020104030203" pitchFamily="2" charset="-79"/>
              </a:endParaRPr>
            </a:p>
          </p:txBody>
        </p:sp>
        <p:sp>
          <p:nvSpPr>
            <p:cNvPr id="30" name="文本框 112"/>
            <p:cNvSpPr txBox="1"/>
            <p:nvPr/>
          </p:nvSpPr>
          <p:spPr>
            <a:xfrm>
              <a:off x="4434587" y="3850574"/>
              <a:ext cx="616114" cy="579350"/>
            </a:xfrm>
            <a:prstGeom prst="rect">
              <a:avLst/>
            </a:prstGeom>
            <a:noFill/>
          </p:spPr>
          <p:txBody>
            <a:bodyPr wrap="none" lIns="68580" tIns="34290" rIns="68580" bIns="34290" rtlCol="0">
              <a:spAutoFit/>
            </a:bodyPr>
            <a:lstStyle/>
            <a:p>
              <a:r>
                <a:rPr lang="en-US" altLang="zh-CN" sz="4000" b="1" dirty="0">
                  <a:solidFill>
                    <a:srgbClr val="605E5E"/>
                  </a:solidFill>
                  <a:latin typeface="+mj-lt"/>
                  <a:ea typeface="微软雅黑" panose="020B0503020204020204" pitchFamily="34" charset="-122"/>
                  <a:cs typeface="Aharoni" panose="02010803020104030203" pitchFamily="2" charset="-79"/>
                </a:rPr>
                <a:t>04</a:t>
              </a:r>
              <a:endParaRPr lang="zh-CN" altLang="en-US" sz="4000" b="1" dirty="0">
                <a:solidFill>
                  <a:srgbClr val="605E5E"/>
                </a:solidFill>
                <a:latin typeface="+mj-lt"/>
                <a:ea typeface="微软雅黑" panose="020B0503020204020204" pitchFamily="34" charset="-122"/>
                <a:cs typeface="Aharoni" panose="02010803020104030203" pitchFamily="2" charset="-79"/>
              </a:endParaRPr>
            </a:p>
          </p:txBody>
        </p:sp>
      </p:grpSp>
      <p:grpSp>
        <p:nvGrpSpPr>
          <p:cNvPr id="6" name="组合 5"/>
          <p:cNvGrpSpPr/>
          <p:nvPr/>
        </p:nvGrpSpPr>
        <p:grpSpPr>
          <a:xfrm>
            <a:off x="4206283" y="1839862"/>
            <a:ext cx="1465786" cy="1109987"/>
            <a:chOff x="3257659" y="1073333"/>
            <a:chExt cx="1099483" cy="832490"/>
          </a:xfrm>
        </p:grpSpPr>
        <p:grpSp>
          <p:nvGrpSpPr>
            <p:cNvPr id="18" name="组合 17"/>
            <p:cNvGrpSpPr/>
            <p:nvPr/>
          </p:nvGrpSpPr>
          <p:grpSpPr>
            <a:xfrm>
              <a:off x="3439582" y="1073333"/>
              <a:ext cx="419204" cy="362091"/>
              <a:chOff x="7408863" y="1169988"/>
              <a:chExt cx="582613" cy="503237"/>
            </a:xfrm>
          </p:grpSpPr>
          <p:sp>
            <p:nvSpPr>
              <p:cNvPr id="19" name="Freeform 13"/>
              <p:cNvSpPr/>
              <p:nvPr/>
            </p:nvSpPr>
            <p:spPr bwMode="auto">
              <a:xfrm>
                <a:off x="7546975" y="1404938"/>
                <a:ext cx="304800" cy="115888"/>
              </a:xfrm>
              <a:custGeom>
                <a:avLst/>
                <a:gdLst>
                  <a:gd name="T0" fmla="*/ 16 w 142"/>
                  <a:gd name="T1" fmla="*/ 53 h 54"/>
                  <a:gd name="T2" fmla="*/ 6 w 142"/>
                  <a:gd name="T3" fmla="*/ 48 h 54"/>
                  <a:gd name="T4" fmla="*/ 6 w 142"/>
                  <a:gd name="T5" fmla="*/ 27 h 54"/>
                  <a:gd name="T6" fmla="*/ 71 w 142"/>
                  <a:gd name="T7" fmla="*/ 0 h 54"/>
                  <a:gd name="T8" fmla="*/ 71 w 142"/>
                  <a:gd name="T9" fmla="*/ 0 h 54"/>
                  <a:gd name="T10" fmla="*/ 136 w 142"/>
                  <a:gd name="T11" fmla="*/ 26 h 54"/>
                  <a:gd name="T12" fmla="*/ 136 w 142"/>
                  <a:gd name="T13" fmla="*/ 48 h 54"/>
                  <a:gd name="T14" fmla="*/ 114 w 142"/>
                  <a:gd name="T15" fmla="*/ 48 h 54"/>
                  <a:gd name="T16" fmla="*/ 71 w 142"/>
                  <a:gd name="T17" fmla="*/ 30 h 54"/>
                  <a:gd name="T18" fmla="*/ 71 w 142"/>
                  <a:gd name="T19" fmla="*/ 30 h 54"/>
                  <a:gd name="T20" fmla="*/ 27 w 142"/>
                  <a:gd name="T21" fmla="*/ 48 h 54"/>
                  <a:gd name="T22" fmla="*/ 16 w 142"/>
                  <a:gd name="T2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4">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a:off x="7477125" y="1306513"/>
                <a:ext cx="442913" cy="146050"/>
              </a:xfrm>
              <a:custGeom>
                <a:avLst/>
                <a:gdLst>
                  <a:gd name="T0" fmla="*/ 17 w 207"/>
                  <a:gd name="T1" fmla="*/ 66 h 68"/>
                  <a:gd name="T2" fmla="*/ 6 w 207"/>
                  <a:gd name="T3" fmla="*/ 62 h 68"/>
                  <a:gd name="T4" fmla="*/ 6 w 207"/>
                  <a:gd name="T5" fmla="*/ 40 h 68"/>
                  <a:gd name="T6" fmla="*/ 104 w 207"/>
                  <a:gd name="T7" fmla="*/ 0 h 68"/>
                  <a:gd name="T8" fmla="*/ 104 w 207"/>
                  <a:gd name="T9" fmla="*/ 0 h 68"/>
                  <a:gd name="T10" fmla="*/ 201 w 207"/>
                  <a:gd name="T11" fmla="*/ 40 h 68"/>
                  <a:gd name="T12" fmla="*/ 201 w 207"/>
                  <a:gd name="T13" fmla="*/ 62 h 68"/>
                  <a:gd name="T14" fmla="*/ 180 w 207"/>
                  <a:gd name="T15" fmla="*/ 62 h 68"/>
                  <a:gd name="T16" fmla="*/ 104 w 207"/>
                  <a:gd name="T17" fmla="*/ 30 h 68"/>
                  <a:gd name="T18" fmla="*/ 104 w 207"/>
                  <a:gd name="T19" fmla="*/ 30 h 68"/>
                  <a:gd name="T20" fmla="*/ 28 w 207"/>
                  <a:gd name="T21" fmla="*/ 62 h 68"/>
                  <a:gd name="T22" fmla="*/ 17 w 207"/>
                  <a:gd name="T2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68">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7408863" y="1169988"/>
                <a:ext cx="582613" cy="211138"/>
              </a:xfrm>
              <a:custGeom>
                <a:avLst/>
                <a:gdLst>
                  <a:gd name="T0" fmla="*/ 16 w 272"/>
                  <a:gd name="T1" fmla="*/ 98 h 99"/>
                  <a:gd name="T2" fmla="*/ 6 w 272"/>
                  <a:gd name="T3" fmla="*/ 93 h 99"/>
                  <a:gd name="T4" fmla="*/ 6 w 272"/>
                  <a:gd name="T5" fmla="*/ 72 h 99"/>
                  <a:gd name="T6" fmla="*/ 266 w 272"/>
                  <a:gd name="T7" fmla="*/ 71 h 99"/>
                  <a:gd name="T8" fmla="*/ 266 w 272"/>
                  <a:gd name="T9" fmla="*/ 93 h 99"/>
                  <a:gd name="T10" fmla="*/ 244 w 272"/>
                  <a:gd name="T11" fmla="*/ 93 h 99"/>
                  <a:gd name="T12" fmla="*/ 27 w 272"/>
                  <a:gd name="T13" fmla="*/ 93 h 99"/>
                  <a:gd name="T14" fmla="*/ 16 w 272"/>
                  <a:gd name="T15" fmla="*/ 9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99">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a:off x="7626350" y="1530350"/>
                <a:ext cx="144463" cy="142875"/>
              </a:xfrm>
              <a:custGeom>
                <a:avLst/>
                <a:gdLst>
                  <a:gd name="T0" fmla="*/ 55 w 67"/>
                  <a:gd name="T1" fmla="*/ 12 h 67"/>
                  <a:gd name="T2" fmla="*/ 55 w 67"/>
                  <a:gd name="T3" fmla="*/ 55 h 67"/>
                  <a:gd name="T4" fmla="*/ 12 w 67"/>
                  <a:gd name="T5" fmla="*/ 55 h 67"/>
                  <a:gd name="T6" fmla="*/ 12 w 67"/>
                  <a:gd name="T7" fmla="*/ 12 h 67"/>
                  <a:gd name="T8" fmla="*/ 55 w 67"/>
                  <a:gd name="T9" fmla="*/ 12 h 67"/>
                </a:gdLst>
                <a:ahLst/>
                <a:cxnLst>
                  <a:cxn ang="0">
                    <a:pos x="T0" y="T1"/>
                  </a:cxn>
                  <a:cxn ang="0">
                    <a:pos x="T2" y="T3"/>
                  </a:cxn>
                  <a:cxn ang="0">
                    <a:pos x="T4" y="T5"/>
                  </a:cxn>
                  <a:cxn ang="0">
                    <a:pos x="T6" y="T7"/>
                  </a:cxn>
                  <a:cxn ang="0">
                    <a:pos x="T8" y="T9"/>
                  </a:cxn>
                </a:cxnLst>
                <a:rect l="0" t="0" r="r" b="b"/>
                <a:pathLst>
                  <a:path w="67" h="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p:nvPr/>
            </p:nvSpPr>
            <p:spPr bwMode="auto">
              <a:xfrm>
                <a:off x="7786688" y="1558925"/>
                <a:ext cx="57150" cy="84138"/>
              </a:xfrm>
              <a:custGeom>
                <a:avLst/>
                <a:gdLst>
                  <a:gd name="T0" fmla="*/ 11 w 26"/>
                  <a:gd name="T1" fmla="*/ 1 h 39"/>
                  <a:gd name="T2" fmla="*/ 0 w 26"/>
                  <a:gd name="T3" fmla="*/ 17 h 39"/>
                  <a:gd name="T4" fmla="*/ 2 w 26"/>
                  <a:gd name="T5" fmla="*/ 18 h 39"/>
                  <a:gd name="T6" fmla="*/ 6 w 26"/>
                  <a:gd name="T7" fmla="*/ 18 h 39"/>
                  <a:gd name="T8" fmla="*/ 6 w 26"/>
                  <a:gd name="T9" fmla="*/ 38 h 39"/>
                  <a:gd name="T10" fmla="*/ 7 w 26"/>
                  <a:gd name="T11" fmla="*/ 39 h 39"/>
                  <a:gd name="T12" fmla="*/ 18 w 26"/>
                  <a:gd name="T13" fmla="*/ 39 h 39"/>
                  <a:gd name="T14" fmla="*/ 20 w 26"/>
                  <a:gd name="T15" fmla="*/ 38 h 39"/>
                  <a:gd name="T16" fmla="*/ 20 w 26"/>
                  <a:gd name="T17" fmla="*/ 18 h 39"/>
                  <a:gd name="T18" fmla="*/ 24 w 26"/>
                  <a:gd name="T19" fmla="*/ 18 h 39"/>
                  <a:gd name="T20" fmla="*/ 26 w 26"/>
                  <a:gd name="T21" fmla="*/ 17 h 39"/>
                  <a:gd name="T22" fmla="*/ 14 w 26"/>
                  <a:gd name="T23" fmla="*/ 1 h 39"/>
                  <a:gd name="T24" fmla="*/ 13 w 26"/>
                  <a:gd name="T25" fmla="*/ 0 h 39"/>
                  <a:gd name="T26" fmla="*/ 11 w 26"/>
                  <a:gd name="T2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11" y="1"/>
                    </a:moveTo>
                    <a:cubicBezTo>
                      <a:pt x="11" y="1"/>
                      <a:pt x="0" y="16"/>
                      <a:pt x="0" y="17"/>
                    </a:cubicBezTo>
                    <a:cubicBezTo>
                      <a:pt x="0" y="18"/>
                      <a:pt x="1" y="18"/>
                      <a:pt x="2" y="18"/>
                    </a:cubicBezTo>
                    <a:cubicBezTo>
                      <a:pt x="2" y="18"/>
                      <a:pt x="3" y="18"/>
                      <a:pt x="6" y="18"/>
                    </a:cubicBezTo>
                    <a:cubicBezTo>
                      <a:pt x="6" y="38"/>
                      <a:pt x="6" y="38"/>
                      <a:pt x="6" y="38"/>
                    </a:cubicBezTo>
                    <a:cubicBezTo>
                      <a:pt x="6" y="39"/>
                      <a:pt x="6" y="39"/>
                      <a:pt x="7" y="39"/>
                    </a:cubicBezTo>
                    <a:cubicBezTo>
                      <a:pt x="18" y="39"/>
                      <a:pt x="18" y="39"/>
                      <a:pt x="18" y="39"/>
                    </a:cubicBezTo>
                    <a:cubicBezTo>
                      <a:pt x="19" y="39"/>
                      <a:pt x="20" y="39"/>
                      <a:pt x="20" y="38"/>
                    </a:cubicBezTo>
                    <a:cubicBezTo>
                      <a:pt x="20" y="18"/>
                      <a:pt x="20" y="18"/>
                      <a:pt x="20" y="18"/>
                    </a:cubicBezTo>
                    <a:cubicBezTo>
                      <a:pt x="22" y="18"/>
                      <a:pt x="24" y="18"/>
                      <a:pt x="24" y="18"/>
                    </a:cubicBezTo>
                    <a:cubicBezTo>
                      <a:pt x="25" y="18"/>
                      <a:pt x="26" y="18"/>
                      <a:pt x="26" y="17"/>
                    </a:cubicBezTo>
                    <a:cubicBezTo>
                      <a:pt x="26" y="16"/>
                      <a:pt x="15" y="1"/>
                      <a:pt x="14" y="1"/>
                    </a:cubicBezTo>
                    <a:cubicBezTo>
                      <a:pt x="14" y="0"/>
                      <a:pt x="14" y="0"/>
                      <a:pt x="13" y="0"/>
                    </a:cubicBezTo>
                    <a:cubicBezTo>
                      <a:pt x="12" y="0"/>
                      <a:pt x="12" y="0"/>
                      <a:pt x="11" y="1"/>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7556500" y="1558925"/>
                <a:ext cx="52388" cy="84138"/>
              </a:xfrm>
              <a:custGeom>
                <a:avLst/>
                <a:gdLst>
                  <a:gd name="T0" fmla="*/ 14 w 25"/>
                  <a:gd name="T1" fmla="*/ 38 h 39"/>
                  <a:gd name="T2" fmla="*/ 25 w 25"/>
                  <a:gd name="T3" fmla="*/ 22 h 39"/>
                  <a:gd name="T4" fmla="*/ 24 w 25"/>
                  <a:gd name="T5" fmla="*/ 21 h 39"/>
                  <a:gd name="T6" fmla="*/ 20 w 25"/>
                  <a:gd name="T7" fmla="*/ 21 h 39"/>
                  <a:gd name="T8" fmla="*/ 20 w 25"/>
                  <a:gd name="T9" fmla="*/ 1 h 39"/>
                  <a:gd name="T10" fmla="*/ 18 w 25"/>
                  <a:gd name="T11" fmla="*/ 0 h 39"/>
                  <a:gd name="T12" fmla="*/ 7 w 25"/>
                  <a:gd name="T13" fmla="*/ 0 h 39"/>
                  <a:gd name="T14" fmla="*/ 5 w 25"/>
                  <a:gd name="T15" fmla="*/ 1 h 39"/>
                  <a:gd name="T16" fmla="*/ 5 w 25"/>
                  <a:gd name="T17" fmla="*/ 21 h 39"/>
                  <a:gd name="T18" fmla="*/ 1 w 25"/>
                  <a:gd name="T19" fmla="*/ 21 h 39"/>
                  <a:gd name="T20" fmla="*/ 0 w 25"/>
                  <a:gd name="T21" fmla="*/ 22 h 39"/>
                  <a:gd name="T22" fmla="*/ 11 w 25"/>
                  <a:gd name="T23" fmla="*/ 38 h 39"/>
                  <a:gd name="T24" fmla="*/ 12 w 25"/>
                  <a:gd name="T25" fmla="*/ 39 h 39"/>
                  <a:gd name="T26" fmla="*/ 14 w 25"/>
                  <a:gd name="T2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4" y="38"/>
                    </a:moveTo>
                    <a:cubicBezTo>
                      <a:pt x="14" y="38"/>
                      <a:pt x="25" y="23"/>
                      <a:pt x="25" y="22"/>
                    </a:cubicBezTo>
                    <a:cubicBezTo>
                      <a:pt x="25" y="21"/>
                      <a:pt x="25" y="21"/>
                      <a:pt x="24" y="21"/>
                    </a:cubicBezTo>
                    <a:cubicBezTo>
                      <a:pt x="24" y="21"/>
                      <a:pt x="22" y="21"/>
                      <a:pt x="20" y="21"/>
                    </a:cubicBezTo>
                    <a:cubicBezTo>
                      <a:pt x="20" y="1"/>
                      <a:pt x="20" y="1"/>
                      <a:pt x="20" y="1"/>
                    </a:cubicBezTo>
                    <a:cubicBezTo>
                      <a:pt x="20" y="0"/>
                      <a:pt x="19" y="0"/>
                      <a:pt x="18" y="0"/>
                    </a:cubicBezTo>
                    <a:cubicBezTo>
                      <a:pt x="7" y="0"/>
                      <a:pt x="7" y="0"/>
                      <a:pt x="7" y="0"/>
                    </a:cubicBezTo>
                    <a:cubicBezTo>
                      <a:pt x="6" y="0"/>
                      <a:pt x="5" y="0"/>
                      <a:pt x="5" y="1"/>
                    </a:cubicBezTo>
                    <a:cubicBezTo>
                      <a:pt x="5" y="21"/>
                      <a:pt x="5" y="21"/>
                      <a:pt x="5" y="21"/>
                    </a:cubicBezTo>
                    <a:cubicBezTo>
                      <a:pt x="3" y="21"/>
                      <a:pt x="1" y="21"/>
                      <a:pt x="1" y="21"/>
                    </a:cubicBezTo>
                    <a:cubicBezTo>
                      <a:pt x="0" y="21"/>
                      <a:pt x="0" y="21"/>
                      <a:pt x="0" y="22"/>
                    </a:cubicBezTo>
                    <a:cubicBezTo>
                      <a:pt x="0" y="23"/>
                      <a:pt x="11" y="38"/>
                      <a:pt x="11" y="38"/>
                    </a:cubicBezTo>
                    <a:cubicBezTo>
                      <a:pt x="11" y="39"/>
                      <a:pt x="12" y="39"/>
                      <a:pt x="12" y="39"/>
                    </a:cubicBezTo>
                    <a:cubicBezTo>
                      <a:pt x="13" y="39"/>
                      <a:pt x="14" y="39"/>
                      <a:pt x="14" y="38"/>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文本框 113"/>
            <p:cNvSpPr txBox="1"/>
            <p:nvPr/>
          </p:nvSpPr>
          <p:spPr>
            <a:xfrm>
              <a:off x="3257659" y="1542262"/>
              <a:ext cx="1099483" cy="363561"/>
            </a:xfrm>
            <a:prstGeom prst="rect">
              <a:avLst/>
            </a:prstGeom>
            <a:noFill/>
          </p:spPr>
          <p:txBody>
            <a:bodyPr wrap="none" lIns="68580" tIns="34290" rIns="68580" bIns="34290" rtlCol="0">
              <a:spAutoFit/>
            </a:bodyPr>
            <a:lstStyle/>
            <a:p>
              <a:r>
                <a:rPr lang="en-US" altLang="zh-CN" sz="2700" b="1">
                  <a:solidFill>
                    <a:schemeClr val="bg1"/>
                  </a:solidFill>
                  <a:ea typeface="微软雅黑" panose="020B0503020204020204" pitchFamily="34" charset="-122"/>
                </a:rPr>
                <a:t>Sample </a:t>
              </a:r>
              <a:endParaRPr lang="zh-CN" altLang="en-US" sz="2700" b="1" dirty="0">
                <a:solidFill>
                  <a:schemeClr val="bg1"/>
                </a:solidFill>
                <a:ea typeface="微软雅黑" panose="020B0503020204020204" pitchFamily="34" charset="-122"/>
              </a:endParaRPr>
            </a:p>
          </p:txBody>
        </p:sp>
      </p:grpSp>
      <p:grpSp>
        <p:nvGrpSpPr>
          <p:cNvPr id="39" name="组合 38"/>
          <p:cNvGrpSpPr/>
          <p:nvPr/>
        </p:nvGrpSpPr>
        <p:grpSpPr>
          <a:xfrm>
            <a:off x="6802800" y="3179526"/>
            <a:ext cx="1369606" cy="1091379"/>
            <a:chOff x="5205299" y="2058416"/>
            <a:chExt cx="1027338" cy="818534"/>
          </a:xfrm>
        </p:grpSpPr>
        <p:grpSp>
          <p:nvGrpSpPr>
            <p:cNvPr id="15" name="组合 14"/>
            <p:cNvGrpSpPr/>
            <p:nvPr/>
          </p:nvGrpSpPr>
          <p:grpSpPr>
            <a:xfrm>
              <a:off x="5462682" y="2058416"/>
              <a:ext cx="445476" cy="295841"/>
              <a:chOff x="4254500" y="1266825"/>
              <a:chExt cx="619126" cy="411163"/>
            </a:xfrm>
          </p:grpSpPr>
          <p:sp>
            <p:nvSpPr>
              <p:cNvPr id="16" name="Freeform 11"/>
              <p:cNvSpPr>
                <a:spLocks noEditPoints="1"/>
              </p:cNvSpPr>
              <p:nvPr/>
            </p:nvSpPr>
            <p:spPr bwMode="auto">
              <a:xfrm>
                <a:off x="4254500" y="1276350"/>
                <a:ext cx="411163" cy="390525"/>
              </a:xfrm>
              <a:custGeom>
                <a:avLst/>
                <a:gdLst>
                  <a:gd name="T0" fmla="*/ 182 w 192"/>
                  <a:gd name="T1" fmla="*/ 0 h 182"/>
                  <a:gd name="T2" fmla="*/ 10 w 192"/>
                  <a:gd name="T3" fmla="*/ 0 h 182"/>
                  <a:gd name="T4" fmla="*/ 0 w 192"/>
                  <a:gd name="T5" fmla="*/ 10 h 182"/>
                  <a:gd name="T6" fmla="*/ 0 w 192"/>
                  <a:gd name="T7" fmla="*/ 128 h 182"/>
                  <a:gd name="T8" fmla="*/ 10 w 192"/>
                  <a:gd name="T9" fmla="*/ 138 h 182"/>
                  <a:gd name="T10" fmla="*/ 80 w 192"/>
                  <a:gd name="T11" fmla="*/ 138 h 182"/>
                  <a:gd name="T12" fmla="*/ 80 w 192"/>
                  <a:gd name="T13" fmla="*/ 170 h 182"/>
                  <a:gd name="T14" fmla="*/ 38 w 192"/>
                  <a:gd name="T15" fmla="*/ 170 h 182"/>
                  <a:gd name="T16" fmla="*/ 34 w 192"/>
                  <a:gd name="T17" fmla="*/ 176 h 182"/>
                  <a:gd name="T18" fmla="*/ 38 w 192"/>
                  <a:gd name="T19" fmla="*/ 182 h 182"/>
                  <a:gd name="T20" fmla="*/ 162 w 192"/>
                  <a:gd name="T21" fmla="*/ 182 h 182"/>
                  <a:gd name="T22" fmla="*/ 167 w 192"/>
                  <a:gd name="T23" fmla="*/ 176 h 182"/>
                  <a:gd name="T24" fmla="*/ 162 w 192"/>
                  <a:gd name="T25" fmla="*/ 170 h 182"/>
                  <a:gd name="T26" fmla="*/ 119 w 192"/>
                  <a:gd name="T27" fmla="*/ 170 h 182"/>
                  <a:gd name="T28" fmla="*/ 119 w 192"/>
                  <a:gd name="T29" fmla="*/ 138 h 182"/>
                  <a:gd name="T30" fmla="*/ 182 w 192"/>
                  <a:gd name="T31" fmla="*/ 138 h 182"/>
                  <a:gd name="T32" fmla="*/ 192 w 192"/>
                  <a:gd name="T33" fmla="*/ 128 h 182"/>
                  <a:gd name="T34" fmla="*/ 192 w 192"/>
                  <a:gd name="T35" fmla="*/ 10 h 182"/>
                  <a:gd name="T36" fmla="*/ 182 w 192"/>
                  <a:gd name="T37" fmla="*/ 0 h 182"/>
                  <a:gd name="T38" fmla="*/ 183 w 192"/>
                  <a:gd name="T39" fmla="*/ 130 h 182"/>
                  <a:gd name="T40" fmla="*/ 10 w 192"/>
                  <a:gd name="T41" fmla="*/ 130 h 182"/>
                  <a:gd name="T42" fmla="*/ 10 w 192"/>
                  <a:gd name="T43" fmla="*/ 6 h 182"/>
                  <a:gd name="T44" fmla="*/ 183 w 192"/>
                  <a:gd name="T45" fmla="*/ 6 h 182"/>
                  <a:gd name="T46" fmla="*/ 183 w 192"/>
                  <a:gd name="T47"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82">
                    <a:moveTo>
                      <a:pt x="182" y="0"/>
                    </a:moveTo>
                    <a:cubicBezTo>
                      <a:pt x="10" y="0"/>
                      <a:pt x="10" y="0"/>
                      <a:pt x="10" y="0"/>
                    </a:cubicBezTo>
                    <a:cubicBezTo>
                      <a:pt x="4" y="0"/>
                      <a:pt x="0" y="4"/>
                      <a:pt x="0" y="10"/>
                    </a:cubicBezTo>
                    <a:cubicBezTo>
                      <a:pt x="0" y="128"/>
                      <a:pt x="0" y="128"/>
                      <a:pt x="0" y="128"/>
                    </a:cubicBezTo>
                    <a:cubicBezTo>
                      <a:pt x="0" y="133"/>
                      <a:pt x="4" y="138"/>
                      <a:pt x="10" y="138"/>
                    </a:cubicBezTo>
                    <a:cubicBezTo>
                      <a:pt x="80" y="138"/>
                      <a:pt x="80" y="138"/>
                      <a:pt x="80" y="138"/>
                    </a:cubicBezTo>
                    <a:cubicBezTo>
                      <a:pt x="80" y="170"/>
                      <a:pt x="80" y="170"/>
                      <a:pt x="80" y="170"/>
                    </a:cubicBezTo>
                    <a:cubicBezTo>
                      <a:pt x="38" y="170"/>
                      <a:pt x="38" y="170"/>
                      <a:pt x="38" y="170"/>
                    </a:cubicBezTo>
                    <a:cubicBezTo>
                      <a:pt x="36" y="170"/>
                      <a:pt x="34" y="173"/>
                      <a:pt x="34" y="176"/>
                    </a:cubicBezTo>
                    <a:cubicBezTo>
                      <a:pt x="34" y="179"/>
                      <a:pt x="36" y="182"/>
                      <a:pt x="38" y="182"/>
                    </a:cubicBezTo>
                    <a:cubicBezTo>
                      <a:pt x="162" y="182"/>
                      <a:pt x="162" y="182"/>
                      <a:pt x="162" y="182"/>
                    </a:cubicBezTo>
                    <a:cubicBezTo>
                      <a:pt x="165" y="182"/>
                      <a:pt x="167" y="179"/>
                      <a:pt x="167" y="176"/>
                    </a:cubicBezTo>
                    <a:cubicBezTo>
                      <a:pt x="167" y="173"/>
                      <a:pt x="165" y="170"/>
                      <a:pt x="162" y="170"/>
                    </a:cubicBezTo>
                    <a:cubicBezTo>
                      <a:pt x="119" y="170"/>
                      <a:pt x="119" y="170"/>
                      <a:pt x="119" y="170"/>
                    </a:cubicBezTo>
                    <a:cubicBezTo>
                      <a:pt x="119" y="138"/>
                      <a:pt x="119" y="138"/>
                      <a:pt x="119" y="138"/>
                    </a:cubicBezTo>
                    <a:cubicBezTo>
                      <a:pt x="182" y="138"/>
                      <a:pt x="182" y="138"/>
                      <a:pt x="182" y="138"/>
                    </a:cubicBezTo>
                    <a:cubicBezTo>
                      <a:pt x="187" y="138"/>
                      <a:pt x="192" y="133"/>
                      <a:pt x="192" y="128"/>
                    </a:cubicBezTo>
                    <a:cubicBezTo>
                      <a:pt x="192" y="10"/>
                      <a:pt x="192" y="10"/>
                      <a:pt x="192" y="10"/>
                    </a:cubicBezTo>
                    <a:cubicBezTo>
                      <a:pt x="192" y="4"/>
                      <a:pt x="187" y="0"/>
                      <a:pt x="182" y="0"/>
                    </a:cubicBezTo>
                    <a:close/>
                    <a:moveTo>
                      <a:pt x="183" y="130"/>
                    </a:moveTo>
                    <a:cubicBezTo>
                      <a:pt x="10" y="130"/>
                      <a:pt x="10" y="130"/>
                      <a:pt x="10" y="130"/>
                    </a:cubicBezTo>
                    <a:cubicBezTo>
                      <a:pt x="10" y="6"/>
                      <a:pt x="10" y="6"/>
                      <a:pt x="10" y="6"/>
                    </a:cubicBezTo>
                    <a:cubicBezTo>
                      <a:pt x="183" y="6"/>
                      <a:pt x="183" y="6"/>
                      <a:pt x="183" y="6"/>
                    </a:cubicBezTo>
                    <a:lnTo>
                      <a:pt x="183" y="130"/>
                    </a:ln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a:spLocks noEditPoints="1"/>
              </p:cNvSpPr>
              <p:nvPr/>
            </p:nvSpPr>
            <p:spPr bwMode="auto">
              <a:xfrm>
                <a:off x="4681538" y="1266825"/>
                <a:ext cx="192088" cy="411163"/>
              </a:xfrm>
              <a:custGeom>
                <a:avLst/>
                <a:gdLst>
                  <a:gd name="T0" fmla="*/ 74 w 90"/>
                  <a:gd name="T1" fmla="*/ 0 h 192"/>
                  <a:gd name="T2" fmla="*/ 16 w 90"/>
                  <a:gd name="T3" fmla="*/ 0 h 192"/>
                  <a:gd name="T4" fmla="*/ 0 w 90"/>
                  <a:gd name="T5" fmla="*/ 9 h 192"/>
                  <a:gd name="T6" fmla="*/ 0 w 90"/>
                  <a:gd name="T7" fmla="*/ 182 h 192"/>
                  <a:gd name="T8" fmla="*/ 16 w 90"/>
                  <a:gd name="T9" fmla="*/ 192 h 192"/>
                  <a:gd name="T10" fmla="*/ 74 w 90"/>
                  <a:gd name="T11" fmla="*/ 192 h 192"/>
                  <a:gd name="T12" fmla="*/ 90 w 90"/>
                  <a:gd name="T13" fmla="*/ 182 h 192"/>
                  <a:gd name="T14" fmla="*/ 90 w 90"/>
                  <a:gd name="T15" fmla="*/ 9 h 192"/>
                  <a:gd name="T16" fmla="*/ 74 w 90"/>
                  <a:gd name="T17" fmla="*/ 0 h 192"/>
                  <a:gd name="T18" fmla="*/ 45 w 90"/>
                  <a:gd name="T19" fmla="*/ 160 h 192"/>
                  <a:gd name="T20" fmla="*/ 32 w 90"/>
                  <a:gd name="T21" fmla="*/ 148 h 192"/>
                  <a:gd name="T22" fmla="*/ 45 w 90"/>
                  <a:gd name="T23" fmla="*/ 135 h 192"/>
                  <a:gd name="T24" fmla="*/ 57 w 90"/>
                  <a:gd name="T25" fmla="*/ 148 h 192"/>
                  <a:gd name="T26" fmla="*/ 45 w 90"/>
                  <a:gd name="T27"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92">
                    <a:moveTo>
                      <a:pt x="74" y="0"/>
                    </a:moveTo>
                    <a:cubicBezTo>
                      <a:pt x="16" y="0"/>
                      <a:pt x="16" y="0"/>
                      <a:pt x="16" y="0"/>
                    </a:cubicBezTo>
                    <a:cubicBezTo>
                      <a:pt x="7" y="0"/>
                      <a:pt x="0" y="4"/>
                      <a:pt x="0" y="9"/>
                    </a:cubicBezTo>
                    <a:cubicBezTo>
                      <a:pt x="0" y="182"/>
                      <a:pt x="0" y="182"/>
                      <a:pt x="0" y="182"/>
                    </a:cubicBezTo>
                    <a:cubicBezTo>
                      <a:pt x="0" y="188"/>
                      <a:pt x="7" y="192"/>
                      <a:pt x="16" y="192"/>
                    </a:cubicBezTo>
                    <a:cubicBezTo>
                      <a:pt x="74" y="192"/>
                      <a:pt x="74" y="192"/>
                      <a:pt x="74" y="192"/>
                    </a:cubicBezTo>
                    <a:cubicBezTo>
                      <a:pt x="83" y="192"/>
                      <a:pt x="90" y="188"/>
                      <a:pt x="90" y="182"/>
                    </a:cubicBezTo>
                    <a:cubicBezTo>
                      <a:pt x="90" y="9"/>
                      <a:pt x="90" y="9"/>
                      <a:pt x="90" y="9"/>
                    </a:cubicBezTo>
                    <a:cubicBezTo>
                      <a:pt x="90" y="4"/>
                      <a:pt x="83" y="0"/>
                      <a:pt x="74" y="0"/>
                    </a:cubicBezTo>
                    <a:close/>
                    <a:moveTo>
                      <a:pt x="45" y="160"/>
                    </a:moveTo>
                    <a:cubicBezTo>
                      <a:pt x="38" y="160"/>
                      <a:pt x="32" y="155"/>
                      <a:pt x="32" y="148"/>
                    </a:cubicBezTo>
                    <a:cubicBezTo>
                      <a:pt x="32" y="141"/>
                      <a:pt x="38" y="135"/>
                      <a:pt x="45" y="135"/>
                    </a:cubicBezTo>
                    <a:cubicBezTo>
                      <a:pt x="52" y="135"/>
                      <a:pt x="57" y="141"/>
                      <a:pt x="57" y="148"/>
                    </a:cubicBezTo>
                    <a:cubicBezTo>
                      <a:pt x="57" y="155"/>
                      <a:pt x="52" y="160"/>
                      <a:pt x="45" y="160"/>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文本框 114"/>
            <p:cNvSpPr txBox="1"/>
            <p:nvPr/>
          </p:nvSpPr>
          <p:spPr>
            <a:xfrm>
              <a:off x="5205299" y="2513389"/>
              <a:ext cx="1027338" cy="363561"/>
            </a:xfrm>
            <a:prstGeom prst="rect">
              <a:avLst/>
            </a:prstGeom>
            <a:noFill/>
          </p:spPr>
          <p:txBody>
            <a:bodyPr wrap="none" lIns="68580" tIns="34290" rIns="68580" bIns="34290" rtlCol="0">
              <a:spAutoFit/>
            </a:bodyPr>
            <a:lstStyle/>
            <a:p>
              <a:r>
                <a:rPr lang="en-US" altLang="zh-CN" sz="2700" b="1">
                  <a:solidFill>
                    <a:schemeClr val="bg1"/>
                  </a:solidFill>
                  <a:ea typeface="微软雅黑" panose="020B0503020204020204" pitchFamily="34" charset="-122"/>
                </a:rPr>
                <a:t>Sample</a:t>
              </a:r>
              <a:endParaRPr lang="zh-CN" altLang="en-US" sz="2700" b="1" dirty="0">
                <a:solidFill>
                  <a:schemeClr val="bg1"/>
                </a:solidFill>
                <a:ea typeface="微软雅黑" panose="020B0503020204020204" pitchFamily="34" charset="-122"/>
              </a:endParaRPr>
            </a:p>
          </p:txBody>
        </p:sp>
      </p:grpSp>
      <p:grpSp>
        <p:nvGrpSpPr>
          <p:cNvPr id="40" name="组合 39"/>
          <p:cNvGrpSpPr/>
          <p:nvPr/>
        </p:nvGrpSpPr>
        <p:grpSpPr>
          <a:xfrm>
            <a:off x="4206284" y="4370474"/>
            <a:ext cx="1369606" cy="1137244"/>
            <a:chOff x="3257659" y="2990956"/>
            <a:chExt cx="1027338" cy="852933"/>
          </a:xfrm>
        </p:grpSpPr>
        <p:sp>
          <p:nvSpPr>
            <p:cNvPr id="25" name="Freeform 19"/>
            <p:cNvSpPr/>
            <p:nvPr/>
          </p:nvSpPr>
          <p:spPr bwMode="auto">
            <a:xfrm>
              <a:off x="3387169" y="2990956"/>
              <a:ext cx="370087" cy="370087"/>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3" name="文本框 115"/>
            <p:cNvSpPr txBox="1"/>
            <p:nvPr/>
          </p:nvSpPr>
          <p:spPr>
            <a:xfrm>
              <a:off x="3257659" y="3480328"/>
              <a:ext cx="1027338" cy="363561"/>
            </a:xfrm>
            <a:prstGeom prst="rect">
              <a:avLst/>
            </a:prstGeom>
            <a:noFill/>
          </p:spPr>
          <p:txBody>
            <a:bodyPr wrap="none" lIns="68580" tIns="34290" rIns="68580" bIns="34290" rtlCol="0">
              <a:spAutoFit/>
            </a:bodyPr>
            <a:lstStyle/>
            <a:p>
              <a:r>
                <a:rPr lang="en-US" altLang="zh-CN" sz="2700" b="1">
                  <a:solidFill>
                    <a:schemeClr val="bg1"/>
                  </a:solidFill>
                  <a:ea typeface="微软雅黑" panose="020B0503020204020204" pitchFamily="34" charset="-122"/>
                </a:rPr>
                <a:t>Sample</a:t>
              </a:r>
              <a:endParaRPr lang="zh-CN" altLang="en-US" sz="2700" b="1" dirty="0">
                <a:solidFill>
                  <a:schemeClr val="bg1"/>
                </a:solidFill>
                <a:ea typeface="微软雅黑" panose="020B0503020204020204" pitchFamily="34" charset="-122"/>
              </a:endParaRPr>
            </a:p>
          </p:txBody>
        </p:sp>
      </p:grpSp>
      <p:grpSp>
        <p:nvGrpSpPr>
          <p:cNvPr id="41" name="组合 40"/>
          <p:cNvGrpSpPr/>
          <p:nvPr/>
        </p:nvGrpSpPr>
        <p:grpSpPr>
          <a:xfrm>
            <a:off x="6802798" y="5631379"/>
            <a:ext cx="1465786" cy="1071758"/>
            <a:chOff x="5205299" y="4015290"/>
            <a:chExt cx="1099483" cy="803818"/>
          </a:xfrm>
        </p:grpSpPr>
        <p:sp>
          <p:nvSpPr>
            <p:cNvPr id="26" name="Freeform 20"/>
            <p:cNvSpPr>
              <a:spLocks noEditPoints="1"/>
            </p:cNvSpPr>
            <p:nvPr/>
          </p:nvSpPr>
          <p:spPr bwMode="auto">
            <a:xfrm>
              <a:off x="5518278" y="4015290"/>
              <a:ext cx="357523" cy="286703"/>
            </a:xfrm>
            <a:custGeom>
              <a:avLst/>
              <a:gdLst>
                <a:gd name="T0" fmla="*/ 227 w 232"/>
                <a:gd name="T1" fmla="*/ 0 h 186"/>
                <a:gd name="T2" fmla="*/ 213 w 232"/>
                <a:gd name="T3" fmla="*/ 0 h 186"/>
                <a:gd name="T4" fmla="*/ 208 w 232"/>
                <a:gd name="T5" fmla="*/ 5 h 186"/>
                <a:gd name="T6" fmla="*/ 208 w 232"/>
                <a:gd name="T7" fmla="*/ 28 h 186"/>
                <a:gd name="T8" fmla="*/ 24 w 232"/>
                <a:gd name="T9" fmla="*/ 28 h 186"/>
                <a:gd name="T10" fmla="*/ 24 w 232"/>
                <a:gd name="T11" fmla="*/ 5 h 186"/>
                <a:gd name="T12" fmla="*/ 19 w 232"/>
                <a:gd name="T13" fmla="*/ 0 h 186"/>
                <a:gd name="T14" fmla="*/ 5 w 232"/>
                <a:gd name="T15" fmla="*/ 0 h 186"/>
                <a:gd name="T16" fmla="*/ 0 w 232"/>
                <a:gd name="T17" fmla="*/ 5 h 186"/>
                <a:gd name="T18" fmla="*/ 0 w 232"/>
                <a:gd name="T19" fmla="*/ 180 h 186"/>
                <a:gd name="T20" fmla="*/ 5 w 232"/>
                <a:gd name="T21" fmla="*/ 186 h 186"/>
                <a:gd name="T22" fmla="*/ 19 w 232"/>
                <a:gd name="T23" fmla="*/ 186 h 186"/>
                <a:gd name="T24" fmla="*/ 24 w 232"/>
                <a:gd name="T25" fmla="*/ 180 h 186"/>
                <a:gd name="T26" fmla="*/ 24 w 232"/>
                <a:gd name="T27" fmla="*/ 157 h 186"/>
                <a:gd name="T28" fmla="*/ 208 w 232"/>
                <a:gd name="T29" fmla="*/ 157 h 186"/>
                <a:gd name="T30" fmla="*/ 208 w 232"/>
                <a:gd name="T31" fmla="*/ 180 h 186"/>
                <a:gd name="T32" fmla="*/ 213 w 232"/>
                <a:gd name="T33" fmla="*/ 186 h 186"/>
                <a:gd name="T34" fmla="*/ 227 w 232"/>
                <a:gd name="T35" fmla="*/ 186 h 186"/>
                <a:gd name="T36" fmla="*/ 232 w 232"/>
                <a:gd name="T37" fmla="*/ 180 h 186"/>
                <a:gd name="T38" fmla="*/ 232 w 232"/>
                <a:gd name="T39" fmla="*/ 5 h 186"/>
                <a:gd name="T40" fmla="*/ 227 w 232"/>
                <a:gd name="T41" fmla="*/ 0 h 186"/>
                <a:gd name="T42" fmla="*/ 157 w 232"/>
                <a:gd name="T43" fmla="*/ 98 h 186"/>
                <a:gd name="T44" fmla="*/ 97 w 232"/>
                <a:gd name="T45" fmla="*/ 135 h 186"/>
                <a:gd name="T46" fmla="*/ 92 w 232"/>
                <a:gd name="T47" fmla="*/ 130 h 186"/>
                <a:gd name="T48" fmla="*/ 92 w 232"/>
                <a:gd name="T49" fmla="*/ 56 h 186"/>
                <a:gd name="T50" fmla="*/ 97 w 232"/>
                <a:gd name="T51" fmla="*/ 50 h 186"/>
                <a:gd name="T52" fmla="*/ 157 w 232"/>
                <a:gd name="T53" fmla="*/ 87 h 186"/>
                <a:gd name="T54" fmla="*/ 162 w 232"/>
                <a:gd name="T55" fmla="*/ 93 h 186"/>
                <a:gd name="T56" fmla="*/ 157 w 232"/>
                <a:gd name="T57" fmla="*/ 9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186">
                  <a:moveTo>
                    <a:pt x="227" y="0"/>
                  </a:moveTo>
                  <a:cubicBezTo>
                    <a:pt x="213" y="0"/>
                    <a:pt x="213" y="0"/>
                    <a:pt x="213" y="0"/>
                  </a:cubicBezTo>
                  <a:cubicBezTo>
                    <a:pt x="210" y="0"/>
                    <a:pt x="208" y="2"/>
                    <a:pt x="208" y="5"/>
                  </a:cubicBezTo>
                  <a:cubicBezTo>
                    <a:pt x="208" y="28"/>
                    <a:pt x="208" y="28"/>
                    <a:pt x="208" y="28"/>
                  </a:cubicBezTo>
                  <a:cubicBezTo>
                    <a:pt x="24" y="28"/>
                    <a:pt x="24" y="28"/>
                    <a:pt x="24" y="28"/>
                  </a:cubicBezTo>
                  <a:cubicBezTo>
                    <a:pt x="24" y="5"/>
                    <a:pt x="24" y="5"/>
                    <a:pt x="24" y="5"/>
                  </a:cubicBezTo>
                  <a:cubicBezTo>
                    <a:pt x="24" y="2"/>
                    <a:pt x="22" y="0"/>
                    <a:pt x="19" y="0"/>
                  </a:cubicBezTo>
                  <a:cubicBezTo>
                    <a:pt x="5" y="0"/>
                    <a:pt x="5" y="0"/>
                    <a:pt x="5" y="0"/>
                  </a:cubicBezTo>
                  <a:cubicBezTo>
                    <a:pt x="2" y="0"/>
                    <a:pt x="0" y="2"/>
                    <a:pt x="0" y="5"/>
                  </a:cubicBezTo>
                  <a:cubicBezTo>
                    <a:pt x="0" y="180"/>
                    <a:pt x="0" y="180"/>
                    <a:pt x="0" y="180"/>
                  </a:cubicBezTo>
                  <a:cubicBezTo>
                    <a:pt x="0" y="183"/>
                    <a:pt x="2" y="186"/>
                    <a:pt x="5" y="186"/>
                  </a:cubicBezTo>
                  <a:cubicBezTo>
                    <a:pt x="19" y="186"/>
                    <a:pt x="19" y="186"/>
                    <a:pt x="19" y="186"/>
                  </a:cubicBezTo>
                  <a:cubicBezTo>
                    <a:pt x="22" y="186"/>
                    <a:pt x="24" y="183"/>
                    <a:pt x="24" y="180"/>
                  </a:cubicBezTo>
                  <a:cubicBezTo>
                    <a:pt x="24" y="157"/>
                    <a:pt x="24" y="157"/>
                    <a:pt x="24" y="157"/>
                  </a:cubicBezTo>
                  <a:cubicBezTo>
                    <a:pt x="208" y="157"/>
                    <a:pt x="208" y="157"/>
                    <a:pt x="208" y="157"/>
                  </a:cubicBezTo>
                  <a:cubicBezTo>
                    <a:pt x="208" y="180"/>
                    <a:pt x="208" y="180"/>
                    <a:pt x="208" y="180"/>
                  </a:cubicBezTo>
                  <a:cubicBezTo>
                    <a:pt x="208" y="183"/>
                    <a:pt x="210" y="186"/>
                    <a:pt x="213" y="186"/>
                  </a:cubicBezTo>
                  <a:cubicBezTo>
                    <a:pt x="227" y="186"/>
                    <a:pt x="227" y="186"/>
                    <a:pt x="227" y="186"/>
                  </a:cubicBezTo>
                  <a:cubicBezTo>
                    <a:pt x="230" y="186"/>
                    <a:pt x="232" y="183"/>
                    <a:pt x="232" y="180"/>
                  </a:cubicBezTo>
                  <a:cubicBezTo>
                    <a:pt x="232" y="5"/>
                    <a:pt x="232" y="5"/>
                    <a:pt x="232" y="5"/>
                  </a:cubicBezTo>
                  <a:cubicBezTo>
                    <a:pt x="232" y="2"/>
                    <a:pt x="230" y="0"/>
                    <a:pt x="227" y="0"/>
                  </a:cubicBezTo>
                  <a:close/>
                  <a:moveTo>
                    <a:pt x="157" y="98"/>
                  </a:moveTo>
                  <a:cubicBezTo>
                    <a:pt x="156" y="98"/>
                    <a:pt x="100" y="135"/>
                    <a:pt x="97" y="135"/>
                  </a:cubicBezTo>
                  <a:cubicBezTo>
                    <a:pt x="95" y="135"/>
                    <a:pt x="92" y="133"/>
                    <a:pt x="92" y="130"/>
                  </a:cubicBezTo>
                  <a:cubicBezTo>
                    <a:pt x="92" y="128"/>
                    <a:pt x="92" y="57"/>
                    <a:pt x="92" y="56"/>
                  </a:cubicBezTo>
                  <a:cubicBezTo>
                    <a:pt x="92" y="53"/>
                    <a:pt x="95" y="50"/>
                    <a:pt x="97" y="50"/>
                  </a:cubicBezTo>
                  <a:cubicBezTo>
                    <a:pt x="100" y="50"/>
                    <a:pt x="156" y="87"/>
                    <a:pt x="157" y="87"/>
                  </a:cubicBezTo>
                  <a:cubicBezTo>
                    <a:pt x="159" y="89"/>
                    <a:pt x="162" y="90"/>
                    <a:pt x="162" y="93"/>
                  </a:cubicBezTo>
                  <a:cubicBezTo>
                    <a:pt x="162" y="96"/>
                    <a:pt x="159" y="96"/>
                    <a:pt x="157" y="98"/>
                  </a:cubicBezTo>
                  <a:close/>
                </a:path>
              </a:pathLst>
            </a:custGeom>
            <a:solidFill>
              <a:srgbClr val="4B48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4" name="文本框 116"/>
            <p:cNvSpPr txBox="1"/>
            <p:nvPr/>
          </p:nvSpPr>
          <p:spPr>
            <a:xfrm>
              <a:off x="5205299" y="4455547"/>
              <a:ext cx="1099483" cy="363561"/>
            </a:xfrm>
            <a:prstGeom prst="rect">
              <a:avLst/>
            </a:prstGeom>
            <a:noFill/>
          </p:spPr>
          <p:txBody>
            <a:bodyPr wrap="none" lIns="68580" tIns="34290" rIns="68580" bIns="34290" rtlCol="0">
              <a:spAutoFit/>
            </a:bodyPr>
            <a:lstStyle/>
            <a:p>
              <a:r>
                <a:rPr lang="en-US" altLang="zh-CN" sz="2700" b="1">
                  <a:solidFill>
                    <a:schemeClr val="bg1"/>
                  </a:solidFill>
                  <a:ea typeface="微软雅黑" panose="020B0503020204020204" pitchFamily="34" charset="-122"/>
                </a:rPr>
                <a:t>Sample </a:t>
              </a:r>
              <a:endParaRPr lang="zh-CN" altLang="en-US" sz="2700" b="1" dirty="0">
                <a:solidFill>
                  <a:schemeClr val="bg1"/>
                </a:solidFill>
                <a:ea typeface="微软雅黑" panose="020B0503020204020204" pitchFamily="34" charset="-122"/>
              </a:endParaRPr>
            </a:p>
          </p:txBody>
        </p:sp>
      </p:grpSp>
      <p:sp>
        <p:nvSpPr>
          <p:cNvPr id="35" name="文本框 126"/>
          <p:cNvSpPr txBox="1"/>
          <p:nvPr/>
        </p:nvSpPr>
        <p:spPr>
          <a:xfrm>
            <a:off x="1254600" y="1570998"/>
            <a:ext cx="2054872" cy="688127"/>
          </a:xfrm>
          <a:prstGeom prst="rect">
            <a:avLst/>
          </a:prstGeom>
          <a:noFill/>
        </p:spPr>
        <p:txBody>
          <a:bodyPr wrap="square" lIns="91431" tIns="45715" rIns="91431" bIns="45715"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a:t>
            </a:r>
            <a:endParaRPr lang="en-US" altLang="zh-CN" sz="1600">
              <a:latin typeface="微软雅黑" panose="020B0503020204020204" pitchFamily="34" charset="-122"/>
              <a:ea typeface="微软雅黑" panose="020B0503020204020204" pitchFamily="34" charset="-122"/>
            </a:endParaRPr>
          </a:p>
        </p:txBody>
      </p:sp>
      <p:sp>
        <p:nvSpPr>
          <p:cNvPr id="36" name="文本框 126"/>
          <p:cNvSpPr txBox="1"/>
          <p:nvPr/>
        </p:nvSpPr>
        <p:spPr>
          <a:xfrm>
            <a:off x="1200095" y="4118559"/>
            <a:ext cx="2054872" cy="688127"/>
          </a:xfrm>
          <a:prstGeom prst="rect">
            <a:avLst/>
          </a:prstGeom>
          <a:noFill/>
        </p:spPr>
        <p:txBody>
          <a:bodyPr wrap="square" lIns="91431" tIns="45715" rIns="91431" bIns="45715"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a:t>
            </a:r>
            <a:endParaRPr lang="en-US" altLang="zh-CN" sz="1600">
              <a:latin typeface="微软雅黑" panose="020B0503020204020204" pitchFamily="34" charset="-122"/>
              <a:ea typeface="微软雅黑" panose="020B0503020204020204" pitchFamily="34" charset="-122"/>
            </a:endParaRPr>
          </a:p>
        </p:txBody>
      </p:sp>
      <p:sp>
        <p:nvSpPr>
          <p:cNvPr id="37" name="文本框 126"/>
          <p:cNvSpPr txBox="1"/>
          <p:nvPr/>
        </p:nvSpPr>
        <p:spPr>
          <a:xfrm>
            <a:off x="8895542" y="2887055"/>
            <a:ext cx="2054872" cy="688127"/>
          </a:xfrm>
          <a:prstGeom prst="rect">
            <a:avLst/>
          </a:prstGeom>
          <a:noFill/>
        </p:spPr>
        <p:txBody>
          <a:bodyPr wrap="square" lIns="91431" tIns="45715" rIns="91431" bIns="45715"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a:t>
            </a:r>
            <a:endParaRPr lang="en-US" altLang="zh-CN" sz="1600">
              <a:latin typeface="微软雅黑" panose="020B0503020204020204" pitchFamily="34" charset="-122"/>
              <a:ea typeface="微软雅黑" panose="020B0503020204020204" pitchFamily="34" charset="-122"/>
            </a:endParaRPr>
          </a:p>
        </p:txBody>
      </p:sp>
      <p:sp>
        <p:nvSpPr>
          <p:cNvPr id="38" name="文本框 126"/>
          <p:cNvSpPr txBox="1"/>
          <p:nvPr/>
        </p:nvSpPr>
        <p:spPr>
          <a:xfrm>
            <a:off x="8861308" y="5357714"/>
            <a:ext cx="2054872" cy="688127"/>
          </a:xfrm>
          <a:prstGeom prst="rect">
            <a:avLst/>
          </a:prstGeom>
          <a:noFill/>
        </p:spPr>
        <p:txBody>
          <a:bodyPr wrap="square" lIns="91431" tIns="45715" rIns="91431" bIns="45715"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a:t>
            </a:r>
            <a:endParaRPr lang="en-US" altLang="zh-CN" sz="160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left)">
                                      <p:cBhvr>
                                        <p:cTn id="12" dur="500"/>
                                        <p:tgtEl>
                                          <p:spTgt spid="10"/>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300"/>
                                        <p:tgtEl>
                                          <p:spTgt spid="6"/>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randombar(horizontal)">
                                      <p:cBhvr>
                                        <p:cTn id="31" dur="300"/>
                                        <p:tgtEl>
                                          <p:spTgt spid="39"/>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left)">
                                      <p:cBhvr>
                                        <p:cTn id="42" dur="500"/>
                                        <p:tgtEl>
                                          <p:spTgt spid="12"/>
                                        </p:tgtEl>
                                      </p:cBhvr>
                                    </p:animEffect>
                                  </p:childTnLst>
                                </p:cTn>
                              </p:par>
                            </p:childTnLst>
                          </p:cTn>
                        </p:par>
                        <p:par>
                          <p:cTn id="43" fill="hold">
                            <p:stCondLst>
                              <p:cond delay="4000"/>
                            </p:stCondLst>
                            <p:childTnLst>
                              <p:par>
                                <p:cTn id="44" presetID="14" presetClass="entr" presetSubtype="1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randombar(horizontal)">
                                      <p:cBhvr>
                                        <p:cTn id="46" dur="300"/>
                                        <p:tgtEl>
                                          <p:spTgt spid="40"/>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anim calcmode="lin" valueType="num">
                                      <p:cBhvr>
                                        <p:cTn id="51" dur="500" fill="hold"/>
                                        <p:tgtEl>
                                          <p:spTgt spid="36"/>
                                        </p:tgtEl>
                                        <p:attrNameLst>
                                          <p:attrName>ppt_x</p:attrName>
                                        </p:attrNameLst>
                                      </p:cBhvr>
                                      <p:tavLst>
                                        <p:tav tm="0">
                                          <p:val>
                                            <p:strVal val="#ppt_x"/>
                                          </p:val>
                                        </p:tav>
                                        <p:tav tm="100000">
                                          <p:val>
                                            <p:strVal val="#ppt_x"/>
                                          </p:val>
                                        </p:tav>
                                      </p:tavLst>
                                    </p:anim>
                                    <p:anim calcmode="lin" valueType="num">
                                      <p:cBhvr>
                                        <p:cTn id="52" dur="500" fill="hold"/>
                                        <p:tgtEl>
                                          <p:spTgt spid="36"/>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1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5500"/>
                            </p:stCondLst>
                            <p:childTnLst>
                              <p:par>
                                <p:cTn id="59" presetID="14" presetClass="entr" presetSubtype="1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randombar(horizontal)">
                                      <p:cBhvr>
                                        <p:cTn id="61" dur="300"/>
                                        <p:tgtEl>
                                          <p:spTgt spid="41"/>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anim calcmode="lin" valueType="num">
                                      <p:cBhvr>
                                        <p:cTn id="66" dur="500" fill="hold"/>
                                        <p:tgtEl>
                                          <p:spTgt spid="38"/>
                                        </p:tgtEl>
                                        <p:attrNameLst>
                                          <p:attrName>ppt_x</p:attrName>
                                        </p:attrNameLst>
                                      </p:cBhvr>
                                      <p:tavLst>
                                        <p:tav tm="0">
                                          <p:val>
                                            <p:strVal val="#ppt_x"/>
                                          </p:val>
                                        </p:tav>
                                        <p:tav tm="100000">
                                          <p:val>
                                            <p:strVal val="#ppt_x"/>
                                          </p:val>
                                        </p:tav>
                                      </p:tavLst>
                                    </p:anim>
                                    <p:anim calcmode="lin" valueType="num">
                                      <p:cBhvr>
                                        <p:cTn id="6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32098" y="2278701"/>
            <a:ext cx="2954655" cy="923330"/>
          </a:xfrm>
          <a:prstGeom prst="rect">
            <a:avLst/>
          </a:prstGeom>
          <a:noFill/>
        </p:spPr>
        <p:txBody>
          <a:bodyPr wrap="none" rtlCol="0">
            <a:sp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rPr>
              <a:t>第三部分</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14547" y="2348573"/>
            <a:ext cx="1324248" cy="808488"/>
            <a:chOff x="7304087" y="2314113"/>
            <a:chExt cx="1001487" cy="611434"/>
          </a:xfrm>
        </p:grpSpPr>
        <p:sp>
          <p:nvSpPr>
            <p:cNvPr id="4" name="对角圆角矩形 3"/>
            <p:cNvSpPr/>
            <p:nvPr/>
          </p:nvSpPr>
          <p:spPr>
            <a:xfrm>
              <a:off x="7304087" y="2314113"/>
              <a:ext cx="1001487" cy="611434"/>
            </a:xfrm>
            <a:prstGeom prst="round2Diag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570796" y="2436888"/>
              <a:ext cx="468069" cy="365885"/>
            </a:xfrm>
            <a:prstGeom prst="rect">
              <a:avLst/>
            </a:prstGeom>
          </p:spPr>
        </p:pic>
      </p:grpSp>
      <p:sp>
        <p:nvSpPr>
          <p:cNvPr id="6" name="文本框 5"/>
          <p:cNvSpPr txBox="1"/>
          <p:nvPr/>
        </p:nvSpPr>
        <p:spPr>
          <a:xfrm>
            <a:off x="5007030" y="3349384"/>
            <a:ext cx="6415478"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12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3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45300"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bwMode="auto">
          <a:xfrm>
            <a:off x="1719257"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14" name="TextBox 13"/>
          <p:cNvSpPr txBox="1"/>
          <p:nvPr/>
        </p:nvSpPr>
        <p:spPr bwMode="auto">
          <a:xfrm>
            <a:off x="2591365"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15" name="TextBox 14"/>
          <p:cNvSpPr txBox="1"/>
          <p:nvPr/>
        </p:nvSpPr>
        <p:spPr bwMode="auto">
          <a:xfrm>
            <a:off x="3471124"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16" name="TextBox 15"/>
          <p:cNvSpPr txBox="1"/>
          <p:nvPr/>
        </p:nvSpPr>
        <p:spPr bwMode="auto">
          <a:xfrm>
            <a:off x="4419732"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17" name="TextBox 16"/>
          <p:cNvSpPr txBox="1"/>
          <p:nvPr/>
        </p:nvSpPr>
        <p:spPr bwMode="auto">
          <a:xfrm>
            <a:off x="5330091"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18" name="TextBox 17"/>
          <p:cNvSpPr txBox="1"/>
          <p:nvPr/>
        </p:nvSpPr>
        <p:spPr bwMode="auto">
          <a:xfrm>
            <a:off x="6225152"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19" name="TextBox 18"/>
          <p:cNvSpPr txBox="1"/>
          <p:nvPr/>
        </p:nvSpPr>
        <p:spPr bwMode="auto">
          <a:xfrm>
            <a:off x="7120210"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20" name="TextBox 19"/>
          <p:cNvSpPr txBox="1"/>
          <p:nvPr/>
        </p:nvSpPr>
        <p:spPr bwMode="auto">
          <a:xfrm>
            <a:off x="7999969"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21" name="TextBox 20"/>
          <p:cNvSpPr txBox="1"/>
          <p:nvPr/>
        </p:nvSpPr>
        <p:spPr bwMode="auto">
          <a:xfrm>
            <a:off x="8864428"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sp>
        <p:nvSpPr>
          <p:cNvPr id="22" name="TextBox 21"/>
          <p:cNvSpPr txBox="1"/>
          <p:nvPr/>
        </p:nvSpPr>
        <p:spPr bwMode="auto">
          <a:xfrm>
            <a:off x="9828337" y="1866366"/>
            <a:ext cx="748923" cy="384721"/>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标题</a:t>
            </a:r>
            <a:endParaRPr lang="zh-CN" altLang="en-US" sz="1900" dirty="0">
              <a:solidFill>
                <a:schemeClr val="tx1">
                  <a:lumMod val="50000"/>
                  <a:lumOff val="50000"/>
                </a:schemeClr>
              </a:solidFill>
            </a:endParaRPr>
          </a:p>
        </p:txBody>
      </p:sp>
      <p:grpSp>
        <p:nvGrpSpPr>
          <p:cNvPr id="37" name="组合 36"/>
          <p:cNvGrpSpPr/>
          <p:nvPr/>
        </p:nvGrpSpPr>
        <p:grpSpPr>
          <a:xfrm>
            <a:off x="1667836" y="2274766"/>
            <a:ext cx="8961463" cy="2443539"/>
            <a:chOff x="1667041" y="2274765"/>
            <a:chExt cx="8961463" cy="2443539"/>
          </a:xfrm>
        </p:grpSpPr>
        <p:sp>
          <p:nvSpPr>
            <p:cNvPr id="3" name="Freeform 5"/>
            <p:cNvSpPr/>
            <p:nvPr/>
          </p:nvSpPr>
          <p:spPr bwMode="auto">
            <a:xfrm>
              <a:off x="5292271" y="2274765"/>
              <a:ext cx="850270" cy="1412321"/>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945">
                  <a:moveTo>
                    <a:pt x="484" y="704"/>
                  </a:moveTo>
                  <a:lnTo>
                    <a:pt x="484" y="0"/>
                  </a:lnTo>
                  <a:lnTo>
                    <a:pt x="91" y="0"/>
                  </a:lnTo>
                  <a:lnTo>
                    <a:pt x="91" y="704"/>
                  </a:lnTo>
                  <a:lnTo>
                    <a:pt x="0" y="704"/>
                  </a:lnTo>
                  <a:lnTo>
                    <a:pt x="284" y="945"/>
                  </a:lnTo>
                  <a:lnTo>
                    <a:pt x="569" y="704"/>
                  </a:lnTo>
                  <a:lnTo>
                    <a:pt x="484" y="704"/>
                  </a:lnTo>
                  <a:close/>
                </a:path>
              </a:pathLst>
            </a:custGeom>
            <a:solidFill>
              <a:schemeClr val="accent4"/>
            </a:solidFill>
            <a:ln>
              <a:noFill/>
            </a:ln>
          </p:spPr>
          <p:txBody>
            <a:bodyPr/>
            <a:lstStyle/>
            <a:p>
              <a:endParaRPr lang="zh-CN" altLang="en-US" sz="1900">
                <a:solidFill>
                  <a:schemeClr val="bg1"/>
                </a:solidFill>
              </a:endParaRPr>
            </a:p>
          </p:txBody>
        </p:sp>
        <p:sp>
          <p:nvSpPr>
            <p:cNvPr id="4" name="Freeform 6"/>
            <p:cNvSpPr/>
            <p:nvPr/>
          </p:nvSpPr>
          <p:spPr bwMode="auto">
            <a:xfrm>
              <a:off x="6176912" y="2274765"/>
              <a:ext cx="851765" cy="1974259"/>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chemeClr val="accent5"/>
            </a:solidFill>
            <a:ln>
              <a:noFill/>
            </a:ln>
          </p:spPr>
          <p:txBody>
            <a:bodyPr/>
            <a:lstStyle/>
            <a:p>
              <a:endParaRPr lang="zh-CN" altLang="en-US" sz="1900">
                <a:solidFill>
                  <a:schemeClr val="bg1"/>
                </a:solidFill>
              </a:endParaRPr>
            </a:p>
          </p:txBody>
        </p:sp>
        <p:sp>
          <p:nvSpPr>
            <p:cNvPr id="5" name="Freeform 7"/>
            <p:cNvSpPr/>
            <p:nvPr/>
          </p:nvSpPr>
          <p:spPr bwMode="auto">
            <a:xfrm>
              <a:off x="9778234" y="2274765"/>
              <a:ext cx="850270" cy="1974259"/>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chemeClr val="accent2"/>
            </a:solidFill>
            <a:ln>
              <a:noFill/>
            </a:ln>
          </p:spPr>
          <p:txBody>
            <a:bodyPr/>
            <a:lstStyle/>
            <a:p>
              <a:endParaRPr lang="zh-CN" altLang="en-US" sz="1900">
                <a:solidFill>
                  <a:schemeClr val="bg1"/>
                </a:solidFill>
              </a:endParaRPr>
            </a:p>
          </p:txBody>
        </p:sp>
        <p:sp>
          <p:nvSpPr>
            <p:cNvPr id="6" name="Freeform 8"/>
            <p:cNvSpPr/>
            <p:nvPr/>
          </p:nvSpPr>
          <p:spPr bwMode="auto">
            <a:xfrm>
              <a:off x="7061552" y="2274765"/>
              <a:ext cx="851765" cy="1037197"/>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6"/>
            </a:solidFill>
            <a:ln>
              <a:noFill/>
            </a:ln>
          </p:spPr>
          <p:txBody>
            <a:bodyPr/>
            <a:lstStyle/>
            <a:p>
              <a:endParaRPr lang="zh-CN" altLang="en-US" sz="1900">
                <a:solidFill>
                  <a:schemeClr val="bg1"/>
                </a:solidFill>
              </a:endParaRPr>
            </a:p>
          </p:txBody>
        </p:sp>
        <p:sp>
          <p:nvSpPr>
            <p:cNvPr id="7" name="Freeform 9"/>
            <p:cNvSpPr/>
            <p:nvPr/>
          </p:nvSpPr>
          <p:spPr bwMode="auto">
            <a:xfrm>
              <a:off x="7946192" y="2274765"/>
              <a:ext cx="851765" cy="1412321"/>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5" y="704"/>
                  </a:moveTo>
                  <a:lnTo>
                    <a:pt x="485" y="0"/>
                  </a:lnTo>
                  <a:lnTo>
                    <a:pt x="92" y="0"/>
                  </a:lnTo>
                  <a:lnTo>
                    <a:pt x="92" y="704"/>
                  </a:lnTo>
                  <a:lnTo>
                    <a:pt x="0" y="704"/>
                  </a:lnTo>
                  <a:lnTo>
                    <a:pt x="285" y="945"/>
                  </a:lnTo>
                  <a:lnTo>
                    <a:pt x="570" y="704"/>
                  </a:lnTo>
                  <a:lnTo>
                    <a:pt x="485" y="704"/>
                  </a:lnTo>
                  <a:close/>
                </a:path>
              </a:pathLst>
            </a:custGeom>
            <a:solidFill>
              <a:schemeClr val="tx2"/>
            </a:solidFill>
            <a:ln>
              <a:noFill/>
            </a:ln>
          </p:spPr>
          <p:txBody>
            <a:bodyPr/>
            <a:lstStyle/>
            <a:p>
              <a:endParaRPr lang="zh-CN" altLang="en-US" sz="1900">
                <a:solidFill>
                  <a:schemeClr val="bg1"/>
                </a:solidFill>
              </a:endParaRPr>
            </a:p>
          </p:txBody>
        </p:sp>
        <p:sp>
          <p:nvSpPr>
            <p:cNvPr id="8" name="Freeform 10"/>
            <p:cNvSpPr/>
            <p:nvPr/>
          </p:nvSpPr>
          <p:spPr bwMode="auto">
            <a:xfrm>
              <a:off x="8832326" y="2274765"/>
              <a:ext cx="850270" cy="2443539"/>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chemeClr val="accent1"/>
            </a:solidFill>
            <a:ln>
              <a:noFill/>
            </a:ln>
          </p:spPr>
          <p:txBody>
            <a:bodyPr/>
            <a:lstStyle/>
            <a:p>
              <a:endParaRPr lang="zh-CN" altLang="en-US" sz="1900">
                <a:solidFill>
                  <a:schemeClr val="bg1"/>
                </a:solidFill>
              </a:endParaRPr>
            </a:p>
          </p:txBody>
        </p:sp>
        <p:sp>
          <p:nvSpPr>
            <p:cNvPr id="9" name="Freeform 11"/>
            <p:cNvSpPr/>
            <p:nvPr/>
          </p:nvSpPr>
          <p:spPr bwMode="auto">
            <a:xfrm>
              <a:off x="4382229" y="2274765"/>
              <a:ext cx="851765" cy="1974259"/>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chemeClr val="tx2"/>
            </a:solidFill>
            <a:ln>
              <a:noFill/>
            </a:ln>
          </p:spPr>
          <p:txBody>
            <a:bodyPr/>
            <a:lstStyle/>
            <a:p>
              <a:endParaRPr lang="zh-CN" altLang="en-US" sz="1900">
                <a:solidFill>
                  <a:schemeClr val="bg1"/>
                </a:solidFill>
              </a:endParaRPr>
            </a:p>
          </p:txBody>
        </p:sp>
        <p:sp>
          <p:nvSpPr>
            <p:cNvPr id="10" name="Freeform 12"/>
            <p:cNvSpPr/>
            <p:nvPr/>
          </p:nvSpPr>
          <p:spPr bwMode="auto">
            <a:xfrm>
              <a:off x="1667041" y="2274765"/>
              <a:ext cx="851765" cy="1037197"/>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3"/>
            </a:solidFill>
            <a:ln>
              <a:noFill/>
            </a:ln>
          </p:spPr>
          <p:txBody>
            <a:bodyPr/>
            <a:lstStyle/>
            <a:p>
              <a:endParaRPr lang="zh-CN" altLang="en-US" sz="1900">
                <a:solidFill>
                  <a:schemeClr val="bg1"/>
                </a:solidFill>
              </a:endParaRPr>
            </a:p>
          </p:txBody>
        </p:sp>
        <p:sp>
          <p:nvSpPr>
            <p:cNvPr id="11" name="Freeform 13"/>
            <p:cNvSpPr/>
            <p:nvPr/>
          </p:nvSpPr>
          <p:spPr bwMode="auto">
            <a:xfrm>
              <a:off x="2551682" y="2274765"/>
              <a:ext cx="851765" cy="1412321"/>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4" y="704"/>
                  </a:moveTo>
                  <a:lnTo>
                    <a:pt x="484" y="0"/>
                  </a:lnTo>
                  <a:lnTo>
                    <a:pt x="91" y="0"/>
                  </a:lnTo>
                  <a:lnTo>
                    <a:pt x="91" y="704"/>
                  </a:lnTo>
                  <a:lnTo>
                    <a:pt x="0" y="704"/>
                  </a:lnTo>
                  <a:lnTo>
                    <a:pt x="285" y="945"/>
                  </a:lnTo>
                  <a:lnTo>
                    <a:pt x="570" y="704"/>
                  </a:lnTo>
                  <a:lnTo>
                    <a:pt x="484" y="704"/>
                  </a:lnTo>
                  <a:close/>
                </a:path>
              </a:pathLst>
            </a:custGeom>
            <a:solidFill>
              <a:schemeClr val="accent1"/>
            </a:solidFill>
            <a:ln>
              <a:noFill/>
            </a:ln>
          </p:spPr>
          <p:txBody>
            <a:bodyPr/>
            <a:lstStyle/>
            <a:p>
              <a:endParaRPr lang="zh-CN" altLang="en-US" sz="1900">
                <a:solidFill>
                  <a:schemeClr val="bg1"/>
                </a:solidFill>
              </a:endParaRPr>
            </a:p>
          </p:txBody>
        </p:sp>
        <p:sp>
          <p:nvSpPr>
            <p:cNvPr id="12" name="Freeform 14"/>
            <p:cNvSpPr/>
            <p:nvPr/>
          </p:nvSpPr>
          <p:spPr bwMode="auto">
            <a:xfrm>
              <a:off x="3437816" y="2274765"/>
              <a:ext cx="850270" cy="2443539"/>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chemeClr val="accent2"/>
            </a:solidFill>
            <a:ln>
              <a:noFill/>
            </a:ln>
          </p:spPr>
          <p:txBody>
            <a:bodyPr/>
            <a:lstStyle/>
            <a:p>
              <a:endParaRPr lang="zh-CN" altLang="en-US" sz="1900">
                <a:solidFill>
                  <a:schemeClr val="accent1"/>
                </a:solidFill>
              </a:endParaRPr>
            </a:p>
          </p:txBody>
        </p:sp>
        <p:sp>
          <p:nvSpPr>
            <p:cNvPr id="23" name="TextBox 682"/>
            <p:cNvSpPr txBox="1"/>
            <p:nvPr/>
          </p:nvSpPr>
          <p:spPr>
            <a:xfrm>
              <a:off x="1760522" y="2552318"/>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36%</a:t>
              </a:r>
              <a:endParaRPr lang="zh-CN" altLang="en-US" sz="1900" dirty="0"/>
            </a:p>
          </p:txBody>
        </p:sp>
        <p:sp>
          <p:nvSpPr>
            <p:cNvPr id="24" name="TextBox 682"/>
            <p:cNvSpPr txBox="1"/>
            <p:nvPr/>
          </p:nvSpPr>
          <p:spPr>
            <a:xfrm>
              <a:off x="2621155" y="2882099"/>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45%</a:t>
              </a:r>
              <a:endParaRPr lang="zh-CN" altLang="en-US" sz="1900" dirty="0"/>
            </a:p>
          </p:txBody>
        </p:sp>
        <p:sp>
          <p:nvSpPr>
            <p:cNvPr id="25" name="TextBox 682"/>
            <p:cNvSpPr txBox="1"/>
            <p:nvPr/>
          </p:nvSpPr>
          <p:spPr>
            <a:xfrm>
              <a:off x="3493264" y="3884840"/>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64%</a:t>
              </a:r>
              <a:endParaRPr lang="zh-CN" altLang="en-US" sz="1900" dirty="0"/>
            </a:p>
          </p:txBody>
        </p:sp>
        <p:sp>
          <p:nvSpPr>
            <p:cNvPr id="26" name="TextBox 682"/>
            <p:cNvSpPr txBox="1"/>
            <p:nvPr/>
          </p:nvSpPr>
          <p:spPr>
            <a:xfrm>
              <a:off x="4434223" y="3448459"/>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51%</a:t>
              </a:r>
              <a:endParaRPr lang="zh-CN" altLang="en-US" sz="1900" dirty="0"/>
            </a:p>
          </p:txBody>
        </p:sp>
        <p:sp>
          <p:nvSpPr>
            <p:cNvPr id="27" name="TextBox 682"/>
            <p:cNvSpPr txBox="1"/>
            <p:nvPr/>
          </p:nvSpPr>
          <p:spPr>
            <a:xfrm>
              <a:off x="5352233" y="2900681"/>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47%</a:t>
              </a:r>
              <a:endParaRPr lang="zh-CN" altLang="en-US" sz="1900" dirty="0"/>
            </a:p>
          </p:txBody>
        </p:sp>
        <p:sp>
          <p:nvSpPr>
            <p:cNvPr id="28" name="TextBox 682"/>
            <p:cNvSpPr txBox="1"/>
            <p:nvPr/>
          </p:nvSpPr>
          <p:spPr>
            <a:xfrm>
              <a:off x="6247291" y="3488449"/>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52%</a:t>
              </a:r>
              <a:endParaRPr lang="zh-CN" altLang="en-US" sz="1900" dirty="0"/>
            </a:p>
          </p:txBody>
        </p:sp>
        <p:sp>
          <p:nvSpPr>
            <p:cNvPr id="29" name="TextBox 682"/>
            <p:cNvSpPr txBox="1"/>
            <p:nvPr/>
          </p:nvSpPr>
          <p:spPr>
            <a:xfrm>
              <a:off x="7130875" y="2552318"/>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38%</a:t>
              </a:r>
              <a:endParaRPr lang="zh-CN" altLang="en-US" sz="1900" dirty="0"/>
            </a:p>
          </p:txBody>
        </p:sp>
        <p:sp>
          <p:nvSpPr>
            <p:cNvPr id="30" name="TextBox 682"/>
            <p:cNvSpPr txBox="1"/>
            <p:nvPr/>
          </p:nvSpPr>
          <p:spPr>
            <a:xfrm>
              <a:off x="8014460" y="2903774"/>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46%</a:t>
              </a:r>
              <a:endParaRPr lang="zh-CN" altLang="en-US" sz="1900" dirty="0"/>
            </a:p>
          </p:txBody>
        </p:sp>
        <p:sp>
          <p:nvSpPr>
            <p:cNvPr id="31" name="TextBox 682"/>
            <p:cNvSpPr txBox="1"/>
            <p:nvPr/>
          </p:nvSpPr>
          <p:spPr>
            <a:xfrm>
              <a:off x="8898042" y="3919676"/>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68%</a:t>
              </a:r>
              <a:endParaRPr lang="zh-CN" altLang="en-US" sz="1900" dirty="0"/>
            </a:p>
          </p:txBody>
        </p:sp>
        <p:sp>
          <p:nvSpPr>
            <p:cNvPr id="32" name="TextBox 682"/>
            <p:cNvSpPr txBox="1"/>
            <p:nvPr/>
          </p:nvSpPr>
          <p:spPr>
            <a:xfrm>
              <a:off x="9839002" y="3443698"/>
              <a:ext cx="670376" cy="3847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900" dirty="0"/>
                <a:t>55%</a:t>
              </a:r>
              <a:endParaRPr lang="zh-CN" altLang="en-US" sz="1900" dirty="0"/>
            </a:p>
          </p:txBody>
        </p:sp>
      </p:grpSp>
      <p:sp>
        <p:nvSpPr>
          <p:cNvPr id="33" name="TextBox 32"/>
          <p:cNvSpPr txBox="1"/>
          <p:nvPr/>
        </p:nvSpPr>
        <p:spPr bwMode="auto">
          <a:xfrm>
            <a:off x="3234692" y="4854294"/>
            <a:ext cx="1313179" cy="384721"/>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添加标题</a:t>
            </a:r>
            <a:endParaRPr lang="zh-CN" altLang="en-US" sz="1900" dirty="0">
              <a:solidFill>
                <a:schemeClr val="tx1">
                  <a:lumMod val="50000"/>
                  <a:lumOff val="50000"/>
                </a:schemeClr>
              </a:solidFill>
            </a:endParaRPr>
          </a:p>
        </p:txBody>
      </p:sp>
      <p:sp>
        <p:nvSpPr>
          <p:cNvPr id="34" name="TextBox 33"/>
          <p:cNvSpPr txBox="1"/>
          <p:nvPr/>
        </p:nvSpPr>
        <p:spPr bwMode="auto">
          <a:xfrm>
            <a:off x="6866293" y="3388553"/>
            <a:ext cx="1313179" cy="384721"/>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添加标题</a:t>
            </a:r>
            <a:endParaRPr lang="zh-CN" altLang="en-US" sz="1900" dirty="0">
              <a:solidFill>
                <a:schemeClr val="tx1">
                  <a:lumMod val="50000"/>
                  <a:lumOff val="50000"/>
                </a:schemeClr>
              </a:solidFill>
            </a:endParaRPr>
          </a:p>
        </p:txBody>
      </p:sp>
      <p:sp>
        <p:nvSpPr>
          <p:cNvPr id="35" name="TextBox 34"/>
          <p:cNvSpPr txBox="1"/>
          <p:nvPr/>
        </p:nvSpPr>
        <p:spPr bwMode="auto">
          <a:xfrm>
            <a:off x="8639138" y="4854294"/>
            <a:ext cx="1313179" cy="384721"/>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添加标题</a:t>
            </a:r>
            <a:endParaRPr lang="zh-CN" altLang="en-US" sz="1900" dirty="0">
              <a:solidFill>
                <a:schemeClr val="tx1">
                  <a:lumMod val="50000"/>
                  <a:lumOff val="50000"/>
                </a:schemeClr>
              </a:solidFill>
            </a:endParaRPr>
          </a:p>
        </p:txBody>
      </p:sp>
      <p:sp>
        <p:nvSpPr>
          <p:cNvPr id="36" name="TextBox 35"/>
          <p:cNvSpPr txBox="1"/>
          <p:nvPr/>
        </p:nvSpPr>
        <p:spPr bwMode="auto">
          <a:xfrm>
            <a:off x="1459294" y="3388553"/>
            <a:ext cx="1313179" cy="384721"/>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900" dirty="0">
                <a:solidFill>
                  <a:schemeClr val="tx1">
                    <a:lumMod val="50000"/>
                    <a:lumOff val="50000"/>
                  </a:schemeClr>
                </a:solidFill>
              </a:rPr>
              <a:t>添加标题</a:t>
            </a:r>
            <a:endParaRPr lang="zh-CN" altLang="en-US" sz="1900" dirty="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anim calcmode="lin" valueType="num">
                                      <p:cBhvr>
                                        <p:cTn id="11" dur="1000" fill="hold"/>
                                        <p:tgtEl>
                                          <p:spTgt spid="33"/>
                                        </p:tgtEl>
                                        <p:attrNameLst>
                                          <p:attrName>ppt_x</p:attrName>
                                        </p:attrNameLst>
                                      </p:cBhvr>
                                      <p:tavLst>
                                        <p:tav tm="0">
                                          <p:val>
                                            <p:strVal val="#ppt_x"/>
                                          </p:val>
                                        </p:tav>
                                        <p:tav tm="100000">
                                          <p:val>
                                            <p:strVal val="#ppt_x"/>
                                          </p:val>
                                        </p:tav>
                                      </p:tavLst>
                                    </p:anim>
                                    <p:anim calcmode="lin" valueType="num">
                                      <p:cBhvr>
                                        <p:cTn id="12" dur="1000" fill="hold"/>
                                        <p:tgtEl>
                                          <p:spTgt spid="3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4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6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8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0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2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14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16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8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0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2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24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26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280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249600" y="1605241"/>
            <a:ext cx="4983765" cy="883338"/>
            <a:chOff x="4033795" y="1000568"/>
            <a:chExt cx="3738310" cy="662503"/>
          </a:xfrm>
        </p:grpSpPr>
        <p:grpSp>
          <p:nvGrpSpPr>
            <p:cNvPr id="10" name="Group 29"/>
            <p:cNvGrpSpPr/>
            <p:nvPr/>
          </p:nvGrpSpPr>
          <p:grpSpPr>
            <a:xfrm>
              <a:off x="4399178" y="1000568"/>
              <a:ext cx="3372927" cy="630942"/>
              <a:chOff x="798970" y="1689403"/>
              <a:chExt cx="1860430" cy="630942"/>
            </a:xfrm>
          </p:grpSpPr>
          <p:sp>
            <p:nvSpPr>
              <p:cNvPr id="6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04</a:t>
                </a:r>
                <a:endParaRPr lang="en-US" sz="2100" dirty="0">
                  <a:solidFill>
                    <a:schemeClr val="accent2"/>
                  </a:solidFill>
                  <a:latin typeface="+mn-ea"/>
                </a:endParaRPr>
              </a:p>
            </p:txBody>
          </p:sp>
          <p:sp>
            <p:nvSpPr>
              <p:cNvPr id="6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sp>
          <p:nvSpPr>
            <p:cNvPr id="31" name="Rectangle 30"/>
            <p:cNvSpPr/>
            <p:nvPr/>
          </p:nvSpPr>
          <p:spPr>
            <a:xfrm>
              <a:off x="4033795" y="1236031"/>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37" name="Group 36"/>
          <p:cNvGrpSpPr/>
          <p:nvPr/>
        </p:nvGrpSpPr>
        <p:grpSpPr>
          <a:xfrm>
            <a:off x="6249600" y="2725768"/>
            <a:ext cx="4983765" cy="883338"/>
            <a:chOff x="4033795" y="1822859"/>
            <a:chExt cx="3738310" cy="662503"/>
          </a:xfrm>
        </p:grpSpPr>
        <p:grpSp>
          <p:nvGrpSpPr>
            <p:cNvPr id="32" name="Group 29"/>
            <p:cNvGrpSpPr/>
            <p:nvPr/>
          </p:nvGrpSpPr>
          <p:grpSpPr>
            <a:xfrm>
              <a:off x="4399178" y="1822859"/>
              <a:ext cx="3372927" cy="630942"/>
              <a:chOff x="798970" y="1689403"/>
              <a:chExt cx="1860430" cy="630942"/>
            </a:xfrm>
          </p:grpSpPr>
          <p:sp>
            <p:nvSpPr>
              <p:cNvPr id="3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05</a:t>
                </a:r>
                <a:endParaRPr lang="en-US" sz="2100" dirty="0">
                  <a:solidFill>
                    <a:schemeClr val="accent3"/>
                  </a:solidFill>
                  <a:latin typeface="+mn-ea"/>
                </a:endParaRPr>
              </a:p>
            </p:txBody>
          </p:sp>
          <p:sp>
            <p:nvSpPr>
              <p:cNvPr id="3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35" name="Rectangle 34"/>
            <p:cNvSpPr/>
            <p:nvPr/>
          </p:nvSpPr>
          <p:spPr>
            <a:xfrm>
              <a:off x="4033795" y="2058322"/>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8" name="Group 37"/>
          <p:cNvGrpSpPr/>
          <p:nvPr/>
        </p:nvGrpSpPr>
        <p:grpSpPr>
          <a:xfrm>
            <a:off x="6249601" y="3846293"/>
            <a:ext cx="4983763" cy="883338"/>
            <a:chOff x="4033795" y="1822859"/>
            <a:chExt cx="3738309" cy="662503"/>
          </a:xfrm>
        </p:grpSpPr>
        <p:grpSp>
          <p:nvGrpSpPr>
            <p:cNvPr id="39" name="Group 29"/>
            <p:cNvGrpSpPr/>
            <p:nvPr/>
          </p:nvGrpSpPr>
          <p:grpSpPr>
            <a:xfrm>
              <a:off x="4399178" y="1822859"/>
              <a:ext cx="3372926" cy="630942"/>
              <a:chOff x="798970" y="1689403"/>
              <a:chExt cx="1860430" cy="630942"/>
            </a:xfrm>
          </p:grpSpPr>
          <p:sp>
            <p:nvSpPr>
              <p:cNvPr id="4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06</a:t>
                </a:r>
                <a:endParaRPr lang="en-US" sz="2100" dirty="0">
                  <a:solidFill>
                    <a:schemeClr val="accent4"/>
                  </a:solidFill>
                  <a:latin typeface="+mn-ea"/>
                </a:endParaRPr>
              </a:p>
            </p:txBody>
          </p:sp>
          <p:sp>
            <p:nvSpPr>
              <p:cNvPr id="4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0" name="Rectangle 39"/>
            <p:cNvSpPr/>
            <p:nvPr/>
          </p:nvSpPr>
          <p:spPr>
            <a:xfrm>
              <a:off x="4033795" y="2058322"/>
              <a:ext cx="49" cy="427040"/>
            </a:xfrm>
            <a:prstGeom prst="rect">
              <a:avLst/>
            </a:prstGeom>
          </p:spPr>
          <p:txBody>
            <a:bodyPr wrap="none" lIns="0" tIns="0" rIns="0" bIns="0">
              <a:spAutoFit/>
            </a:bodyPr>
            <a:lstStyle/>
            <a:p>
              <a:endParaRPr lang="en-US" sz="3700" dirty="0">
                <a:solidFill>
                  <a:schemeClr val="accent4"/>
                </a:solidFill>
                <a:latin typeface="+mn-ea"/>
              </a:endParaRPr>
            </a:p>
          </p:txBody>
        </p:sp>
      </p:grpSp>
      <p:grpSp>
        <p:nvGrpSpPr>
          <p:cNvPr id="53" name="Group 52"/>
          <p:cNvGrpSpPr/>
          <p:nvPr/>
        </p:nvGrpSpPr>
        <p:grpSpPr>
          <a:xfrm>
            <a:off x="1027245" y="1605241"/>
            <a:ext cx="4983765" cy="883338"/>
            <a:chOff x="4033795" y="1000568"/>
            <a:chExt cx="3738310" cy="662503"/>
          </a:xfrm>
        </p:grpSpPr>
        <p:grpSp>
          <p:nvGrpSpPr>
            <p:cNvPr id="54" name="Group 29"/>
            <p:cNvGrpSpPr/>
            <p:nvPr/>
          </p:nvGrpSpPr>
          <p:grpSpPr>
            <a:xfrm>
              <a:off x="4399178" y="1000568"/>
              <a:ext cx="3372927" cy="630943"/>
              <a:chOff x="798970" y="1689403"/>
              <a:chExt cx="1860430" cy="630943"/>
            </a:xfrm>
          </p:grpSpPr>
          <p:sp>
            <p:nvSpPr>
              <p:cNvPr id="56"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57"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55" name="Rectangle 54"/>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58" name="Group 57"/>
          <p:cNvGrpSpPr/>
          <p:nvPr/>
        </p:nvGrpSpPr>
        <p:grpSpPr>
          <a:xfrm>
            <a:off x="1027245" y="2725768"/>
            <a:ext cx="4983765" cy="883338"/>
            <a:chOff x="4033795" y="1822859"/>
            <a:chExt cx="3738310" cy="662503"/>
          </a:xfrm>
        </p:grpSpPr>
        <p:grpSp>
          <p:nvGrpSpPr>
            <p:cNvPr id="59" name="Group 29"/>
            <p:cNvGrpSpPr/>
            <p:nvPr/>
          </p:nvGrpSpPr>
          <p:grpSpPr>
            <a:xfrm>
              <a:off x="4399178" y="1822859"/>
              <a:ext cx="3372927" cy="630942"/>
              <a:chOff x="798970" y="1689403"/>
              <a:chExt cx="1860430" cy="630942"/>
            </a:xfrm>
          </p:grpSpPr>
          <p:sp>
            <p:nvSpPr>
              <p:cNvPr id="6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5"/>
                    </a:solidFill>
                    <a:latin typeface="+mn-ea"/>
                  </a:rPr>
                  <a:t>添加副标题</a:t>
                </a:r>
                <a:r>
                  <a:rPr lang="en-US" sz="2100" dirty="0">
                    <a:solidFill>
                      <a:schemeClr val="accent5"/>
                    </a:solidFill>
                    <a:latin typeface="+mn-ea"/>
                  </a:rPr>
                  <a:t> 02</a:t>
                </a:r>
                <a:endParaRPr lang="en-US" sz="2100" dirty="0">
                  <a:solidFill>
                    <a:schemeClr val="accent5"/>
                  </a:solidFill>
                  <a:latin typeface="+mn-ea"/>
                </a:endParaRPr>
              </a:p>
            </p:txBody>
          </p:sp>
          <p:sp>
            <p:nvSpPr>
              <p:cNvPr id="6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60" name="Rectangle 59"/>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5" name="Group 64"/>
          <p:cNvGrpSpPr/>
          <p:nvPr/>
        </p:nvGrpSpPr>
        <p:grpSpPr>
          <a:xfrm>
            <a:off x="1027246" y="3846293"/>
            <a:ext cx="4983763" cy="883338"/>
            <a:chOff x="4033795" y="1822859"/>
            <a:chExt cx="3738309" cy="662503"/>
          </a:xfrm>
        </p:grpSpPr>
        <p:grpSp>
          <p:nvGrpSpPr>
            <p:cNvPr id="81" name="Group 29"/>
            <p:cNvGrpSpPr/>
            <p:nvPr/>
          </p:nvGrpSpPr>
          <p:grpSpPr>
            <a:xfrm>
              <a:off x="4399178" y="1822859"/>
              <a:ext cx="3372926" cy="630942"/>
              <a:chOff x="798970" y="1689403"/>
              <a:chExt cx="1860430" cy="630942"/>
            </a:xfrm>
          </p:grpSpPr>
          <p:sp>
            <p:nvSpPr>
              <p:cNvPr id="8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endParaRPr lang="en-US" sz="2100" dirty="0">
                  <a:solidFill>
                    <a:schemeClr val="accent1"/>
                  </a:solidFill>
                  <a:latin typeface="+mn-ea"/>
                </a:endParaRPr>
              </a:p>
            </p:txBody>
          </p:sp>
          <p:sp>
            <p:nvSpPr>
              <p:cNvPr id="8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Rectangle 81"/>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sp>
        <p:nvSpPr>
          <p:cNvPr id="85" name="TextBox 84"/>
          <p:cNvSpPr txBox="1"/>
          <p:nvPr/>
        </p:nvSpPr>
        <p:spPr>
          <a:xfrm>
            <a:off x="1035440" y="5296591"/>
            <a:ext cx="10121124" cy="615553"/>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86" name="Straight Connector 85"/>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0640" y="1568835"/>
            <a:ext cx="402121" cy="401104"/>
            <a:chOff x="-959970" y="1422605"/>
            <a:chExt cx="596900" cy="595313"/>
          </a:xfrm>
        </p:grpSpPr>
        <p:sp>
          <p:nvSpPr>
            <p:cNvPr id="46"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8" name="组合 47"/>
          <p:cNvGrpSpPr/>
          <p:nvPr/>
        </p:nvGrpSpPr>
        <p:grpSpPr>
          <a:xfrm>
            <a:off x="1007967" y="2689361"/>
            <a:ext cx="402121" cy="401104"/>
            <a:chOff x="-959970" y="1422605"/>
            <a:chExt cx="596900" cy="595313"/>
          </a:xfrm>
        </p:grpSpPr>
        <p:sp>
          <p:nvSpPr>
            <p:cNvPr id="49" name="Oval 77"/>
            <p:cNvSpPr>
              <a:spLocks noChangeArrowheads="1"/>
            </p:cNvSpPr>
            <p:nvPr/>
          </p:nvSpPr>
          <p:spPr bwMode="auto">
            <a:xfrm>
              <a:off x="-959970" y="1422605"/>
              <a:ext cx="596900" cy="595313"/>
            </a:xfrm>
            <a:prstGeom prst="ellipse">
              <a:avLst/>
            </a:prstGeom>
            <a:solidFill>
              <a:schemeClr val="accent5"/>
            </a:solidFill>
            <a:ln>
              <a:noFill/>
            </a:ln>
          </p:spPr>
          <p:txBody>
            <a:bodyPr vert="horz" wrap="square" lIns="91440" tIns="45720" rIns="91440" bIns="45720" numCol="1" anchor="t" anchorCtr="0" compatLnSpc="1"/>
            <a:lstStyle/>
            <a:p>
              <a:endParaRPr lang="en-US">
                <a:latin typeface="+mn-ea"/>
              </a:endParaRPr>
            </a:p>
          </p:txBody>
        </p:sp>
        <p:sp>
          <p:nvSpPr>
            <p:cNvPr id="5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1" name="组合 50"/>
          <p:cNvGrpSpPr/>
          <p:nvPr/>
        </p:nvGrpSpPr>
        <p:grpSpPr>
          <a:xfrm>
            <a:off x="1007967" y="3809888"/>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6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7" name="组合 66"/>
          <p:cNvGrpSpPr/>
          <p:nvPr/>
        </p:nvGrpSpPr>
        <p:grpSpPr>
          <a:xfrm>
            <a:off x="6249687" y="1568835"/>
            <a:ext cx="402121" cy="401104"/>
            <a:chOff x="-959970" y="1422605"/>
            <a:chExt cx="596900" cy="595313"/>
          </a:xfrm>
        </p:grpSpPr>
        <p:sp>
          <p:nvSpPr>
            <p:cNvPr id="68"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0" name="组合 69"/>
          <p:cNvGrpSpPr/>
          <p:nvPr/>
        </p:nvGrpSpPr>
        <p:grpSpPr>
          <a:xfrm>
            <a:off x="6247014" y="2679388"/>
            <a:ext cx="402121" cy="401104"/>
            <a:chOff x="-959970" y="1422605"/>
            <a:chExt cx="596900" cy="595313"/>
          </a:xfrm>
        </p:grpSpPr>
        <p:sp>
          <p:nvSpPr>
            <p:cNvPr id="7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6243602" y="3797727"/>
            <a:ext cx="402121" cy="401104"/>
            <a:chOff x="-959970" y="1422605"/>
            <a:chExt cx="596900" cy="595313"/>
          </a:xfrm>
        </p:grpSpPr>
        <p:sp>
          <p:nvSpPr>
            <p:cNvPr id="74"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7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0000" decel="5000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accel="50000" decel="5000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0-#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accel="50000" decel="5000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1+#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accel="50000" decel="5000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2" accel="50000" decel="5000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18" presetClass="entr" presetSubtype="3"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strips(upRight)">
                                      <p:cBhvr>
                                        <p:cTn id="61" dur="500"/>
                                        <p:tgtEl>
                                          <p:spTgt spid="8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a:xfrm>
            <a:off x="1180846" y="1915555"/>
            <a:ext cx="4536817" cy="939997"/>
            <a:chOff x="-2212642" y="210075"/>
            <a:chExt cx="3403056" cy="725775"/>
          </a:xfrm>
        </p:grpSpPr>
        <p:sp>
          <p:nvSpPr>
            <p:cNvPr id="7" name="TextBox 6"/>
            <p:cNvSpPr txBox="1"/>
            <p:nvPr/>
          </p:nvSpPr>
          <p:spPr>
            <a:xfrm>
              <a:off x="-596996" y="210075"/>
              <a:ext cx="913831" cy="225754"/>
            </a:xfrm>
            <a:prstGeom prst="rect">
              <a:avLst/>
            </a:prstGeom>
            <a:noFill/>
          </p:spPr>
          <p:txBody>
            <a:bodyPr wrap="none" lIns="0" tIns="0" rIns="0" bIns="0" rtlCol="0" anchor="ctr">
              <a:spAutoFit/>
            </a:bodyPr>
            <a:lstStyle/>
            <a:p>
              <a:pPr algn="r"/>
              <a:r>
                <a:rPr lang="zh-CN" altLang="en-US" sz="1900" dirty="0">
                  <a:solidFill>
                    <a:schemeClr val="tx1">
                      <a:lumMod val="75000"/>
                      <a:lumOff val="25000"/>
                    </a:schemeClr>
                  </a:solidFill>
                  <a:latin typeface="+mn-ea"/>
                </a:rPr>
                <a:t>全球化业务</a:t>
              </a:r>
              <a:endParaRPr lang="en-US" sz="1900" dirty="0">
                <a:solidFill>
                  <a:schemeClr val="tx1">
                    <a:lumMod val="75000"/>
                    <a:lumOff val="25000"/>
                  </a:schemeClr>
                </a:solidFill>
                <a:latin typeface="+mn-ea"/>
              </a:endParaRPr>
            </a:p>
          </p:txBody>
        </p:sp>
        <p:sp>
          <p:nvSpPr>
            <p:cNvPr id="8" name="TextBox 7"/>
            <p:cNvSpPr txBox="1"/>
            <p:nvPr/>
          </p:nvSpPr>
          <p:spPr>
            <a:xfrm>
              <a:off x="-2212642" y="429400"/>
              <a:ext cx="2621652" cy="344571"/>
            </a:xfrm>
            <a:prstGeom prst="rect">
              <a:avLst/>
            </a:prstGeom>
            <a:noFill/>
          </p:spPr>
          <p:txBody>
            <a:bodyPr wrap="square" lIns="0" tIns="0" rtlCol="0" anchor="t">
              <a:spAutoFit/>
            </a:body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25" name="Oval 24"/>
            <p:cNvSpPr/>
            <p:nvPr/>
          </p:nvSpPr>
          <p:spPr>
            <a:xfrm>
              <a:off x="466617" y="21205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00" dirty="0">
                <a:solidFill>
                  <a:schemeClr val="bg1"/>
                </a:solidFill>
                <a:latin typeface="+mn-ea"/>
              </a:endParaRPr>
            </a:p>
          </p:txBody>
        </p:sp>
      </p:grpSp>
      <p:grpSp>
        <p:nvGrpSpPr>
          <p:cNvPr id="5" name="Group 27"/>
          <p:cNvGrpSpPr/>
          <p:nvPr/>
        </p:nvGrpSpPr>
        <p:grpSpPr>
          <a:xfrm>
            <a:off x="1180846" y="3260371"/>
            <a:ext cx="4536817" cy="937436"/>
            <a:chOff x="-2212642" y="212055"/>
            <a:chExt cx="3403056" cy="723795"/>
          </a:xfrm>
        </p:grpSpPr>
        <p:sp>
          <p:nvSpPr>
            <p:cNvPr id="29" name="TextBox 28"/>
            <p:cNvSpPr txBox="1"/>
            <p:nvPr/>
          </p:nvSpPr>
          <p:spPr>
            <a:xfrm>
              <a:off x="-2125698" y="220615"/>
              <a:ext cx="2448830" cy="225753"/>
            </a:xfrm>
            <a:prstGeom prst="rect">
              <a:avLst/>
            </a:prstGeom>
            <a:noFill/>
          </p:spPr>
          <p:txBody>
            <a:bodyPr wrap="square" lIns="0" tIns="0" rIns="0" bIns="0" rtlCol="0" anchor="ctr">
              <a:spAutoFit/>
            </a:bodyPr>
            <a:lstStyle/>
            <a:p>
              <a:pPr algn="r"/>
              <a:r>
                <a:rPr lang="zh-CN" altLang="en-US" sz="1900" dirty="0">
                  <a:solidFill>
                    <a:schemeClr val="tx1">
                      <a:lumMod val="75000"/>
                      <a:lumOff val="25000"/>
                    </a:schemeClr>
                  </a:solidFill>
                  <a:latin typeface="+mn-ea"/>
                </a:rPr>
                <a:t>市场规划</a:t>
              </a:r>
              <a:endParaRPr lang="en-US" sz="1900" dirty="0">
                <a:solidFill>
                  <a:schemeClr val="tx1">
                    <a:lumMod val="75000"/>
                    <a:lumOff val="25000"/>
                  </a:schemeClr>
                </a:solidFill>
                <a:latin typeface="+mn-ea"/>
              </a:endParaRPr>
            </a:p>
          </p:txBody>
        </p:sp>
        <p:sp>
          <p:nvSpPr>
            <p:cNvPr id="30" name="TextBox 29"/>
            <p:cNvSpPr txBox="1"/>
            <p:nvPr/>
          </p:nvSpPr>
          <p:spPr>
            <a:xfrm>
              <a:off x="-2212642" y="432352"/>
              <a:ext cx="2621653" cy="344570"/>
            </a:xfrm>
            <a:prstGeom prst="rect">
              <a:avLst/>
            </a:prstGeom>
            <a:noFill/>
          </p:spPr>
          <p:txBody>
            <a:bodyPr wrap="square" lIns="0" tIns="0" rtlCol="0" anchor="t">
              <a:spAutoFit/>
            </a:body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1" name="Oval 30"/>
            <p:cNvSpPr/>
            <p:nvPr/>
          </p:nvSpPr>
          <p:spPr>
            <a:xfrm>
              <a:off x="466617" y="212055"/>
              <a:ext cx="723797" cy="7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9" name="Group 32"/>
          <p:cNvGrpSpPr/>
          <p:nvPr/>
        </p:nvGrpSpPr>
        <p:grpSpPr>
          <a:xfrm>
            <a:off x="1180845" y="4604533"/>
            <a:ext cx="4536819" cy="937436"/>
            <a:chOff x="-2212643" y="212055"/>
            <a:chExt cx="3403057" cy="723795"/>
          </a:xfrm>
        </p:grpSpPr>
        <p:sp>
          <p:nvSpPr>
            <p:cNvPr id="34" name="TextBox 33"/>
            <p:cNvSpPr txBox="1"/>
            <p:nvPr/>
          </p:nvSpPr>
          <p:spPr>
            <a:xfrm>
              <a:off x="-687587" y="220615"/>
              <a:ext cx="1096597" cy="225753"/>
            </a:xfrm>
            <a:prstGeom prst="rect">
              <a:avLst/>
            </a:prstGeom>
            <a:noFill/>
          </p:spPr>
          <p:txBody>
            <a:bodyPr wrap="none" lIns="0" tIns="0" rIns="0" bIns="0" rtlCol="0" anchor="ctr">
              <a:spAutoFit/>
            </a:bodyPr>
            <a:lstStyle/>
            <a:p>
              <a:pPr algn="r"/>
              <a:r>
                <a:rPr lang="zh-CN" altLang="en-US" sz="1900" dirty="0">
                  <a:solidFill>
                    <a:schemeClr val="tx1">
                      <a:lumMod val="75000"/>
                      <a:lumOff val="25000"/>
                    </a:schemeClr>
                  </a:solidFill>
                  <a:latin typeface="+mn-ea"/>
                </a:rPr>
                <a:t>创意解决方案</a:t>
              </a:r>
              <a:endParaRPr lang="en-US" sz="1900" dirty="0">
                <a:solidFill>
                  <a:schemeClr val="tx1">
                    <a:lumMod val="75000"/>
                    <a:lumOff val="25000"/>
                  </a:schemeClr>
                </a:solidFill>
                <a:latin typeface="+mn-ea"/>
              </a:endParaRPr>
            </a:p>
          </p:txBody>
        </p:sp>
        <p:sp>
          <p:nvSpPr>
            <p:cNvPr id="35" name="TextBox 34"/>
            <p:cNvSpPr txBox="1"/>
            <p:nvPr/>
          </p:nvSpPr>
          <p:spPr>
            <a:xfrm>
              <a:off x="-2212643" y="442157"/>
              <a:ext cx="2621653" cy="344570"/>
            </a:xfrm>
            <a:prstGeom prst="rect">
              <a:avLst/>
            </a:prstGeom>
            <a:noFill/>
          </p:spPr>
          <p:txBody>
            <a:bodyPr wrap="square" lIns="0" tIns="0" rtlCol="0" anchor="t">
              <a:spAutoFit/>
            </a:body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6" name="Oval 35"/>
            <p:cNvSpPr/>
            <p:nvPr/>
          </p:nvSpPr>
          <p:spPr>
            <a:xfrm>
              <a:off x="466617" y="21205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6" name="Group 37"/>
          <p:cNvGrpSpPr/>
          <p:nvPr/>
        </p:nvGrpSpPr>
        <p:grpSpPr>
          <a:xfrm>
            <a:off x="6479997" y="1916207"/>
            <a:ext cx="4570272" cy="937436"/>
            <a:chOff x="466617" y="212055"/>
            <a:chExt cx="3428150" cy="723795"/>
          </a:xfrm>
        </p:grpSpPr>
        <p:sp>
          <p:nvSpPr>
            <p:cNvPr id="57" name="TextBox 56"/>
            <p:cNvSpPr txBox="1"/>
            <p:nvPr/>
          </p:nvSpPr>
          <p:spPr>
            <a:xfrm>
              <a:off x="1244845" y="220615"/>
              <a:ext cx="731065"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市场调研</a:t>
              </a:r>
              <a:endParaRPr lang="en-US" sz="1900" dirty="0">
                <a:solidFill>
                  <a:schemeClr val="tx1">
                    <a:lumMod val="75000"/>
                    <a:lumOff val="25000"/>
                  </a:schemeClr>
                </a:solidFill>
                <a:latin typeface="+mn-ea"/>
              </a:endParaRPr>
            </a:p>
          </p:txBody>
        </p:sp>
        <p:sp>
          <p:nvSpPr>
            <p:cNvPr id="58" name="TextBox 57"/>
            <p:cNvSpPr txBox="1"/>
            <p:nvPr/>
          </p:nvSpPr>
          <p:spPr>
            <a:xfrm>
              <a:off x="1244844" y="432351"/>
              <a:ext cx="2649923" cy="344570"/>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59" name="Oval 58"/>
            <p:cNvSpPr/>
            <p:nvPr/>
          </p:nvSpPr>
          <p:spPr>
            <a:xfrm>
              <a:off x="466617" y="21205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grpSp>
      <p:grpSp>
        <p:nvGrpSpPr>
          <p:cNvPr id="60" name="Group 42"/>
          <p:cNvGrpSpPr/>
          <p:nvPr/>
        </p:nvGrpSpPr>
        <p:grpSpPr>
          <a:xfrm>
            <a:off x="6479997" y="3227978"/>
            <a:ext cx="4570272" cy="969828"/>
            <a:chOff x="466617" y="187044"/>
            <a:chExt cx="3428150" cy="748806"/>
          </a:xfrm>
        </p:grpSpPr>
        <p:sp>
          <p:nvSpPr>
            <p:cNvPr id="61" name="TextBox 60"/>
            <p:cNvSpPr txBox="1"/>
            <p:nvPr/>
          </p:nvSpPr>
          <p:spPr>
            <a:xfrm>
              <a:off x="1244845" y="187044"/>
              <a:ext cx="1096597"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常规技术支持</a:t>
              </a:r>
              <a:endParaRPr lang="en-US" sz="1900" dirty="0">
                <a:solidFill>
                  <a:schemeClr val="tx1">
                    <a:lumMod val="75000"/>
                    <a:lumOff val="25000"/>
                  </a:schemeClr>
                </a:solidFill>
                <a:latin typeface="+mn-ea"/>
              </a:endParaRPr>
            </a:p>
          </p:txBody>
        </p:sp>
        <p:sp>
          <p:nvSpPr>
            <p:cNvPr id="62" name="TextBox 61"/>
            <p:cNvSpPr txBox="1"/>
            <p:nvPr/>
          </p:nvSpPr>
          <p:spPr>
            <a:xfrm>
              <a:off x="1244844" y="432351"/>
              <a:ext cx="2649923" cy="344571"/>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63" name="Oval 62"/>
            <p:cNvSpPr/>
            <p:nvPr/>
          </p:nvSpPr>
          <p:spPr>
            <a:xfrm>
              <a:off x="466617" y="21205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64" name="Group 47"/>
          <p:cNvGrpSpPr/>
          <p:nvPr/>
        </p:nvGrpSpPr>
        <p:grpSpPr>
          <a:xfrm>
            <a:off x="6479997" y="4602919"/>
            <a:ext cx="4570272" cy="939053"/>
            <a:chOff x="466617" y="210807"/>
            <a:chExt cx="3428150" cy="725043"/>
          </a:xfrm>
        </p:grpSpPr>
        <p:sp>
          <p:nvSpPr>
            <p:cNvPr id="65" name="TextBox 64"/>
            <p:cNvSpPr txBox="1"/>
            <p:nvPr/>
          </p:nvSpPr>
          <p:spPr>
            <a:xfrm>
              <a:off x="1244845" y="210807"/>
              <a:ext cx="1096597"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产品开发管理</a:t>
              </a:r>
              <a:endParaRPr lang="en-US" sz="1900" dirty="0">
                <a:solidFill>
                  <a:schemeClr val="tx1">
                    <a:lumMod val="75000"/>
                    <a:lumOff val="25000"/>
                  </a:schemeClr>
                </a:solidFill>
                <a:latin typeface="+mn-ea"/>
              </a:endParaRPr>
            </a:p>
          </p:txBody>
        </p:sp>
        <p:sp>
          <p:nvSpPr>
            <p:cNvPr id="66" name="TextBox 65"/>
            <p:cNvSpPr txBox="1"/>
            <p:nvPr/>
          </p:nvSpPr>
          <p:spPr>
            <a:xfrm>
              <a:off x="1244844" y="422546"/>
              <a:ext cx="2649923" cy="344570"/>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67" name="Oval 66"/>
            <p:cNvSpPr/>
            <p:nvPr/>
          </p:nvSpPr>
          <p:spPr>
            <a:xfrm>
              <a:off x="466617" y="21205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n-ea"/>
              </a:endParaRPr>
            </a:p>
          </p:txBody>
        </p:sp>
      </p:grpSp>
      <p:cxnSp>
        <p:nvCxnSpPr>
          <p:cNvPr id="68" name="Straight Connector 67"/>
          <p:cNvCxnSpPr/>
          <p:nvPr/>
        </p:nvCxnSpPr>
        <p:spPr>
          <a:xfrm flipV="1">
            <a:off x="6096001" y="1918120"/>
            <a:ext cx="0" cy="366154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9" name="Freeform 139"/>
          <p:cNvSpPr/>
          <p:nvPr/>
        </p:nvSpPr>
        <p:spPr bwMode="auto">
          <a:xfrm>
            <a:off x="6714101" y="2182528"/>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0" name="Freeform 144"/>
          <p:cNvSpPr/>
          <p:nvPr/>
        </p:nvSpPr>
        <p:spPr bwMode="auto">
          <a:xfrm>
            <a:off x="6764895" y="3456583"/>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1" name="Freeform 149"/>
          <p:cNvSpPr/>
          <p:nvPr/>
        </p:nvSpPr>
        <p:spPr bwMode="auto">
          <a:xfrm>
            <a:off x="6764895" y="4834832"/>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2" name="Freeform 143"/>
          <p:cNvSpPr>
            <a:spLocks noEditPoints="1"/>
          </p:cNvSpPr>
          <p:nvPr/>
        </p:nvSpPr>
        <p:spPr bwMode="auto">
          <a:xfrm>
            <a:off x="4974510" y="2124379"/>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3" name="Freeform 150"/>
          <p:cNvSpPr>
            <a:spLocks noEditPoints="1"/>
          </p:cNvSpPr>
          <p:nvPr/>
        </p:nvSpPr>
        <p:spPr bwMode="auto">
          <a:xfrm>
            <a:off x="5024245" y="3441575"/>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4" name="Freeform 160"/>
          <p:cNvSpPr/>
          <p:nvPr/>
        </p:nvSpPr>
        <p:spPr bwMode="auto">
          <a:xfrm>
            <a:off x="4988498" y="4873897"/>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8" presetClass="entr" presetSubtype="3"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strips(upRight)">
                                      <p:cBhvr>
                                        <p:cTn id="22" dur="500"/>
                                        <p:tgtEl>
                                          <p:spTgt spid="68"/>
                                        </p:tgtEl>
                                      </p:cBhvr>
                                    </p:animEffect>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accel="50000" decel="5000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1+#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decel="5000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1+#ppt_w/2"/>
                                          </p:val>
                                        </p:tav>
                                        <p:tav tm="100000">
                                          <p:val>
                                            <p:strVal val="#ppt_x"/>
                                          </p:val>
                                        </p:tav>
                                      </p:tavLst>
                                    </p:anim>
                                    <p:anim calcmode="lin" valueType="num">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1641639" y="1508767"/>
            <a:ext cx="2764776" cy="460856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52" name="Group 51"/>
          <p:cNvGrpSpPr/>
          <p:nvPr/>
        </p:nvGrpSpPr>
        <p:grpSpPr>
          <a:xfrm>
            <a:off x="5335120" y="4877595"/>
            <a:ext cx="4983765" cy="773748"/>
            <a:chOff x="4033795" y="1082760"/>
            <a:chExt cx="3738310" cy="580311"/>
          </a:xfrm>
        </p:grpSpPr>
        <p:grpSp>
          <p:nvGrpSpPr>
            <p:cNvPr id="53" name="Group 29"/>
            <p:cNvGrpSpPr/>
            <p:nvPr/>
          </p:nvGrpSpPr>
          <p:grpSpPr>
            <a:xfrm>
              <a:off x="4399178" y="1082760"/>
              <a:ext cx="3372927" cy="548751"/>
              <a:chOff x="798970" y="1771595"/>
              <a:chExt cx="1860430" cy="548751"/>
            </a:xfrm>
          </p:grpSpPr>
          <p:sp>
            <p:nvSpPr>
              <p:cNvPr id="55" name="Text Placeholder 3"/>
              <p:cNvSpPr txBox="1"/>
              <p:nvPr/>
            </p:nvSpPr>
            <p:spPr>
              <a:xfrm>
                <a:off x="798970" y="1771595"/>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04</a:t>
                </a:r>
                <a:endParaRPr lang="en-US" sz="2100" dirty="0">
                  <a:solidFill>
                    <a:schemeClr val="accent1"/>
                  </a:solidFill>
                  <a:latin typeface="+mn-ea"/>
                </a:endParaRPr>
              </a:p>
            </p:txBody>
          </p:sp>
          <p:sp>
            <p:nvSpPr>
              <p:cNvPr id="56"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54" name="Rectangle 53"/>
            <p:cNvSpPr/>
            <p:nvPr/>
          </p:nvSpPr>
          <p:spPr>
            <a:xfrm>
              <a:off x="4033795" y="1236031"/>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62" name="Group 61"/>
          <p:cNvGrpSpPr/>
          <p:nvPr/>
        </p:nvGrpSpPr>
        <p:grpSpPr>
          <a:xfrm>
            <a:off x="5335120" y="1855008"/>
            <a:ext cx="4983765" cy="726876"/>
            <a:chOff x="4033795" y="1117914"/>
            <a:chExt cx="3738310" cy="545157"/>
          </a:xfrm>
        </p:grpSpPr>
        <p:grpSp>
          <p:nvGrpSpPr>
            <p:cNvPr id="63" name="Group 29"/>
            <p:cNvGrpSpPr/>
            <p:nvPr/>
          </p:nvGrpSpPr>
          <p:grpSpPr>
            <a:xfrm>
              <a:off x="4399178" y="1117914"/>
              <a:ext cx="3372927" cy="529164"/>
              <a:chOff x="798970" y="1806749"/>
              <a:chExt cx="1860430" cy="529164"/>
            </a:xfrm>
          </p:grpSpPr>
          <p:sp>
            <p:nvSpPr>
              <p:cNvPr id="68" name="Text Placeholder 3"/>
              <p:cNvSpPr txBox="1"/>
              <p:nvPr/>
            </p:nvSpPr>
            <p:spPr>
              <a:xfrm>
                <a:off x="798970" y="1806749"/>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69" name="Text Placeholder 3"/>
              <p:cNvSpPr txBox="1"/>
              <p:nvPr/>
            </p:nvSpPr>
            <p:spPr>
              <a:xfrm>
                <a:off x="798970" y="2028136"/>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64" name="Rectangle 63"/>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70" name="Group 69"/>
          <p:cNvGrpSpPr/>
          <p:nvPr/>
        </p:nvGrpSpPr>
        <p:grpSpPr>
          <a:xfrm>
            <a:off x="5335120" y="2858538"/>
            <a:ext cx="4983765" cy="772072"/>
            <a:chOff x="4033795" y="1906308"/>
            <a:chExt cx="3738310" cy="579054"/>
          </a:xfrm>
        </p:grpSpPr>
        <p:grpSp>
          <p:nvGrpSpPr>
            <p:cNvPr id="71" name="Group 29"/>
            <p:cNvGrpSpPr/>
            <p:nvPr/>
          </p:nvGrpSpPr>
          <p:grpSpPr>
            <a:xfrm>
              <a:off x="4399178" y="1906308"/>
              <a:ext cx="3372927" cy="547493"/>
              <a:chOff x="798970" y="1772852"/>
              <a:chExt cx="1860430" cy="547493"/>
            </a:xfrm>
          </p:grpSpPr>
          <p:sp>
            <p:nvSpPr>
              <p:cNvPr id="76" name="Text Placeholder 3"/>
              <p:cNvSpPr txBox="1"/>
              <p:nvPr/>
            </p:nvSpPr>
            <p:spPr>
              <a:xfrm>
                <a:off x="798970" y="1772852"/>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02</a:t>
                </a:r>
                <a:endParaRPr lang="en-US" sz="2100" dirty="0">
                  <a:solidFill>
                    <a:schemeClr val="accent3"/>
                  </a:solidFill>
                  <a:latin typeface="+mn-ea"/>
                </a:endParaRPr>
              </a:p>
            </p:txBody>
          </p:sp>
          <p:sp>
            <p:nvSpPr>
              <p:cNvPr id="77"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74" name="Rectangle 73"/>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83" name="Group 82"/>
          <p:cNvGrpSpPr/>
          <p:nvPr/>
        </p:nvGrpSpPr>
        <p:grpSpPr>
          <a:xfrm>
            <a:off x="5335121" y="3909268"/>
            <a:ext cx="4983763" cy="773748"/>
            <a:chOff x="4033795" y="1905051"/>
            <a:chExt cx="3738309" cy="580311"/>
          </a:xfrm>
        </p:grpSpPr>
        <p:grpSp>
          <p:nvGrpSpPr>
            <p:cNvPr id="86" name="Group 29"/>
            <p:cNvGrpSpPr/>
            <p:nvPr/>
          </p:nvGrpSpPr>
          <p:grpSpPr>
            <a:xfrm>
              <a:off x="4399178" y="1905051"/>
              <a:ext cx="3372926" cy="548750"/>
              <a:chOff x="798970" y="1771595"/>
              <a:chExt cx="1860430" cy="548750"/>
            </a:xfrm>
          </p:grpSpPr>
          <p:sp>
            <p:nvSpPr>
              <p:cNvPr id="89" name="Text Placeholder 3"/>
              <p:cNvSpPr txBox="1"/>
              <p:nvPr/>
            </p:nvSpPr>
            <p:spPr>
              <a:xfrm>
                <a:off x="798970" y="1771595"/>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03</a:t>
                </a:r>
                <a:endParaRPr lang="en-US" sz="2100" dirty="0">
                  <a:solidFill>
                    <a:schemeClr val="accent2"/>
                  </a:solidFill>
                  <a:latin typeface="+mn-ea"/>
                </a:endParaRPr>
              </a:p>
            </p:txBody>
          </p:sp>
          <p:sp>
            <p:nvSpPr>
              <p:cNvPr id="90"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8" name="Rectangle 87"/>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91" name="Group 90"/>
          <p:cNvGrpSpPr/>
          <p:nvPr/>
        </p:nvGrpSpPr>
        <p:grpSpPr>
          <a:xfrm flipH="1">
            <a:off x="4303147" y="2084138"/>
            <a:ext cx="743177" cy="192723"/>
            <a:chOff x="3074218" y="1415265"/>
            <a:chExt cx="557455" cy="144542"/>
          </a:xfrm>
        </p:grpSpPr>
        <p:cxnSp>
          <p:nvCxnSpPr>
            <p:cNvPr id="92" name="Straight Connector 91"/>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94" name="Group 93"/>
          <p:cNvGrpSpPr/>
          <p:nvPr/>
        </p:nvGrpSpPr>
        <p:grpSpPr>
          <a:xfrm flipH="1">
            <a:off x="4303147" y="3112696"/>
            <a:ext cx="743177" cy="192723"/>
            <a:chOff x="3074218" y="1415265"/>
            <a:chExt cx="557455" cy="144542"/>
          </a:xfrm>
        </p:grpSpPr>
        <p:cxnSp>
          <p:nvCxnSpPr>
            <p:cNvPr id="95" name="Straight Connector 94"/>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97" name="Group 96"/>
          <p:cNvGrpSpPr/>
          <p:nvPr/>
        </p:nvGrpSpPr>
        <p:grpSpPr>
          <a:xfrm flipH="1">
            <a:off x="4303147" y="4153644"/>
            <a:ext cx="743177" cy="192723"/>
            <a:chOff x="3074218" y="1415265"/>
            <a:chExt cx="557455" cy="144542"/>
          </a:xfrm>
        </p:grpSpPr>
        <p:cxnSp>
          <p:nvCxnSpPr>
            <p:cNvPr id="98" name="Straight Connector 97"/>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0" name="Group 99"/>
          <p:cNvGrpSpPr/>
          <p:nvPr/>
        </p:nvGrpSpPr>
        <p:grpSpPr>
          <a:xfrm flipH="1">
            <a:off x="4303147" y="5139864"/>
            <a:ext cx="743177" cy="192723"/>
            <a:chOff x="3074218" y="1415265"/>
            <a:chExt cx="557455" cy="144542"/>
          </a:xfrm>
        </p:grpSpPr>
        <p:cxnSp>
          <p:nvCxnSpPr>
            <p:cNvPr id="101" name="Straight Connector 100"/>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4" name="Group 103"/>
          <p:cNvGrpSpPr/>
          <p:nvPr/>
        </p:nvGrpSpPr>
        <p:grpSpPr>
          <a:xfrm>
            <a:off x="2025637" y="1731350"/>
            <a:ext cx="1966299" cy="4155551"/>
            <a:chOff x="3834542" y="1171729"/>
            <a:chExt cx="1474916" cy="3116663"/>
          </a:xfrm>
          <a:effectLst/>
        </p:grpSpPr>
        <p:grpSp>
          <p:nvGrpSpPr>
            <p:cNvPr id="105" name="Group 29"/>
            <p:cNvGrpSpPr/>
            <p:nvPr/>
          </p:nvGrpSpPr>
          <p:grpSpPr>
            <a:xfrm>
              <a:off x="3834542" y="1171729"/>
              <a:ext cx="1474916" cy="3116663"/>
              <a:chOff x="3189614" y="1562392"/>
              <a:chExt cx="1474916" cy="3116662"/>
            </a:xfrm>
            <a:effectLst/>
          </p:grpSpPr>
          <p:sp>
            <p:nvSpPr>
              <p:cNvPr id="108" name="Freeform 107"/>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nvGrpSpPr>
              <p:cNvPr id="109" name="Group 20"/>
              <p:cNvGrpSpPr/>
              <p:nvPr/>
            </p:nvGrpSpPr>
            <p:grpSpPr>
              <a:xfrm>
                <a:off x="3189614" y="1991493"/>
                <a:ext cx="23662" cy="645898"/>
                <a:chOff x="3392428" y="1951545"/>
                <a:chExt cx="27432" cy="735419"/>
              </a:xfrm>
            </p:grpSpPr>
            <p:sp>
              <p:nvSpPr>
                <p:cNvPr id="115" name="Rectangle 114"/>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6" name="Rectangle 115"/>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7" name="Rectangle 116"/>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sp>
            <p:nvSpPr>
              <p:cNvPr id="110" name="Freeform 109"/>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1" name="Freeform 110"/>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bg2"/>
                  </a:gs>
                  <a:gs pos="5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2" name="Freeform 111"/>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3" name="Freeform 112"/>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4" name="Freeform 113"/>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sp>
          <p:nvSpPr>
            <p:cNvPr id="106" name="Rectangle 105"/>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dirty="0">
                  <a:solidFill>
                    <a:schemeClr val="bg1"/>
                  </a:solidFill>
                  <a:latin typeface="+mn-ea"/>
                </a:rPr>
                <a:t>APP </a:t>
              </a:r>
              <a:r>
                <a:rPr lang="zh-CN" altLang="en-US" sz="1600" dirty="0">
                  <a:solidFill>
                    <a:schemeClr val="bg1"/>
                  </a:solidFill>
                  <a:latin typeface="+mn-ea"/>
                </a:rPr>
                <a:t>设计</a:t>
              </a:r>
              <a:endParaRPr lang="en-US" sz="1600" dirty="0">
                <a:solidFill>
                  <a:schemeClr val="bg1"/>
                </a:solidFill>
                <a:latin typeface="+mn-ea"/>
              </a:endParaRPr>
            </a:p>
            <a:p>
              <a:pPr algn="ctr" defTabSz="1218565">
                <a:spcBef>
                  <a:spcPct val="20000"/>
                </a:spcBef>
                <a:defRPr/>
              </a:pPr>
              <a:r>
                <a:rPr lang="zh-CN" altLang="en-US" sz="1300" dirty="0">
                  <a:solidFill>
                    <a:schemeClr val="bg1"/>
                  </a:solidFill>
                  <a:latin typeface="+mn-ea"/>
                </a:rPr>
                <a:t>此处添加详细文本描述，建议与标题相关并符合整体语言风格</a:t>
              </a:r>
              <a:endParaRPr lang="en-US" sz="1300" dirty="0">
                <a:solidFill>
                  <a:schemeClr val="bg1"/>
                </a:solidFill>
                <a:latin typeface="+mn-ea"/>
              </a:endParaRPr>
            </a:p>
          </p:txBody>
        </p:sp>
        <p:sp>
          <p:nvSpPr>
            <p:cNvPr id="107" name="Rectangle 106"/>
            <p:cNvSpPr/>
            <p:nvPr/>
          </p:nvSpPr>
          <p:spPr>
            <a:xfrm>
              <a:off x="4406756" y="1787243"/>
              <a:ext cx="49" cy="923329"/>
            </a:xfrm>
            <a:prstGeom prst="rect">
              <a:avLst/>
            </a:prstGeom>
          </p:spPr>
          <p:txBody>
            <a:bodyPr wrap="none" lIns="0" tIns="0" rIns="0" bIns="0" anchor="ctr">
              <a:spAutoFit/>
            </a:bodyPr>
            <a:lstStyle/>
            <a:p>
              <a:endParaRPr lang="en-US" sz="8000" dirty="0">
                <a:solidFill>
                  <a:schemeClr val="bg1"/>
                </a:solidFill>
                <a:latin typeface="+mn-ea"/>
              </a:endParaRPr>
            </a:p>
          </p:txBody>
        </p:sp>
      </p:grpSp>
      <p:grpSp>
        <p:nvGrpSpPr>
          <p:cNvPr id="57" name="组合 56"/>
          <p:cNvGrpSpPr/>
          <p:nvPr/>
        </p:nvGrpSpPr>
        <p:grpSpPr>
          <a:xfrm>
            <a:off x="5186088" y="1985188"/>
            <a:ext cx="402121" cy="401104"/>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0" name="组合 59"/>
          <p:cNvGrpSpPr/>
          <p:nvPr/>
        </p:nvGrpSpPr>
        <p:grpSpPr>
          <a:xfrm>
            <a:off x="5191054" y="3016004"/>
            <a:ext cx="402121" cy="401104"/>
            <a:chOff x="-959970" y="1422605"/>
            <a:chExt cx="596900" cy="595313"/>
          </a:xfrm>
        </p:grpSpPr>
        <p:sp>
          <p:nvSpPr>
            <p:cNvPr id="6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6" name="组合 65"/>
          <p:cNvGrpSpPr/>
          <p:nvPr/>
        </p:nvGrpSpPr>
        <p:grpSpPr>
          <a:xfrm>
            <a:off x="5188381" y="4074031"/>
            <a:ext cx="402121" cy="401104"/>
            <a:chOff x="-959970" y="1422605"/>
            <a:chExt cx="596900" cy="595313"/>
          </a:xfrm>
        </p:grpSpPr>
        <p:sp>
          <p:nvSpPr>
            <p:cNvPr id="67"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5188381" y="4991179"/>
            <a:ext cx="402121" cy="401104"/>
            <a:chOff x="-959970" y="1422605"/>
            <a:chExt cx="596900" cy="595313"/>
          </a:xfrm>
        </p:grpSpPr>
        <p:sp>
          <p:nvSpPr>
            <p:cNvPr id="75"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7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slide(fromLeft)">
                                      <p:cBhvr>
                                        <p:cTn id="16" dur="500"/>
                                        <p:tgtEl>
                                          <p:spTgt spid="91"/>
                                        </p:tgtEl>
                                      </p:cBhvr>
                                    </p:animEffect>
                                  </p:childTnLst>
                                </p:cTn>
                              </p:par>
                            </p:childTnLst>
                          </p:cTn>
                        </p:par>
                        <p:par>
                          <p:cTn id="17" fill="hold">
                            <p:stCondLst>
                              <p:cond delay="1500"/>
                            </p:stCondLst>
                            <p:childTnLst>
                              <p:par>
                                <p:cTn id="18" presetID="2" presetClass="entr" presetSubtype="2" accel="50000" decel="50000"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1+#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par>
                                <p:cTn id="22" presetID="2" presetClass="entr" presetSubtype="8" accel="50000" decel="5000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0-#ppt_w/2"/>
                                          </p:val>
                                        </p:tav>
                                        <p:tav tm="100000">
                                          <p:val>
                                            <p:strVal val="#ppt_x"/>
                                          </p:val>
                                        </p:tav>
                                      </p:tavLst>
                                    </p:anim>
                                    <p:anim calcmode="lin" valueType="num">
                                      <p:cBhvr additive="base">
                                        <p:cTn id="25" dur="500" fill="hold"/>
                                        <p:tgtEl>
                                          <p:spTgt spid="5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slide(fromLeft)">
                                      <p:cBhvr>
                                        <p:cTn id="29" dur="500"/>
                                        <p:tgtEl>
                                          <p:spTgt spid="94"/>
                                        </p:tgtEl>
                                      </p:cBhvr>
                                    </p:animEffect>
                                  </p:childTnLst>
                                </p:cTn>
                              </p:par>
                            </p:childTnLst>
                          </p:cTn>
                        </p:par>
                        <p:par>
                          <p:cTn id="30" fill="hold">
                            <p:stCondLst>
                              <p:cond delay="2500"/>
                            </p:stCondLst>
                            <p:childTnLst>
                              <p:par>
                                <p:cTn id="31" presetID="2" presetClass="entr" presetSubtype="2" accel="50000" decel="50000"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1+#ppt_w/2"/>
                                          </p:val>
                                        </p:tav>
                                        <p:tav tm="100000">
                                          <p:val>
                                            <p:strVal val="#ppt_x"/>
                                          </p:val>
                                        </p:tav>
                                      </p:tavLst>
                                    </p:anim>
                                    <p:anim calcmode="lin" valueType="num">
                                      <p:cBhvr additive="base">
                                        <p:cTn id="34" dur="500" fill="hold"/>
                                        <p:tgtEl>
                                          <p:spTgt spid="70"/>
                                        </p:tgtEl>
                                        <p:attrNameLst>
                                          <p:attrName>ppt_y</p:attrName>
                                        </p:attrNameLst>
                                      </p:cBhvr>
                                      <p:tavLst>
                                        <p:tav tm="0">
                                          <p:val>
                                            <p:strVal val="#ppt_y"/>
                                          </p:val>
                                        </p:tav>
                                        <p:tav tm="100000">
                                          <p:val>
                                            <p:strVal val="#ppt_y"/>
                                          </p:val>
                                        </p:tav>
                                      </p:tavLst>
                                    </p:anim>
                                  </p:childTnLst>
                                </p:cTn>
                              </p:par>
                              <p:par>
                                <p:cTn id="35" presetID="2" presetClass="entr" presetSubtype="8" accel="50000" decel="5000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0-#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slide(fromLeft)">
                                      <p:cBhvr>
                                        <p:cTn id="42" dur="500"/>
                                        <p:tgtEl>
                                          <p:spTgt spid="97"/>
                                        </p:tgtEl>
                                      </p:cBhvr>
                                    </p:animEffect>
                                  </p:childTnLst>
                                </p:cTn>
                              </p:par>
                            </p:childTnLst>
                          </p:cTn>
                        </p:par>
                        <p:par>
                          <p:cTn id="43" fill="hold">
                            <p:stCondLst>
                              <p:cond delay="3500"/>
                            </p:stCondLst>
                            <p:childTnLst>
                              <p:par>
                                <p:cTn id="44" presetID="2" presetClass="entr" presetSubtype="2" accel="50000" decel="50000" fill="hold" nodeType="after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additive="base">
                                        <p:cTn id="46" dur="500" fill="hold"/>
                                        <p:tgtEl>
                                          <p:spTgt spid="83"/>
                                        </p:tgtEl>
                                        <p:attrNameLst>
                                          <p:attrName>ppt_x</p:attrName>
                                        </p:attrNameLst>
                                      </p:cBhvr>
                                      <p:tavLst>
                                        <p:tav tm="0">
                                          <p:val>
                                            <p:strVal val="1+#ppt_w/2"/>
                                          </p:val>
                                        </p:tav>
                                        <p:tav tm="100000">
                                          <p:val>
                                            <p:strVal val="#ppt_x"/>
                                          </p:val>
                                        </p:tav>
                                      </p:tavLst>
                                    </p:anim>
                                    <p:anim calcmode="lin" valueType="num">
                                      <p:cBhvr additive="base">
                                        <p:cTn id="47" dur="500" fill="hold"/>
                                        <p:tgtEl>
                                          <p:spTgt spid="83"/>
                                        </p:tgtEl>
                                        <p:attrNameLst>
                                          <p:attrName>ppt_y</p:attrName>
                                        </p:attrNameLst>
                                      </p:cBhvr>
                                      <p:tavLst>
                                        <p:tav tm="0">
                                          <p:val>
                                            <p:strVal val="#ppt_y"/>
                                          </p:val>
                                        </p:tav>
                                        <p:tav tm="100000">
                                          <p:val>
                                            <p:strVal val="#ppt_y"/>
                                          </p:val>
                                        </p:tav>
                                      </p:tavLst>
                                    </p:anim>
                                  </p:childTnLst>
                                </p:cTn>
                              </p:par>
                              <p:par>
                                <p:cTn id="48" presetID="2" presetClass="entr" presetSubtype="8" accel="50000" decel="5000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slide(fromLeft)">
                                      <p:cBhvr>
                                        <p:cTn id="55" dur="500"/>
                                        <p:tgtEl>
                                          <p:spTgt spid="100"/>
                                        </p:tgtEl>
                                      </p:cBhvr>
                                    </p:animEffect>
                                  </p:childTnLst>
                                </p:cTn>
                              </p:par>
                            </p:childTnLst>
                          </p:cTn>
                        </p:par>
                        <p:par>
                          <p:cTn id="56" fill="hold">
                            <p:stCondLst>
                              <p:cond delay="4500"/>
                            </p:stCondLst>
                            <p:childTnLst>
                              <p:par>
                                <p:cTn id="57" presetID="2" presetClass="entr" presetSubtype="2" accel="50000" decel="5000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par>
                                <p:cTn id="61" presetID="2" presetClass="entr" presetSubtype="8" accel="50000" decel="5000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0-#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482316" y="1739197"/>
            <a:ext cx="1845377" cy="1845617"/>
            <a:chOff x="896990" y="1360358"/>
            <a:chExt cx="1384213" cy="1384213"/>
          </a:xfrm>
        </p:grpSpPr>
        <p:sp>
          <p:nvSpPr>
            <p:cNvPr id="29" name="Oval 28"/>
            <p:cNvSpPr>
              <a:spLocks noChangeAspect="1"/>
            </p:cNvSpPr>
            <p:nvPr/>
          </p:nvSpPr>
          <p:spPr>
            <a:xfrm>
              <a:off x="896990" y="1360358"/>
              <a:ext cx="1384213" cy="1384213"/>
            </a:xfrm>
            <a:prstGeom prst="ellipse">
              <a:avLst/>
            </a:prstGeom>
            <a:noFill/>
            <a:ln w="1905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33" name="Oval 32"/>
            <p:cNvSpPr/>
            <p:nvPr/>
          </p:nvSpPr>
          <p:spPr>
            <a:xfrm>
              <a:off x="984223" y="1447591"/>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252,545</a:t>
              </a:r>
              <a:endParaRPr lang="en-US" sz="1900" b="1" dirty="0">
                <a:solidFill>
                  <a:schemeClr val="bg1"/>
                </a:solidFill>
                <a:latin typeface="Agency FB" panose="020B0503020202020204" pitchFamily="34" charset="0"/>
              </a:endParaRPr>
            </a:p>
          </p:txBody>
        </p:sp>
      </p:grpSp>
      <p:sp>
        <p:nvSpPr>
          <p:cNvPr id="22" name="TextBox 2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24" name="Straight Connector 2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9814" y="3539567"/>
            <a:ext cx="2150380" cy="1121789"/>
            <a:chOff x="856349" y="2710637"/>
            <a:chExt cx="1612995" cy="841342"/>
          </a:xfrm>
        </p:grpSpPr>
        <p:sp>
          <p:nvSpPr>
            <p:cNvPr id="12" name="TextBox 11"/>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28" name="Group 27"/>
            <p:cNvGrpSpPr/>
            <p:nvPr/>
          </p:nvGrpSpPr>
          <p:grpSpPr>
            <a:xfrm>
              <a:off x="1008901" y="2710637"/>
              <a:ext cx="1398693" cy="362707"/>
              <a:chOff x="856349" y="2659837"/>
              <a:chExt cx="1398693" cy="362707"/>
            </a:xfrm>
          </p:grpSpPr>
          <p:sp>
            <p:nvSpPr>
              <p:cNvPr id="26" name="Rectangle 25"/>
              <p:cNvSpPr/>
              <p:nvPr/>
            </p:nvSpPr>
            <p:spPr>
              <a:xfrm>
                <a:off x="856349" y="2659837"/>
                <a:ext cx="340522" cy="276999"/>
              </a:xfrm>
              <a:prstGeom prst="rect">
                <a:avLst/>
              </a:prstGeom>
            </p:spPr>
            <p:txBody>
              <a:bodyPr wrap="none">
                <a:spAutoFit/>
              </a:bodyPr>
              <a:lstStyle/>
              <a:p>
                <a:r>
                  <a:rPr lang="en-US" dirty="0">
                    <a:solidFill>
                      <a:schemeClr val="tx2">
                        <a:lumMod val="75000"/>
                      </a:schemeClr>
                    </a:solidFill>
                    <a:latin typeface="+mn-ea"/>
                  </a:rPr>
                  <a:t>01</a:t>
                </a:r>
                <a:endParaRPr lang="en-US" dirty="0">
                  <a:solidFill>
                    <a:schemeClr val="tx2">
                      <a:lumMod val="75000"/>
                    </a:schemeClr>
                  </a:solidFill>
                  <a:latin typeface="+mn-ea"/>
                </a:endParaRPr>
              </a:p>
            </p:txBody>
          </p:sp>
          <p:sp>
            <p:nvSpPr>
              <p:cNvPr id="27" name="Rectangle 26"/>
              <p:cNvSpPr/>
              <p:nvPr/>
            </p:nvSpPr>
            <p:spPr>
              <a:xfrm>
                <a:off x="1202694" y="2734003"/>
                <a:ext cx="1052348" cy="288541"/>
              </a:xfrm>
              <a:prstGeom prst="rect">
                <a:avLst/>
              </a:prstGeom>
            </p:spPr>
            <p:txBody>
              <a:bodyPr wrap="none">
                <a:spAutoFit/>
              </a:bodyPr>
              <a:lstStyle/>
              <a:p>
                <a:r>
                  <a:rPr lang="zh-CN" altLang="en-US" sz="1900" b="1" dirty="0">
                    <a:solidFill>
                      <a:schemeClr val="tx2">
                        <a:lumMod val="75000"/>
                      </a:schemeClr>
                    </a:solidFill>
                    <a:latin typeface="+mn-ea"/>
                  </a:rPr>
                  <a:t>添加副标题</a:t>
                </a:r>
                <a:endParaRPr lang="en-US" sz="1900" b="1" dirty="0">
                  <a:solidFill>
                    <a:schemeClr val="tx2">
                      <a:lumMod val="75000"/>
                    </a:schemeClr>
                  </a:solidFill>
                  <a:latin typeface="+mn-ea"/>
                </a:endParaRPr>
              </a:p>
            </p:txBody>
          </p:sp>
        </p:grpSp>
      </p:grpSp>
      <p:grpSp>
        <p:nvGrpSpPr>
          <p:cNvPr id="70" name="Group 69"/>
          <p:cNvGrpSpPr/>
          <p:nvPr/>
        </p:nvGrpSpPr>
        <p:grpSpPr>
          <a:xfrm>
            <a:off x="3940991" y="1739197"/>
            <a:ext cx="1845377" cy="1845617"/>
            <a:chOff x="896990" y="1360358"/>
            <a:chExt cx="1384213" cy="1384213"/>
          </a:xfrm>
        </p:grpSpPr>
        <p:sp>
          <p:nvSpPr>
            <p:cNvPr id="71" name="Oval 70"/>
            <p:cNvSpPr>
              <a:spLocks noChangeAspect="1"/>
            </p:cNvSpPr>
            <p:nvPr/>
          </p:nvSpPr>
          <p:spPr>
            <a:xfrm>
              <a:off x="896990" y="1360358"/>
              <a:ext cx="1384213" cy="138421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2" name="Oval 71"/>
            <p:cNvSpPr/>
            <p:nvPr/>
          </p:nvSpPr>
          <p:spPr>
            <a:xfrm>
              <a:off x="984223" y="1447591"/>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452,545</a:t>
              </a:r>
              <a:endParaRPr lang="en-US" sz="1900" b="1" dirty="0">
                <a:solidFill>
                  <a:schemeClr val="bg1"/>
                </a:solidFill>
                <a:latin typeface="Agency FB" panose="020B0503020202020204" pitchFamily="34" charset="0"/>
              </a:endParaRPr>
            </a:p>
          </p:txBody>
        </p:sp>
      </p:grpSp>
      <p:grpSp>
        <p:nvGrpSpPr>
          <p:cNvPr id="73" name="Group 72"/>
          <p:cNvGrpSpPr/>
          <p:nvPr/>
        </p:nvGrpSpPr>
        <p:grpSpPr>
          <a:xfrm>
            <a:off x="3788488" y="3539567"/>
            <a:ext cx="2150380" cy="1121789"/>
            <a:chOff x="856349" y="2710637"/>
            <a:chExt cx="1612995" cy="841342"/>
          </a:xfrm>
        </p:grpSpPr>
        <p:sp>
          <p:nvSpPr>
            <p:cNvPr id="74" name="TextBox 73"/>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75" name="Group 74"/>
            <p:cNvGrpSpPr/>
            <p:nvPr/>
          </p:nvGrpSpPr>
          <p:grpSpPr>
            <a:xfrm>
              <a:off x="1008901" y="2710637"/>
              <a:ext cx="1398693" cy="362707"/>
              <a:chOff x="856349" y="2659837"/>
              <a:chExt cx="1398693" cy="362707"/>
            </a:xfrm>
          </p:grpSpPr>
          <p:sp>
            <p:nvSpPr>
              <p:cNvPr id="76" name="Rectangle 75"/>
              <p:cNvSpPr/>
              <p:nvPr/>
            </p:nvSpPr>
            <p:spPr>
              <a:xfrm>
                <a:off x="856349" y="2659837"/>
                <a:ext cx="340522" cy="276999"/>
              </a:xfrm>
              <a:prstGeom prst="rect">
                <a:avLst/>
              </a:prstGeom>
            </p:spPr>
            <p:txBody>
              <a:bodyPr wrap="none">
                <a:spAutoFit/>
              </a:bodyPr>
              <a:lstStyle/>
              <a:p>
                <a:r>
                  <a:rPr lang="en-US" dirty="0">
                    <a:solidFill>
                      <a:schemeClr val="accent4"/>
                    </a:solidFill>
                    <a:latin typeface="+mn-ea"/>
                  </a:rPr>
                  <a:t>02</a:t>
                </a:r>
                <a:endParaRPr lang="en-US" dirty="0">
                  <a:solidFill>
                    <a:schemeClr val="accent4"/>
                  </a:solidFill>
                  <a:latin typeface="+mn-ea"/>
                </a:endParaRPr>
              </a:p>
            </p:txBody>
          </p:sp>
          <p:sp>
            <p:nvSpPr>
              <p:cNvPr id="77" name="Rectangle 76"/>
              <p:cNvSpPr/>
              <p:nvPr/>
            </p:nvSpPr>
            <p:spPr>
              <a:xfrm>
                <a:off x="1202694" y="2734003"/>
                <a:ext cx="1052348" cy="288541"/>
              </a:xfrm>
              <a:prstGeom prst="rect">
                <a:avLst/>
              </a:prstGeom>
            </p:spPr>
            <p:txBody>
              <a:bodyPr wrap="none">
                <a:spAutoFit/>
              </a:bodyPr>
              <a:lstStyle/>
              <a:p>
                <a:r>
                  <a:rPr lang="zh-CN" altLang="en-US" sz="1900" b="1" dirty="0">
                    <a:solidFill>
                      <a:schemeClr val="accent4"/>
                    </a:solidFill>
                    <a:latin typeface="+mn-ea"/>
                  </a:rPr>
                  <a:t>添加副标题</a:t>
                </a:r>
                <a:endParaRPr lang="en-US" sz="1900" b="1" dirty="0">
                  <a:solidFill>
                    <a:schemeClr val="accent4"/>
                  </a:solidFill>
                  <a:latin typeface="+mn-ea"/>
                </a:endParaRPr>
              </a:p>
            </p:txBody>
          </p:sp>
        </p:grpSp>
      </p:grpSp>
      <p:grpSp>
        <p:nvGrpSpPr>
          <p:cNvPr id="78" name="Group 77"/>
          <p:cNvGrpSpPr/>
          <p:nvPr/>
        </p:nvGrpSpPr>
        <p:grpSpPr>
          <a:xfrm>
            <a:off x="6398569" y="1739197"/>
            <a:ext cx="1845377" cy="1845617"/>
            <a:chOff x="896990" y="1360358"/>
            <a:chExt cx="1384213" cy="1384213"/>
          </a:xfrm>
        </p:grpSpPr>
        <p:sp>
          <p:nvSpPr>
            <p:cNvPr id="79" name="Oval 78"/>
            <p:cNvSpPr>
              <a:spLocks noChangeAspect="1"/>
            </p:cNvSpPr>
            <p:nvPr/>
          </p:nvSpPr>
          <p:spPr>
            <a:xfrm>
              <a:off x="896990" y="1360358"/>
              <a:ext cx="1384213" cy="138421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0" name="Oval 79"/>
            <p:cNvSpPr/>
            <p:nvPr/>
          </p:nvSpPr>
          <p:spPr>
            <a:xfrm>
              <a:off x="984223" y="1447591"/>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652,545</a:t>
              </a:r>
              <a:endParaRPr lang="en-US" sz="1900" b="1" dirty="0">
                <a:solidFill>
                  <a:schemeClr val="bg1"/>
                </a:solidFill>
                <a:latin typeface="Agency FB" panose="020B0503020202020204" pitchFamily="34" charset="0"/>
              </a:endParaRPr>
            </a:p>
          </p:txBody>
        </p:sp>
      </p:grpSp>
      <p:grpSp>
        <p:nvGrpSpPr>
          <p:cNvPr id="81" name="Group 80"/>
          <p:cNvGrpSpPr/>
          <p:nvPr/>
        </p:nvGrpSpPr>
        <p:grpSpPr>
          <a:xfrm>
            <a:off x="6246067" y="3539567"/>
            <a:ext cx="2150380" cy="1121789"/>
            <a:chOff x="856349" y="2710637"/>
            <a:chExt cx="1612995" cy="841342"/>
          </a:xfrm>
        </p:grpSpPr>
        <p:sp>
          <p:nvSpPr>
            <p:cNvPr id="82" name="TextBox 81"/>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83" name="Group 82"/>
            <p:cNvGrpSpPr/>
            <p:nvPr/>
          </p:nvGrpSpPr>
          <p:grpSpPr>
            <a:xfrm>
              <a:off x="1008901" y="2710637"/>
              <a:ext cx="1398693" cy="362707"/>
              <a:chOff x="856349" y="2659837"/>
              <a:chExt cx="1398693" cy="362707"/>
            </a:xfrm>
          </p:grpSpPr>
          <p:sp>
            <p:nvSpPr>
              <p:cNvPr id="84" name="Rectangle 83"/>
              <p:cNvSpPr/>
              <p:nvPr/>
            </p:nvSpPr>
            <p:spPr>
              <a:xfrm>
                <a:off x="856349" y="2659837"/>
                <a:ext cx="340522" cy="276999"/>
              </a:xfrm>
              <a:prstGeom prst="rect">
                <a:avLst/>
              </a:prstGeom>
            </p:spPr>
            <p:txBody>
              <a:bodyPr wrap="none">
                <a:spAutoFit/>
              </a:bodyPr>
              <a:lstStyle/>
              <a:p>
                <a:r>
                  <a:rPr lang="en-US" dirty="0">
                    <a:solidFill>
                      <a:schemeClr val="accent1"/>
                    </a:solidFill>
                    <a:latin typeface="+mn-ea"/>
                  </a:rPr>
                  <a:t>03</a:t>
                </a:r>
                <a:endParaRPr lang="en-US" dirty="0">
                  <a:solidFill>
                    <a:schemeClr val="accent1"/>
                  </a:solidFill>
                  <a:latin typeface="+mn-ea"/>
                </a:endParaRPr>
              </a:p>
            </p:txBody>
          </p:sp>
          <p:sp>
            <p:nvSpPr>
              <p:cNvPr id="85" name="Rectangle 84"/>
              <p:cNvSpPr/>
              <p:nvPr/>
            </p:nvSpPr>
            <p:spPr>
              <a:xfrm>
                <a:off x="1202694" y="2734003"/>
                <a:ext cx="1052348" cy="288541"/>
              </a:xfrm>
              <a:prstGeom prst="rect">
                <a:avLst/>
              </a:prstGeom>
            </p:spPr>
            <p:txBody>
              <a:bodyPr wrap="none">
                <a:spAutoFit/>
              </a:bodyPr>
              <a:lstStyle/>
              <a:p>
                <a:r>
                  <a:rPr lang="zh-CN" altLang="en-US" sz="1900" b="1" dirty="0">
                    <a:solidFill>
                      <a:schemeClr val="accent1"/>
                    </a:solidFill>
                    <a:latin typeface="+mn-ea"/>
                  </a:rPr>
                  <a:t>添加副标题</a:t>
                </a:r>
                <a:endParaRPr lang="en-US" sz="1900" b="1" dirty="0">
                  <a:solidFill>
                    <a:schemeClr val="accent1"/>
                  </a:solidFill>
                  <a:latin typeface="+mn-ea"/>
                </a:endParaRPr>
              </a:p>
            </p:txBody>
          </p:sp>
        </p:grpSp>
      </p:grpSp>
      <p:grpSp>
        <p:nvGrpSpPr>
          <p:cNvPr id="86" name="Group 85"/>
          <p:cNvGrpSpPr/>
          <p:nvPr/>
        </p:nvGrpSpPr>
        <p:grpSpPr>
          <a:xfrm>
            <a:off x="8846138" y="1739197"/>
            <a:ext cx="1845377" cy="1845617"/>
            <a:chOff x="896990" y="1360358"/>
            <a:chExt cx="1384213" cy="1384213"/>
          </a:xfrm>
        </p:grpSpPr>
        <p:sp>
          <p:nvSpPr>
            <p:cNvPr id="87" name="Oval 86"/>
            <p:cNvSpPr>
              <a:spLocks noChangeAspect="1"/>
            </p:cNvSpPr>
            <p:nvPr/>
          </p:nvSpPr>
          <p:spPr>
            <a:xfrm>
              <a:off x="896990" y="1360358"/>
              <a:ext cx="1384213" cy="138421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8" name="Oval 87"/>
            <p:cNvSpPr/>
            <p:nvPr/>
          </p:nvSpPr>
          <p:spPr>
            <a:xfrm>
              <a:off x="984223" y="1447591"/>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752,545</a:t>
              </a:r>
              <a:endParaRPr lang="en-US" sz="1900" b="1" dirty="0">
                <a:solidFill>
                  <a:schemeClr val="bg1"/>
                </a:solidFill>
                <a:latin typeface="Agency FB" panose="020B0503020202020204" pitchFamily="34" charset="0"/>
              </a:endParaRPr>
            </a:p>
          </p:txBody>
        </p:sp>
      </p:grpSp>
      <p:grpSp>
        <p:nvGrpSpPr>
          <p:cNvPr id="89" name="Group 88"/>
          <p:cNvGrpSpPr/>
          <p:nvPr/>
        </p:nvGrpSpPr>
        <p:grpSpPr>
          <a:xfrm>
            <a:off x="8693635" y="3539567"/>
            <a:ext cx="2150380" cy="1121789"/>
            <a:chOff x="856349" y="2710637"/>
            <a:chExt cx="1612995" cy="841342"/>
          </a:xfrm>
        </p:grpSpPr>
        <p:sp>
          <p:nvSpPr>
            <p:cNvPr id="90" name="TextBox 89"/>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91" name="Group 90"/>
            <p:cNvGrpSpPr/>
            <p:nvPr/>
          </p:nvGrpSpPr>
          <p:grpSpPr>
            <a:xfrm>
              <a:off x="1008901" y="2710637"/>
              <a:ext cx="1398693" cy="362707"/>
              <a:chOff x="856349" y="2659837"/>
              <a:chExt cx="1398693" cy="362707"/>
            </a:xfrm>
          </p:grpSpPr>
          <p:sp>
            <p:nvSpPr>
              <p:cNvPr id="92" name="Rectangle 91"/>
              <p:cNvSpPr/>
              <p:nvPr/>
            </p:nvSpPr>
            <p:spPr>
              <a:xfrm>
                <a:off x="856349" y="2659837"/>
                <a:ext cx="340522" cy="276999"/>
              </a:xfrm>
              <a:prstGeom prst="rect">
                <a:avLst/>
              </a:prstGeom>
            </p:spPr>
            <p:txBody>
              <a:bodyPr wrap="none">
                <a:spAutoFit/>
              </a:bodyPr>
              <a:lstStyle/>
              <a:p>
                <a:r>
                  <a:rPr lang="en-US" dirty="0">
                    <a:solidFill>
                      <a:schemeClr val="accent3"/>
                    </a:solidFill>
                    <a:latin typeface="+mn-ea"/>
                  </a:rPr>
                  <a:t>04</a:t>
                </a:r>
                <a:endParaRPr lang="en-US" dirty="0">
                  <a:solidFill>
                    <a:schemeClr val="accent3"/>
                  </a:solidFill>
                  <a:latin typeface="+mn-ea"/>
                </a:endParaRPr>
              </a:p>
            </p:txBody>
          </p:sp>
          <p:sp>
            <p:nvSpPr>
              <p:cNvPr id="93" name="Rectangle 92"/>
              <p:cNvSpPr/>
              <p:nvPr/>
            </p:nvSpPr>
            <p:spPr>
              <a:xfrm>
                <a:off x="1202694" y="2734003"/>
                <a:ext cx="1052348" cy="288541"/>
              </a:xfrm>
              <a:prstGeom prst="rect">
                <a:avLst/>
              </a:prstGeom>
            </p:spPr>
            <p:txBody>
              <a:bodyPr wrap="none">
                <a:spAutoFit/>
              </a:bodyPr>
              <a:lstStyle/>
              <a:p>
                <a:r>
                  <a:rPr lang="zh-CN" altLang="en-US" sz="1900" b="1" dirty="0">
                    <a:solidFill>
                      <a:schemeClr val="accent3"/>
                    </a:solidFill>
                    <a:latin typeface="+mn-ea"/>
                  </a:rPr>
                  <a:t>添加副标题</a:t>
                </a:r>
                <a:endParaRPr lang="en-US" sz="1900" b="1" dirty="0">
                  <a:solidFill>
                    <a:schemeClr val="accent3"/>
                  </a:solidFill>
                  <a:latin typeface="+mn-ea"/>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lide(fromBottom)">
                                      <p:cBhvr>
                                        <p:cTn id="12" dur="500"/>
                                        <p:tgtEl>
                                          <p:spTgt spid="31"/>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slide(fromBottom)">
                                      <p:cBhvr>
                                        <p:cTn id="21" dur="500"/>
                                        <p:tgtEl>
                                          <p:spTgt spid="73"/>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slide(fromBottom)">
                                      <p:cBhvr>
                                        <p:cTn id="30" dur="500"/>
                                        <p:tgtEl>
                                          <p:spTgt spid="81"/>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slide(fromBottom)">
                                      <p:cBhvr>
                                        <p:cTn id="39" dur="500"/>
                                        <p:tgtEl>
                                          <p:spTgt spid="89"/>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upRight)">
                                      <p:cBhvr>
                                        <p:cTn id="43" dur="500"/>
                                        <p:tgtEl>
                                          <p:spTgt spid="2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p:cNvSpPr/>
          <p:nvPr/>
        </p:nvSpPr>
        <p:spPr>
          <a:xfrm>
            <a:off x="1265836" y="1843991"/>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31" tIns="952627" rIns="265488" bIns="265488" numCol="1" spcCol="1693" anchor="ctr" anchorCtr="0">
            <a:noAutofit/>
          </a:bodyPr>
          <a:lstStyle/>
          <a:p>
            <a:pPr algn="ctr" defTabSz="1659255">
              <a:lnSpc>
                <a:spcPct val="90000"/>
              </a:lnSpc>
              <a:spcBef>
                <a:spcPct val="0"/>
              </a:spcBef>
              <a:spcAft>
                <a:spcPct val="35000"/>
              </a:spcAft>
            </a:pPr>
            <a:r>
              <a:rPr lang="en-US" sz="3700" dirty="0">
                <a:latin typeface="+mn-ea"/>
              </a:rPr>
              <a:t>1</a:t>
            </a:r>
            <a:endParaRPr lang="en-US" sz="3700" dirty="0">
              <a:latin typeface="+mn-ea"/>
            </a:endParaRPr>
          </a:p>
        </p:txBody>
      </p:sp>
      <p:sp>
        <p:nvSpPr>
          <p:cNvPr id="43" name="Freeform 42"/>
          <p:cNvSpPr/>
          <p:nvPr/>
        </p:nvSpPr>
        <p:spPr>
          <a:xfrm>
            <a:off x="3254117" y="1843991"/>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9" tIns="952631" rIns="952626" bIns="265488" numCol="1" spcCol="1693" anchor="ctr" anchorCtr="0">
            <a:noAutofit/>
          </a:bodyPr>
          <a:lstStyle/>
          <a:p>
            <a:pPr algn="ctr" defTabSz="1659255">
              <a:lnSpc>
                <a:spcPct val="90000"/>
              </a:lnSpc>
              <a:spcBef>
                <a:spcPct val="0"/>
              </a:spcBef>
              <a:spcAft>
                <a:spcPct val="35000"/>
              </a:spcAft>
            </a:pPr>
            <a:r>
              <a:rPr lang="en-US" sz="3700" dirty="0">
                <a:latin typeface="+mn-ea"/>
              </a:rPr>
              <a:t>4</a:t>
            </a:r>
            <a:endParaRPr lang="en-US" sz="3700" dirty="0">
              <a:latin typeface="+mn-ea"/>
            </a:endParaRPr>
          </a:p>
        </p:txBody>
      </p:sp>
      <p:sp>
        <p:nvSpPr>
          <p:cNvPr id="44" name="Freeform 43"/>
          <p:cNvSpPr/>
          <p:nvPr/>
        </p:nvSpPr>
        <p:spPr>
          <a:xfrm>
            <a:off x="3254117" y="3832532"/>
            <a:ext cx="1900501" cy="1900749"/>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8" tIns="265489" rIns="952631" bIns="952627" numCol="1" spcCol="1693" anchor="ctr" anchorCtr="0">
            <a:noAutofit/>
          </a:bodyPr>
          <a:lstStyle/>
          <a:p>
            <a:pPr algn="ctr" defTabSz="1659255">
              <a:lnSpc>
                <a:spcPct val="90000"/>
              </a:lnSpc>
              <a:spcBef>
                <a:spcPct val="0"/>
              </a:spcBef>
              <a:spcAft>
                <a:spcPct val="35000"/>
              </a:spcAft>
            </a:pPr>
            <a:r>
              <a:rPr lang="en-US" sz="3700" dirty="0">
                <a:latin typeface="+mn-ea"/>
              </a:rPr>
              <a:t>3</a:t>
            </a:r>
            <a:endParaRPr lang="en-US" sz="3700" dirty="0">
              <a:latin typeface="+mn-ea"/>
            </a:endParaRPr>
          </a:p>
        </p:txBody>
      </p:sp>
      <p:sp>
        <p:nvSpPr>
          <p:cNvPr id="45" name="Freeform 44"/>
          <p:cNvSpPr/>
          <p:nvPr/>
        </p:nvSpPr>
        <p:spPr>
          <a:xfrm>
            <a:off x="1265836" y="3832533"/>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29" tIns="265487" rIns="265485" bIns="952633" numCol="1" spcCol="1693" anchor="ctr" anchorCtr="0">
            <a:noAutofit/>
          </a:bodyPr>
          <a:lstStyle/>
          <a:p>
            <a:pPr algn="ctr" defTabSz="1659255">
              <a:lnSpc>
                <a:spcPct val="90000"/>
              </a:lnSpc>
              <a:spcBef>
                <a:spcPct val="0"/>
              </a:spcBef>
              <a:spcAft>
                <a:spcPct val="35000"/>
              </a:spcAft>
            </a:pPr>
            <a:r>
              <a:rPr lang="en-US" sz="3700" dirty="0">
                <a:latin typeface="+mn-ea"/>
              </a:rPr>
              <a:t>2</a:t>
            </a:r>
            <a:endParaRPr lang="en-US" sz="3700" dirty="0">
              <a:latin typeface="+mn-ea"/>
            </a:endParaRPr>
          </a:p>
        </p:txBody>
      </p:sp>
      <p:grpSp>
        <p:nvGrpSpPr>
          <p:cNvPr id="13" name="Group 71"/>
          <p:cNvGrpSpPr/>
          <p:nvPr/>
        </p:nvGrpSpPr>
        <p:grpSpPr>
          <a:xfrm>
            <a:off x="2882138" y="3393562"/>
            <a:ext cx="656176" cy="790148"/>
            <a:chOff x="4325902" y="2685301"/>
            <a:chExt cx="492196" cy="592611"/>
          </a:xfrm>
        </p:grpSpPr>
        <p:sp>
          <p:nvSpPr>
            <p:cNvPr id="46" name="Circular Arrow 45"/>
            <p:cNvSpPr/>
            <p:nvPr/>
          </p:nvSpPr>
          <p:spPr>
            <a:xfrm>
              <a:off x="4325902" y="2685301"/>
              <a:ext cx="492196" cy="427997"/>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7" name="Circular Arrow 46"/>
            <p:cNvSpPr/>
            <p:nvPr/>
          </p:nvSpPr>
          <p:spPr>
            <a:xfrm rot="10800000">
              <a:off x="4325902" y="2849915"/>
              <a:ext cx="492196" cy="427997"/>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33" name="Group 32"/>
          <p:cNvGrpSpPr/>
          <p:nvPr/>
        </p:nvGrpSpPr>
        <p:grpSpPr>
          <a:xfrm>
            <a:off x="5796996" y="5075241"/>
            <a:ext cx="4983765" cy="964368"/>
            <a:chOff x="4033795" y="1000568"/>
            <a:chExt cx="3738310" cy="723276"/>
          </a:xfrm>
        </p:grpSpPr>
        <p:grpSp>
          <p:nvGrpSpPr>
            <p:cNvPr id="34" name="Group 29"/>
            <p:cNvGrpSpPr/>
            <p:nvPr/>
          </p:nvGrpSpPr>
          <p:grpSpPr>
            <a:xfrm>
              <a:off x="4399178" y="1000568"/>
              <a:ext cx="3372927" cy="723276"/>
              <a:chOff x="798970" y="1689403"/>
              <a:chExt cx="1860430" cy="723276"/>
            </a:xfrm>
          </p:grpSpPr>
          <p:sp>
            <p:nvSpPr>
              <p:cNvPr id="36"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endParaRPr lang="en-US" sz="2100" dirty="0">
                  <a:solidFill>
                    <a:schemeClr val="accent3"/>
                  </a:solidFill>
                  <a:latin typeface="+mn-ea"/>
                </a:endParaRPr>
              </a:p>
            </p:txBody>
          </p:sp>
          <p:sp>
            <p:nvSpPr>
              <p:cNvPr id="37"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35" name="Rectangle 34"/>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8" name="Group 37"/>
          <p:cNvGrpSpPr/>
          <p:nvPr/>
        </p:nvGrpSpPr>
        <p:grpSpPr>
          <a:xfrm>
            <a:off x="5796996" y="1648185"/>
            <a:ext cx="4983765" cy="964368"/>
            <a:chOff x="4033795" y="1000568"/>
            <a:chExt cx="3738310" cy="723276"/>
          </a:xfrm>
        </p:grpSpPr>
        <p:grpSp>
          <p:nvGrpSpPr>
            <p:cNvPr id="40" name="Group 29"/>
            <p:cNvGrpSpPr/>
            <p:nvPr/>
          </p:nvGrpSpPr>
          <p:grpSpPr>
            <a:xfrm>
              <a:off x="4399178" y="1000568"/>
              <a:ext cx="3372927" cy="723276"/>
              <a:chOff x="798970" y="1689403"/>
              <a:chExt cx="1860430" cy="723276"/>
            </a:xfrm>
          </p:grpSpPr>
          <p:sp>
            <p:nvSpPr>
              <p:cNvPr id="48"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49"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41" name="Rectangle 40"/>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56" name="Group 55"/>
          <p:cNvGrpSpPr/>
          <p:nvPr/>
        </p:nvGrpSpPr>
        <p:grpSpPr>
          <a:xfrm>
            <a:off x="5796996" y="2790539"/>
            <a:ext cx="4983765" cy="964367"/>
            <a:chOff x="4033795" y="1822859"/>
            <a:chExt cx="3738310" cy="723275"/>
          </a:xfrm>
        </p:grpSpPr>
        <p:grpSp>
          <p:nvGrpSpPr>
            <p:cNvPr id="58" name="Group 29"/>
            <p:cNvGrpSpPr/>
            <p:nvPr/>
          </p:nvGrpSpPr>
          <p:grpSpPr>
            <a:xfrm>
              <a:off x="4399178" y="1822859"/>
              <a:ext cx="3372927" cy="723275"/>
              <a:chOff x="798970" y="1689403"/>
              <a:chExt cx="1860430" cy="723275"/>
            </a:xfrm>
          </p:grpSpPr>
          <p:sp>
            <p:nvSpPr>
              <p:cNvPr id="6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02</a:t>
                </a:r>
                <a:endParaRPr lang="en-US" sz="2100" dirty="0">
                  <a:solidFill>
                    <a:schemeClr val="accent4"/>
                  </a:solidFill>
                  <a:latin typeface="+mn-ea"/>
                </a:endParaRPr>
              </a:p>
            </p:txBody>
          </p:sp>
          <p:sp>
            <p:nvSpPr>
              <p:cNvPr id="63"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59" name="Rectangle 58"/>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5" name="Group 64"/>
          <p:cNvGrpSpPr/>
          <p:nvPr/>
        </p:nvGrpSpPr>
        <p:grpSpPr>
          <a:xfrm>
            <a:off x="5796997" y="3932891"/>
            <a:ext cx="4983763" cy="964367"/>
            <a:chOff x="4033795" y="1822859"/>
            <a:chExt cx="3738309" cy="723275"/>
          </a:xfrm>
        </p:grpSpPr>
        <p:grpSp>
          <p:nvGrpSpPr>
            <p:cNvPr id="68" name="Group 29"/>
            <p:cNvGrpSpPr/>
            <p:nvPr/>
          </p:nvGrpSpPr>
          <p:grpSpPr>
            <a:xfrm>
              <a:off x="4399178" y="1822859"/>
              <a:ext cx="3372926" cy="723275"/>
              <a:chOff x="798970" y="1689403"/>
              <a:chExt cx="1860430" cy="723275"/>
            </a:xfrm>
          </p:grpSpPr>
          <p:sp>
            <p:nvSpPr>
              <p:cNvPr id="70"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endParaRPr lang="en-US" sz="2100" dirty="0">
                  <a:solidFill>
                    <a:schemeClr val="accent1"/>
                  </a:solidFill>
                  <a:latin typeface="+mn-ea"/>
                </a:endParaRPr>
              </a:p>
            </p:txBody>
          </p:sp>
          <p:sp>
            <p:nvSpPr>
              <p:cNvPr id="71"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69" name="Rectangle 68"/>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32" name="组合 31"/>
          <p:cNvGrpSpPr/>
          <p:nvPr/>
        </p:nvGrpSpPr>
        <p:grpSpPr>
          <a:xfrm>
            <a:off x="5559086" y="1761584"/>
            <a:ext cx="402121" cy="401104"/>
            <a:chOff x="-959970" y="1422605"/>
            <a:chExt cx="596900" cy="595313"/>
          </a:xfrm>
        </p:grpSpPr>
        <p:sp>
          <p:nvSpPr>
            <p:cNvPr id="39"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1" name="组合 50"/>
          <p:cNvGrpSpPr/>
          <p:nvPr/>
        </p:nvGrpSpPr>
        <p:grpSpPr>
          <a:xfrm>
            <a:off x="5556413" y="2882111"/>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5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4" name="组合 53"/>
          <p:cNvGrpSpPr/>
          <p:nvPr/>
        </p:nvGrpSpPr>
        <p:grpSpPr>
          <a:xfrm>
            <a:off x="5556413" y="4002637"/>
            <a:ext cx="402121" cy="401104"/>
            <a:chOff x="-959970" y="1422605"/>
            <a:chExt cx="596900" cy="595313"/>
          </a:xfrm>
        </p:grpSpPr>
        <p:sp>
          <p:nvSpPr>
            <p:cNvPr id="55"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5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0" name="组合 59"/>
          <p:cNvGrpSpPr/>
          <p:nvPr/>
        </p:nvGrpSpPr>
        <p:grpSpPr>
          <a:xfrm>
            <a:off x="5556413" y="5156576"/>
            <a:ext cx="402121" cy="401104"/>
            <a:chOff x="-959970" y="1422605"/>
            <a:chExt cx="596900" cy="595313"/>
          </a:xfrm>
        </p:grpSpPr>
        <p:sp>
          <p:nvSpPr>
            <p:cNvPr id="62"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6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360"/>
                                          </p:val>
                                        </p:tav>
                                        <p:tav tm="100000">
                                          <p:val>
                                            <p:fltVal val="0"/>
                                          </p:val>
                                        </p:tav>
                                      </p:tavLst>
                                    </p:anim>
                                    <p:animEffect transition="in" filter="fade">
                                      <p:cBhvr>
                                        <p:cTn id="30" dur="1000"/>
                                        <p:tgtEl>
                                          <p:spTgt spid="13"/>
                                        </p:tgtEl>
                                      </p:cBhvr>
                                    </p:animEffect>
                                  </p:childTnLst>
                                </p:cTn>
                              </p:par>
                            </p:childTnLst>
                          </p:cTn>
                        </p:par>
                        <p:par>
                          <p:cTn id="31" fill="hold">
                            <p:stCondLst>
                              <p:cond delay="3000"/>
                            </p:stCondLst>
                            <p:childTnLst>
                              <p:par>
                                <p:cTn id="32" presetID="2" presetClass="entr" presetSubtype="2" accel="50000" decel="5000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par>
                                <p:cTn id="36" presetID="2" presetClass="entr" presetSubtype="8" accel="50000" decel="5000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0-#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accel="50000" decel="50000"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1+#ppt_w/2"/>
                                          </p:val>
                                        </p:tav>
                                        <p:tav tm="100000">
                                          <p:val>
                                            <p:strVal val="#ppt_x"/>
                                          </p:val>
                                        </p:tav>
                                      </p:tavLst>
                                    </p:anim>
                                    <p:anim calcmode="lin" valueType="num">
                                      <p:cBhvr additive="base">
                                        <p:cTn id="44" dur="500" fill="hold"/>
                                        <p:tgtEl>
                                          <p:spTgt spid="56"/>
                                        </p:tgtEl>
                                        <p:attrNameLst>
                                          <p:attrName>ppt_y</p:attrName>
                                        </p:attrNameLst>
                                      </p:cBhvr>
                                      <p:tavLst>
                                        <p:tav tm="0">
                                          <p:val>
                                            <p:strVal val="#ppt_y"/>
                                          </p:val>
                                        </p:tav>
                                        <p:tav tm="100000">
                                          <p:val>
                                            <p:strVal val="#ppt_y"/>
                                          </p:val>
                                        </p:tav>
                                      </p:tavLst>
                                    </p:anim>
                                  </p:childTnLst>
                                </p:cTn>
                              </p:par>
                              <p:par>
                                <p:cTn id="45" presetID="2" presetClass="entr" presetSubtype="8" accel="50000" decel="5000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0-#ppt_w/2"/>
                                          </p:val>
                                        </p:tav>
                                        <p:tav tm="100000">
                                          <p:val>
                                            <p:strVal val="#ppt_x"/>
                                          </p:val>
                                        </p:tav>
                                      </p:tavLst>
                                    </p:anim>
                                    <p:anim calcmode="lin" valueType="num">
                                      <p:cBhvr additive="base">
                                        <p:cTn id="48" dur="500" fill="hold"/>
                                        <p:tgtEl>
                                          <p:spTgt spid="51"/>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accel="50000" decel="50000"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500" fill="hold"/>
                                        <p:tgtEl>
                                          <p:spTgt spid="65"/>
                                        </p:tgtEl>
                                        <p:attrNameLst>
                                          <p:attrName>ppt_x</p:attrName>
                                        </p:attrNameLst>
                                      </p:cBhvr>
                                      <p:tavLst>
                                        <p:tav tm="0">
                                          <p:val>
                                            <p:strVal val="1+#ppt_w/2"/>
                                          </p:val>
                                        </p:tav>
                                        <p:tav tm="100000">
                                          <p:val>
                                            <p:strVal val="#ppt_x"/>
                                          </p:val>
                                        </p:tav>
                                      </p:tavLst>
                                    </p:anim>
                                    <p:anim calcmode="lin" valueType="num">
                                      <p:cBhvr additive="base">
                                        <p:cTn id="53" dur="500" fill="hold"/>
                                        <p:tgtEl>
                                          <p:spTgt spid="65"/>
                                        </p:tgtEl>
                                        <p:attrNameLst>
                                          <p:attrName>ppt_y</p:attrName>
                                        </p:attrNameLst>
                                      </p:cBhvr>
                                      <p:tavLst>
                                        <p:tav tm="0">
                                          <p:val>
                                            <p:strVal val="#ppt_y"/>
                                          </p:val>
                                        </p:tav>
                                        <p:tav tm="100000">
                                          <p:val>
                                            <p:strVal val="#ppt_y"/>
                                          </p:val>
                                        </p:tav>
                                      </p:tavLst>
                                    </p:anim>
                                  </p:childTnLst>
                                </p:cTn>
                              </p:par>
                              <p:par>
                                <p:cTn id="54" presetID="2" presetClass="entr" presetSubtype="8" accel="50000" decel="5000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fill="hold"/>
                                        <p:tgtEl>
                                          <p:spTgt spid="54"/>
                                        </p:tgtEl>
                                        <p:attrNameLst>
                                          <p:attrName>ppt_x</p:attrName>
                                        </p:attrNameLst>
                                      </p:cBhvr>
                                      <p:tavLst>
                                        <p:tav tm="0">
                                          <p:val>
                                            <p:strVal val="0-#ppt_w/2"/>
                                          </p:val>
                                        </p:tav>
                                        <p:tav tm="100000">
                                          <p:val>
                                            <p:strVal val="#ppt_x"/>
                                          </p:val>
                                        </p:tav>
                                      </p:tavLst>
                                    </p:anim>
                                    <p:anim calcmode="lin" valueType="num">
                                      <p:cBhvr additive="base">
                                        <p:cTn id="57" dur="500" fill="hold"/>
                                        <p:tgtEl>
                                          <p:spTgt spid="54"/>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 presetClass="entr" presetSubtype="2" accel="50000" decel="5000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1+#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par>
                                <p:cTn id="63" presetID="2" presetClass="entr" presetSubtype="8" accel="50000" decel="5000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0-#ppt_w/2"/>
                                          </p:val>
                                        </p:tav>
                                        <p:tav tm="100000">
                                          <p:val>
                                            <p:strVal val="#ppt_x"/>
                                          </p:val>
                                        </p:tav>
                                      </p:tavLst>
                                    </p:anim>
                                    <p:anim calcmode="lin" valueType="num">
                                      <p:cBhvr additive="base">
                                        <p:cTn id="66"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75"/>
          <p:cNvGrpSpPr/>
          <p:nvPr/>
        </p:nvGrpSpPr>
        <p:grpSpPr>
          <a:xfrm>
            <a:off x="720047" y="4226872"/>
            <a:ext cx="2596630" cy="942961"/>
            <a:chOff x="5603652" y="1638228"/>
            <a:chExt cx="1947726" cy="707221"/>
          </a:xfrm>
        </p:grpSpPr>
        <p:sp>
          <p:nvSpPr>
            <p:cNvPr id="64"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6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6" name="Group 72"/>
          <p:cNvGrpSpPr/>
          <p:nvPr/>
        </p:nvGrpSpPr>
        <p:grpSpPr>
          <a:xfrm>
            <a:off x="720047" y="2135227"/>
            <a:ext cx="2596630" cy="915868"/>
            <a:chOff x="5603652" y="1658548"/>
            <a:chExt cx="1947726" cy="686901"/>
          </a:xfrm>
        </p:grpSpPr>
        <p:sp>
          <p:nvSpPr>
            <p:cNvPr id="67"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5"/>
                  </a:solidFill>
                  <a:latin typeface="+mn-ea"/>
                </a:rPr>
                <a:t>添加副标题</a:t>
              </a:r>
              <a:endParaRPr lang="en-US" dirty="0">
                <a:solidFill>
                  <a:schemeClr val="accent5"/>
                </a:solidFill>
                <a:latin typeface="+mn-ea"/>
              </a:endParaRPr>
            </a:p>
          </p:txBody>
        </p:sp>
        <p:sp>
          <p:nvSpPr>
            <p:cNvPr id="6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0" name="Group 66"/>
          <p:cNvGrpSpPr/>
          <p:nvPr/>
        </p:nvGrpSpPr>
        <p:grpSpPr>
          <a:xfrm>
            <a:off x="8875324" y="2192923"/>
            <a:ext cx="2596630" cy="911661"/>
            <a:chOff x="5603652" y="1661703"/>
            <a:chExt cx="1947726" cy="683746"/>
          </a:xfrm>
        </p:grpSpPr>
        <p:sp>
          <p:nvSpPr>
            <p:cNvPr id="81"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7" name="Group 69"/>
          <p:cNvGrpSpPr/>
          <p:nvPr/>
        </p:nvGrpSpPr>
        <p:grpSpPr>
          <a:xfrm>
            <a:off x="8875324" y="4243032"/>
            <a:ext cx="2596630" cy="913253"/>
            <a:chOff x="5603652" y="1660509"/>
            <a:chExt cx="1947726" cy="684940"/>
          </a:xfrm>
        </p:grpSpPr>
        <p:sp>
          <p:nvSpPr>
            <p:cNvPr id="88"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3" name="Hexagon 42"/>
          <p:cNvSpPr/>
          <p:nvPr/>
        </p:nvSpPr>
        <p:spPr>
          <a:xfrm>
            <a:off x="4901005" y="2682098"/>
            <a:ext cx="2380779" cy="2052663"/>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6400" dirty="0">
              <a:latin typeface="+mn-ea"/>
            </a:endParaRPr>
          </a:p>
        </p:txBody>
      </p:sp>
      <p:sp>
        <p:nvSpPr>
          <p:cNvPr id="44" name="Hexagon 43"/>
          <p:cNvSpPr/>
          <p:nvPr/>
        </p:nvSpPr>
        <p:spPr>
          <a:xfrm>
            <a:off x="5301895" y="1079611"/>
            <a:ext cx="1578994" cy="1361379"/>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2" name="Hexagon 51"/>
          <p:cNvSpPr/>
          <p:nvPr/>
        </p:nvSpPr>
        <p:spPr>
          <a:xfrm>
            <a:off x="3475607" y="2001408"/>
            <a:ext cx="1578994" cy="136137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8000" dirty="0">
              <a:latin typeface="+mn-ea"/>
            </a:endParaRPr>
          </a:p>
        </p:txBody>
      </p:sp>
      <p:sp>
        <p:nvSpPr>
          <p:cNvPr id="53" name="Hexagon 52"/>
          <p:cNvSpPr/>
          <p:nvPr/>
        </p:nvSpPr>
        <p:spPr>
          <a:xfrm>
            <a:off x="3475607" y="4054070"/>
            <a:ext cx="1578994" cy="13613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4" name="Hexagon 53"/>
          <p:cNvSpPr/>
          <p:nvPr/>
        </p:nvSpPr>
        <p:spPr>
          <a:xfrm>
            <a:off x="5301895" y="4986377"/>
            <a:ext cx="1578994" cy="13613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5" name="Hexagon 54"/>
          <p:cNvSpPr/>
          <p:nvPr/>
        </p:nvSpPr>
        <p:spPr>
          <a:xfrm>
            <a:off x="7128184" y="2001408"/>
            <a:ext cx="1578994" cy="136137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7" name="Hexagon 56"/>
          <p:cNvSpPr/>
          <p:nvPr/>
        </p:nvSpPr>
        <p:spPr>
          <a:xfrm>
            <a:off x="7128184" y="4054070"/>
            <a:ext cx="1578994" cy="136137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29" name="Freeform 143"/>
          <p:cNvSpPr>
            <a:spLocks noEditPoints="1"/>
          </p:cNvSpPr>
          <p:nvPr/>
        </p:nvSpPr>
        <p:spPr bwMode="auto">
          <a:xfrm>
            <a:off x="4026179" y="2420038"/>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0" name="Freeform 92"/>
          <p:cNvSpPr>
            <a:spLocks noEditPoints="1"/>
          </p:cNvSpPr>
          <p:nvPr/>
        </p:nvSpPr>
        <p:spPr bwMode="auto">
          <a:xfrm>
            <a:off x="4037593" y="4517992"/>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1" name="组合 30"/>
          <p:cNvGrpSpPr/>
          <p:nvPr/>
        </p:nvGrpSpPr>
        <p:grpSpPr>
          <a:xfrm>
            <a:off x="5882246" y="1515166"/>
            <a:ext cx="427511" cy="400051"/>
            <a:chOff x="6661150" y="233363"/>
            <a:chExt cx="320675" cy="300038"/>
          </a:xfrm>
          <a:solidFill>
            <a:schemeClr val="bg1"/>
          </a:solidFill>
        </p:grpSpPr>
        <p:sp>
          <p:nvSpPr>
            <p:cNvPr id="32"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36" name="Freeform 140"/>
          <p:cNvSpPr>
            <a:spLocks noEditPoints="1"/>
          </p:cNvSpPr>
          <p:nvPr/>
        </p:nvSpPr>
        <p:spPr bwMode="auto">
          <a:xfrm>
            <a:off x="5807127" y="5389679"/>
            <a:ext cx="554700" cy="55477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7" name="Freeform 190"/>
          <p:cNvSpPr>
            <a:spLocks noEditPoints="1"/>
          </p:cNvSpPr>
          <p:nvPr/>
        </p:nvSpPr>
        <p:spPr bwMode="auto">
          <a:xfrm>
            <a:off x="7756967" y="2473604"/>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7708159" y="4528576"/>
            <a:ext cx="419045" cy="408517"/>
            <a:chOff x="8175625" y="987426"/>
            <a:chExt cx="314325" cy="306388"/>
          </a:xfrm>
          <a:solidFill>
            <a:schemeClr val="bg1"/>
          </a:solidFill>
        </p:grpSpPr>
        <p:sp>
          <p:nvSpPr>
            <p:cNvPr id="3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5"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46" name="Freeform 47"/>
          <p:cNvSpPr>
            <a:spLocks noEditPoints="1"/>
          </p:cNvSpPr>
          <p:nvPr/>
        </p:nvSpPr>
        <p:spPr bwMode="auto">
          <a:xfrm>
            <a:off x="5505455" y="3097797"/>
            <a:ext cx="1196354" cy="1072344"/>
          </a:xfrm>
          <a:custGeom>
            <a:avLst/>
            <a:gdLst>
              <a:gd name="T0" fmla="*/ 63 w 940"/>
              <a:gd name="T1" fmla="*/ 612 h 841"/>
              <a:gd name="T2" fmla="*/ 398 w 940"/>
              <a:gd name="T3" fmla="*/ 281 h 841"/>
              <a:gd name="T4" fmla="*/ 60 w 940"/>
              <a:gd name="T5" fmla="*/ 796 h 841"/>
              <a:gd name="T6" fmla="*/ 60 w 940"/>
              <a:gd name="T7" fmla="*/ 742 h 841"/>
              <a:gd name="T8" fmla="*/ 61 w 940"/>
              <a:gd name="T9" fmla="*/ 712 h 841"/>
              <a:gd name="T10" fmla="*/ 180 w 940"/>
              <a:gd name="T11" fmla="*/ 685 h 841"/>
              <a:gd name="T12" fmla="*/ 61 w 940"/>
              <a:gd name="T13" fmla="*/ 712 h 841"/>
              <a:gd name="T14" fmla="*/ 424 w 940"/>
              <a:gd name="T15" fmla="*/ 154 h 841"/>
              <a:gd name="T16" fmla="*/ 313 w 940"/>
              <a:gd name="T17" fmla="*/ 128 h 841"/>
              <a:gd name="T18" fmla="*/ 407 w 940"/>
              <a:gd name="T19" fmla="*/ 253 h 841"/>
              <a:gd name="T20" fmla="*/ 88 w 940"/>
              <a:gd name="T21" fmla="*/ 447 h 841"/>
              <a:gd name="T22" fmla="*/ 59 w 940"/>
              <a:gd name="T23" fmla="*/ 418 h 841"/>
              <a:gd name="T24" fmla="*/ 29 w 940"/>
              <a:gd name="T25" fmla="*/ 447 h 841"/>
              <a:gd name="T26" fmla="*/ 0 w 940"/>
              <a:gd name="T27" fmla="*/ 418 h 841"/>
              <a:gd name="T28" fmla="*/ 1 w 940"/>
              <a:gd name="T29" fmla="*/ 566 h 841"/>
              <a:gd name="T30" fmla="*/ 118 w 940"/>
              <a:gd name="T31" fmla="*/ 447 h 841"/>
              <a:gd name="T32" fmla="*/ 911 w 940"/>
              <a:gd name="T33" fmla="*/ 417 h 841"/>
              <a:gd name="T34" fmla="*/ 885 w 940"/>
              <a:gd name="T35" fmla="*/ 447 h 841"/>
              <a:gd name="T36" fmla="*/ 853 w 940"/>
              <a:gd name="T37" fmla="*/ 417 h 841"/>
              <a:gd name="T38" fmla="*/ 825 w 940"/>
              <a:gd name="T39" fmla="*/ 446 h 841"/>
              <a:gd name="T40" fmla="*/ 839 w 940"/>
              <a:gd name="T41" fmla="*/ 565 h 841"/>
              <a:gd name="T42" fmla="*/ 940 w 940"/>
              <a:gd name="T43" fmla="*/ 594 h 841"/>
              <a:gd name="T44" fmla="*/ 911 w 940"/>
              <a:gd name="T45" fmla="*/ 417 h 841"/>
              <a:gd name="T46" fmla="*/ 444 w 940"/>
              <a:gd name="T47" fmla="*/ 7 h 841"/>
              <a:gd name="T48" fmla="*/ 647 w 940"/>
              <a:gd name="T49" fmla="*/ 529 h 841"/>
              <a:gd name="T50" fmla="*/ 798 w 940"/>
              <a:gd name="T51" fmla="*/ 564 h 841"/>
              <a:gd name="T52" fmla="*/ 558 w 940"/>
              <a:gd name="T53" fmla="*/ 477 h 841"/>
              <a:gd name="T54" fmla="*/ 529 w 940"/>
              <a:gd name="T55" fmla="*/ 417 h 841"/>
              <a:gd name="T56" fmla="*/ 498 w 940"/>
              <a:gd name="T57" fmla="*/ 446 h 841"/>
              <a:gd name="T58" fmla="*/ 470 w 940"/>
              <a:gd name="T59" fmla="*/ 417 h 841"/>
              <a:gd name="T60" fmla="*/ 440 w 940"/>
              <a:gd name="T61" fmla="*/ 476 h 841"/>
              <a:gd name="T62" fmla="*/ 411 w 940"/>
              <a:gd name="T63" fmla="*/ 417 h 841"/>
              <a:gd name="T64" fmla="*/ 381 w 940"/>
              <a:gd name="T65" fmla="*/ 447 h 841"/>
              <a:gd name="T66" fmla="*/ 357 w 940"/>
              <a:gd name="T67" fmla="*/ 417 h 841"/>
              <a:gd name="T68" fmla="*/ 646 w 940"/>
              <a:gd name="T69" fmla="*/ 622 h 841"/>
              <a:gd name="T70" fmla="*/ 558 w 940"/>
              <a:gd name="T71" fmla="*/ 477 h 841"/>
              <a:gd name="T72" fmla="*/ 808 w 940"/>
              <a:gd name="T73" fmla="*/ 593 h 841"/>
              <a:gd name="T74" fmla="*/ 928 w 940"/>
              <a:gd name="T75" fmla="*/ 79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841">
                <a:moveTo>
                  <a:pt x="267" y="222"/>
                </a:moveTo>
                <a:cubicBezTo>
                  <a:pt x="63" y="612"/>
                  <a:pt x="63" y="612"/>
                  <a:pt x="63" y="612"/>
                </a:cubicBezTo>
                <a:cubicBezTo>
                  <a:pt x="195" y="662"/>
                  <a:pt x="195" y="662"/>
                  <a:pt x="195" y="662"/>
                </a:cubicBezTo>
                <a:cubicBezTo>
                  <a:pt x="398" y="281"/>
                  <a:pt x="398" y="281"/>
                  <a:pt x="398" y="281"/>
                </a:cubicBezTo>
                <a:lnTo>
                  <a:pt x="267" y="222"/>
                </a:lnTo>
                <a:close/>
                <a:moveTo>
                  <a:pt x="60" y="796"/>
                </a:moveTo>
                <a:cubicBezTo>
                  <a:pt x="104" y="763"/>
                  <a:pt x="104" y="763"/>
                  <a:pt x="104" y="763"/>
                </a:cubicBezTo>
                <a:cubicBezTo>
                  <a:pt x="60" y="742"/>
                  <a:pt x="60" y="742"/>
                  <a:pt x="60" y="742"/>
                </a:cubicBezTo>
                <a:lnTo>
                  <a:pt x="60" y="796"/>
                </a:lnTo>
                <a:close/>
                <a:moveTo>
                  <a:pt x="61" y="712"/>
                </a:moveTo>
                <a:cubicBezTo>
                  <a:pt x="127" y="741"/>
                  <a:pt x="127" y="741"/>
                  <a:pt x="127" y="741"/>
                </a:cubicBezTo>
                <a:cubicBezTo>
                  <a:pt x="180" y="685"/>
                  <a:pt x="180" y="685"/>
                  <a:pt x="180" y="685"/>
                </a:cubicBezTo>
                <a:cubicBezTo>
                  <a:pt x="59" y="639"/>
                  <a:pt x="59" y="639"/>
                  <a:pt x="59" y="639"/>
                </a:cubicBezTo>
                <a:lnTo>
                  <a:pt x="61" y="712"/>
                </a:lnTo>
                <a:close/>
                <a:moveTo>
                  <a:pt x="438" y="190"/>
                </a:moveTo>
                <a:cubicBezTo>
                  <a:pt x="438" y="190"/>
                  <a:pt x="452" y="168"/>
                  <a:pt x="424" y="154"/>
                </a:cubicBezTo>
                <a:cubicBezTo>
                  <a:pt x="355" y="118"/>
                  <a:pt x="355" y="118"/>
                  <a:pt x="355" y="118"/>
                </a:cubicBezTo>
                <a:cubicBezTo>
                  <a:pt x="355" y="118"/>
                  <a:pt x="327" y="99"/>
                  <a:pt x="313" y="128"/>
                </a:cubicBezTo>
                <a:cubicBezTo>
                  <a:pt x="285" y="188"/>
                  <a:pt x="285" y="188"/>
                  <a:pt x="285" y="188"/>
                </a:cubicBezTo>
                <a:cubicBezTo>
                  <a:pt x="407" y="253"/>
                  <a:pt x="407" y="253"/>
                  <a:pt x="407" y="253"/>
                </a:cubicBezTo>
                <a:lnTo>
                  <a:pt x="438" y="190"/>
                </a:lnTo>
                <a:close/>
                <a:moveTo>
                  <a:pt x="88" y="447"/>
                </a:moveTo>
                <a:cubicBezTo>
                  <a:pt x="88" y="418"/>
                  <a:pt x="88" y="418"/>
                  <a:pt x="88" y="418"/>
                </a:cubicBezTo>
                <a:cubicBezTo>
                  <a:pt x="59" y="418"/>
                  <a:pt x="59" y="418"/>
                  <a:pt x="59" y="418"/>
                </a:cubicBezTo>
                <a:cubicBezTo>
                  <a:pt x="59" y="447"/>
                  <a:pt x="59" y="447"/>
                  <a:pt x="59" y="447"/>
                </a:cubicBezTo>
                <a:cubicBezTo>
                  <a:pt x="29" y="447"/>
                  <a:pt x="29" y="447"/>
                  <a:pt x="29" y="447"/>
                </a:cubicBezTo>
                <a:cubicBezTo>
                  <a:pt x="31" y="418"/>
                  <a:pt x="31" y="418"/>
                  <a:pt x="31" y="418"/>
                </a:cubicBezTo>
                <a:cubicBezTo>
                  <a:pt x="0" y="418"/>
                  <a:pt x="0" y="418"/>
                  <a:pt x="0" y="418"/>
                </a:cubicBezTo>
                <a:cubicBezTo>
                  <a:pt x="0" y="446"/>
                  <a:pt x="0" y="446"/>
                  <a:pt x="0" y="446"/>
                </a:cubicBezTo>
                <a:cubicBezTo>
                  <a:pt x="1" y="566"/>
                  <a:pt x="1" y="566"/>
                  <a:pt x="1" y="566"/>
                </a:cubicBezTo>
                <a:cubicBezTo>
                  <a:pt x="1" y="593"/>
                  <a:pt x="14" y="607"/>
                  <a:pt x="28" y="615"/>
                </a:cubicBezTo>
                <a:cubicBezTo>
                  <a:pt x="118" y="447"/>
                  <a:pt x="118" y="447"/>
                  <a:pt x="118" y="447"/>
                </a:cubicBezTo>
                <a:lnTo>
                  <a:pt x="88" y="447"/>
                </a:lnTo>
                <a:close/>
                <a:moveTo>
                  <a:pt x="911" y="417"/>
                </a:moveTo>
                <a:cubicBezTo>
                  <a:pt x="883" y="417"/>
                  <a:pt x="883" y="417"/>
                  <a:pt x="883" y="417"/>
                </a:cubicBezTo>
                <a:cubicBezTo>
                  <a:pt x="885" y="447"/>
                  <a:pt x="885" y="447"/>
                  <a:pt x="885" y="447"/>
                </a:cubicBezTo>
                <a:cubicBezTo>
                  <a:pt x="853" y="446"/>
                  <a:pt x="853" y="446"/>
                  <a:pt x="853" y="446"/>
                </a:cubicBezTo>
                <a:cubicBezTo>
                  <a:pt x="853" y="417"/>
                  <a:pt x="853" y="417"/>
                  <a:pt x="853" y="417"/>
                </a:cubicBezTo>
                <a:cubicBezTo>
                  <a:pt x="824" y="418"/>
                  <a:pt x="824" y="418"/>
                  <a:pt x="824" y="418"/>
                </a:cubicBezTo>
                <a:cubicBezTo>
                  <a:pt x="825" y="446"/>
                  <a:pt x="825" y="446"/>
                  <a:pt x="825" y="446"/>
                </a:cubicBezTo>
                <a:cubicBezTo>
                  <a:pt x="775" y="447"/>
                  <a:pt x="775" y="447"/>
                  <a:pt x="775" y="447"/>
                </a:cubicBezTo>
                <a:cubicBezTo>
                  <a:pt x="839" y="565"/>
                  <a:pt x="839" y="565"/>
                  <a:pt x="839" y="565"/>
                </a:cubicBezTo>
                <a:cubicBezTo>
                  <a:pt x="839" y="565"/>
                  <a:pt x="902" y="589"/>
                  <a:pt x="901" y="621"/>
                </a:cubicBezTo>
                <a:cubicBezTo>
                  <a:pt x="901" y="621"/>
                  <a:pt x="940" y="625"/>
                  <a:pt x="940" y="594"/>
                </a:cubicBezTo>
                <a:cubicBezTo>
                  <a:pt x="940" y="444"/>
                  <a:pt x="940" y="444"/>
                  <a:pt x="940" y="444"/>
                </a:cubicBezTo>
                <a:cubicBezTo>
                  <a:pt x="940" y="428"/>
                  <a:pt x="927" y="417"/>
                  <a:pt x="911" y="417"/>
                </a:cubicBezTo>
                <a:close/>
                <a:moveTo>
                  <a:pt x="535" y="114"/>
                </a:moveTo>
                <a:cubicBezTo>
                  <a:pt x="459" y="0"/>
                  <a:pt x="444" y="7"/>
                  <a:pt x="444" y="7"/>
                </a:cubicBezTo>
                <a:cubicBezTo>
                  <a:pt x="435" y="6"/>
                  <a:pt x="450" y="96"/>
                  <a:pt x="472" y="147"/>
                </a:cubicBezTo>
                <a:cubicBezTo>
                  <a:pt x="472" y="147"/>
                  <a:pt x="603" y="437"/>
                  <a:pt x="647" y="529"/>
                </a:cubicBezTo>
                <a:cubicBezTo>
                  <a:pt x="691" y="628"/>
                  <a:pt x="691" y="628"/>
                  <a:pt x="691" y="628"/>
                </a:cubicBezTo>
                <a:cubicBezTo>
                  <a:pt x="798" y="564"/>
                  <a:pt x="798" y="564"/>
                  <a:pt x="798" y="564"/>
                </a:cubicBezTo>
                <a:lnTo>
                  <a:pt x="535" y="114"/>
                </a:lnTo>
                <a:close/>
                <a:moveTo>
                  <a:pt x="558" y="477"/>
                </a:moveTo>
                <a:cubicBezTo>
                  <a:pt x="558" y="417"/>
                  <a:pt x="558" y="417"/>
                  <a:pt x="558" y="417"/>
                </a:cubicBezTo>
                <a:cubicBezTo>
                  <a:pt x="529" y="417"/>
                  <a:pt x="529" y="417"/>
                  <a:pt x="529" y="417"/>
                </a:cubicBezTo>
                <a:cubicBezTo>
                  <a:pt x="529" y="446"/>
                  <a:pt x="529" y="446"/>
                  <a:pt x="529" y="446"/>
                </a:cubicBezTo>
                <a:cubicBezTo>
                  <a:pt x="498" y="446"/>
                  <a:pt x="498" y="446"/>
                  <a:pt x="498" y="446"/>
                </a:cubicBezTo>
                <a:cubicBezTo>
                  <a:pt x="498" y="417"/>
                  <a:pt x="498" y="417"/>
                  <a:pt x="498" y="417"/>
                </a:cubicBezTo>
                <a:cubicBezTo>
                  <a:pt x="470" y="417"/>
                  <a:pt x="470" y="417"/>
                  <a:pt x="470" y="417"/>
                </a:cubicBezTo>
                <a:cubicBezTo>
                  <a:pt x="470" y="476"/>
                  <a:pt x="470" y="476"/>
                  <a:pt x="470" y="476"/>
                </a:cubicBezTo>
                <a:cubicBezTo>
                  <a:pt x="440" y="476"/>
                  <a:pt x="440" y="476"/>
                  <a:pt x="440" y="476"/>
                </a:cubicBezTo>
                <a:cubicBezTo>
                  <a:pt x="440" y="417"/>
                  <a:pt x="440" y="417"/>
                  <a:pt x="440" y="417"/>
                </a:cubicBezTo>
                <a:cubicBezTo>
                  <a:pt x="411" y="417"/>
                  <a:pt x="411" y="417"/>
                  <a:pt x="411" y="417"/>
                </a:cubicBezTo>
                <a:cubicBezTo>
                  <a:pt x="411" y="447"/>
                  <a:pt x="411" y="447"/>
                  <a:pt x="411" y="447"/>
                </a:cubicBezTo>
                <a:cubicBezTo>
                  <a:pt x="381" y="447"/>
                  <a:pt x="381" y="447"/>
                  <a:pt x="381" y="447"/>
                </a:cubicBezTo>
                <a:cubicBezTo>
                  <a:pt x="381" y="417"/>
                  <a:pt x="381" y="417"/>
                  <a:pt x="381" y="417"/>
                </a:cubicBezTo>
                <a:cubicBezTo>
                  <a:pt x="357" y="417"/>
                  <a:pt x="357" y="417"/>
                  <a:pt x="357" y="417"/>
                </a:cubicBezTo>
                <a:cubicBezTo>
                  <a:pt x="263" y="622"/>
                  <a:pt x="263" y="622"/>
                  <a:pt x="263" y="622"/>
                </a:cubicBezTo>
                <a:cubicBezTo>
                  <a:pt x="646" y="622"/>
                  <a:pt x="646" y="622"/>
                  <a:pt x="646" y="622"/>
                </a:cubicBezTo>
                <a:cubicBezTo>
                  <a:pt x="586" y="477"/>
                  <a:pt x="586" y="477"/>
                  <a:pt x="586" y="477"/>
                </a:cubicBezTo>
                <a:lnTo>
                  <a:pt x="558" y="477"/>
                </a:lnTo>
                <a:close/>
                <a:moveTo>
                  <a:pt x="878" y="698"/>
                </a:moveTo>
                <a:cubicBezTo>
                  <a:pt x="898" y="619"/>
                  <a:pt x="808" y="593"/>
                  <a:pt x="808" y="593"/>
                </a:cubicBezTo>
                <a:cubicBezTo>
                  <a:pt x="711" y="651"/>
                  <a:pt x="711" y="651"/>
                  <a:pt x="711" y="651"/>
                </a:cubicBezTo>
                <a:cubicBezTo>
                  <a:pt x="743" y="841"/>
                  <a:pt x="928" y="792"/>
                  <a:pt x="928" y="792"/>
                </a:cubicBezTo>
                <a:cubicBezTo>
                  <a:pt x="928" y="792"/>
                  <a:pt x="858" y="778"/>
                  <a:pt x="878" y="698"/>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 calcmode="lin" valueType="num">
                                      <p:cBhvr>
                                        <p:cTn id="9" dur="500" fill="hold"/>
                                        <p:tgtEl>
                                          <p:spTgt spid="43"/>
                                        </p:tgtEl>
                                        <p:attrNameLst>
                                          <p:attrName>style.rotation</p:attrName>
                                        </p:attrNameLst>
                                      </p:cBhvr>
                                      <p:tavLst>
                                        <p:tav tm="0">
                                          <p:val>
                                            <p:fltVal val="360"/>
                                          </p:val>
                                        </p:tav>
                                        <p:tav tm="100000">
                                          <p:val>
                                            <p:fltVal val="0"/>
                                          </p:val>
                                        </p:tav>
                                      </p:tavLst>
                                    </p:anim>
                                    <p:animEffect transition="in" filter="fade">
                                      <p:cBhvr>
                                        <p:cTn id="10" dur="500"/>
                                        <p:tgtEl>
                                          <p:spTgt spid="43"/>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slide(fromBottom)">
                                      <p:cBhvr>
                                        <p:cTn id="14" dur="500"/>
                                        <p:tgtEl>
                                          <p:spTgt spid="4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slide(fromBottom)">
                                      <p:cBhvr>
                                        <p:cTn id="18" dur="500"/>
                                        <p:tgtEl>
                                          <p:spTgt spid="5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slide(fromRight)">
                                      <p:cBhvr>
                                        <p:cTn id="22" dur="500"/>
                                        <p:tgtEl>
                                          <p:spTgt spid="6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slide(fromBottom)">
                                      <p:cBhvr>
                                        <p:cTn id="26" dur="500"/>
                                        <p:tgtEl>
                                          <p:spTgt spid="53"/>
                                        </p:tgtEl>
                                      </p:cBhvr>
                                    </p:animEffect>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slide(fromRight)">
                                      <p:cBhvr>
                                        <p:cTn id="30" dur="500"/>
                                        <p:tgtEl>
                                          <p:spTgt spid="6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lide(fromTop)">
                                      <p:cBhvr>
                                        <p:cTn id="34" dur="500"/>
                                        <p:tgtEl>
                                          <p:spTgt spid="54"/>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lide(fromBottom)">
                                      <p:cBhvr>
                                        <p:cTn id="38" dur="500"/>
                                        <p:tgtEl>
                                          <p:spTgt spid="55"/>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lide(fromLeft)">
                                      <p:cBhvr>
                                        <p:cTn id="42" dur="500"/>
                                        <p:tgtEl>
                                          <p:spTgt spid="80"/>
                                        </p:tgtEl>
                                      </p:cBhvr>
                                    </p:animEffect>
                                  </p:childTnLst>
                                </p:cTn>
                              </p:par>
                            </p:childTnLst>
                          </p:cTn>
                        </p:par>
                        <p:par>
                          <p:cTn id="43" fill="hold">
                            <p:stCondLst>
                              <p:cond delay="4500"/>
                            </p:stCondLst>
                            <p:childTnLst>
                              <p:par>
                                <p:cTn id="44" presetID="1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slide(fromBottom)">
                                      <p:cBhvr>
                                        <p:cTn id="46" dur="500"/>
                                        <p:tgtEl>
                                          <p:spTgt spid="57"/>
                                        </p:tgtEl>
                                      </p:cBhvr>
                                    </p:animEffect>
                                  </p:childTnLst>
                                </p:cTn>
                              </p:par>
                            </p:childTnLst>
                          </p:cTn>
                        </p:par>
                        <p:par>
                          <p:cTn id="47" fill="hold">
                            <p:stCondLst>
                              <p:cond delay="5000"/>
                            </p:stCondLst>
                            <p:childTnLst>
                              <p:par>
                                <p:cTn id="48" presetID="12" presetClass="entr" presetSubtype="8"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slide(fromLeft)">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2" grpId="0" animBg="1"/>
      <p:bldP spid="53" grpId="0" animBg="1"/>
      <p:bldP spid="54" grpId="0" animBg="1"/>
      <p:bldP spid="55"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32098" y="2278701"/>
            <a:ext cx="2954655" cy="923330"/>
          </a:xfrm>
          <a:prstGeom prst="rect">
            <a:avLst/>
          </a:prstGeom>
          <a:noFill/>
        </p:spPr>
        <p:txBody>
          <a:bodyPr wrap="none" rtlCol="0">
            <a:sp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rPr>
              <a:t>第四部分</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14547" y="2348573"/>
            <a:ext cx="1324248" cy="808488"/>
            <a:chOff x="7304087" y="2314113"/>
            <a:chExt cx="1001487" cy="611434"/>
          </a:xfrm>
        </p:grpSpPr>
        <p:sp>
          <p:nvSpPr>
            <p:cNvPr id="4" name="对角圆角矩形 3"/>
            <p:cNvSpPr/>
            <p:nvPr/>
          </p:nvSpPr>
          <p:spPr>
            <a:xfrm>
              <a:off x="7304087" y="2314113"/>
              <a:ext cx="1001487" cy="611434"/>
            </a:xfrm>
            <a:prstGeom prst="round2Diag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570796" y="2436888"/>
              <a:ext cx="468069" cy="365885"/>
            </a:xfrm>
            <a:prstGeom prst="rect">
              <a:avLst/>
            </a:prstGeom>
          </p:spPr>
        </p:pic>
      </p:grpSp>
      <p:sp>
        <p:nvSpPr>
          <p:cNvPr id="6" name="文本框 5"/>
          <p:cNvSpPr txBox="1"/>
          <p:nvPr/>
        </p:nvSpPr>
        <p:spPr>
          <a:xfrm>
            <a:off x="5007030" y="3349384"/>
            <a:ext cx="6415478"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12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3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45300"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32098" y="2278701"/>
            <a:ext cx="2954655" cy="923330"/>
          </a:xfrm>
          <a:prstGeom prst="rect">
            <a:avLst/>
          </a:prstGeom>
          <a:noFill/>
        </p:spPr>
        <p:txBody>
          <a:bodyPr wrap="none" rtlCol="0">
            <a:spAutoFit/>
          </a:bodyPr>
          <a:lstStyle/>
          <a:p>
            <a:r>
              <a:rPr lang="zh-CN" altLang="en-US" sz="5400" b="1">
                <a:solidFill>
                  <a:schemeClr val="bg1"/>
                </a:solidFill>
                <a:latin typeface="微软雅黑" panose="020B0503020204020204" pitchFamily="34" charset="-122"/>
                <a:ea typeface="微软雅黑" panose="020B0503020204020204" pitchFamily="34" charset="-122"/>
              </a:rPr>
              <a:t>第一部分</a:t>
            </a:r>
            <a:endParaRPr lang="zh-CN" altLang="en-US" sz="5400" b="1">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14547" y="2348573"/>
            <a:ext cx="1324248" cy="808488"/>
            <a:chOff x="7304087" y="2314113"/>
            <a:chExt cx="1001487" cy="611434"/>
          </a:xfrm>
        </p:grpSpPr>
        <p:sp>
          <p:nvSpPr>
            <p:cNvPr id="4" name="对角圆角矩形 3"/>
            <p:cNvSpPr/>
            <p:nvPr/>
          </p:nvSpPr>
          <p:spPr>
            <a:xfrm>
              <a:off x="7304087" y="2314113"/>
              <a:ext cx="1001487" cy="611434"/>
            </a:xfrm>
            <a:prstGeom prst="round2Diag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570796" y="2436888"/>
              <a:ext cx="468069" cy="365885"/>
            </a:xfrm>
            <a:prstGeom prst="rect">
              <a:avLst/>
            </a:prstGeom>
          </p:spPr>
        </p:pic>
      </p:grpSp>
      <p:sp>
        <p:nvSpPr>
          <p:cNvPr id="6" name="文本框 5"/>
          <p:cNvSpPr txBox="1"/>
          <p:nvPr/>
        </p:nvSpPr>
        <p:spPr>
          <a:xfrm>
            <a:off x="5007030" y="3349384"/>
            <a:ext cx="6415478"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12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3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45300"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5"/>
          <p:cNvGrpSpPr/>
          <p:nvPr/>
        </p:nvGrpSpPr>
        <p:grpSpPr>
          <a:xfrm>
            <a:off x="929230" y="3888929"/>
            <a:ext cx="2596630" cy="942961"/>
            <a:chOff x="5603652" y="1638228"/>
            <a:chExt cx="1947726" cy="707221"/>
          </a:xfrm>
        </p:grpSpPr>
        <p:sp>
          <p:nvSpPr>
            <p:cNvPr id="64"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6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 name="Group 72"/>
          <p:cNvGrpSpPr/>
          <p:nvPr/>
        </p:nvGrpSpPr>
        <p:grpSpPr>
          <a:xfrm>
            <a:off x="2025636" y="1688551"/>
            <a:ext cx="2596630" cy="915868"/>
            <a:chOff x="5603652" y="1658548"/>
            <a:chExt cx="1947726" cy="686901"/>
          </a:xfrm>
        </p:grpSpPr>
        <p:sp>
          <p:nvSpPr>
            <p:cNvPr id="67"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 name="Group 66"/>
          <p:cNvGrpSpPr/>
          <p:nvPr/>
        </p:nvGrpSpPr>
        <p:grpSpPr>
          <a:xfrm>
            <a:off x="7555188" y="1641578"/>
            <a:ext cx="2596630" cy="911661"/>
            <a:chOff x="5603652" y="1661703"/>
            <a:chExt cx="1947726" cy="683746"/>
          </a:xfrm>
        </p:grpSpPr>
        <p:sp>
          <p:nvSpPr>
            <p:cNvPr id="81"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 name="Group 69"/>
          <p:cNvGrpSpPr/>
          <p:nvPr/>
        </p:nvGrpSpPr>
        <p:grpSpPr>
          <a:xfrm>
            <a:off x="8553579" y="3918636"/>
            <a:ext cx="2596630" cy="913253"/>
            <a:chOff x="5603652" y="1660509"/>
            <a:chExt cx="1947726" cy="684940"/>
          </a:xfrm>
        </p:grpSpPr>
        <p:sp>
          <p:nvSpPr>
            <p:cNvPr id="88"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25" name="Freeform 24"/>
          <p:cNvSpPr/>
          <p:nvPr/>
        </p:nvSpPr>
        <p:spPr>
          <a:xfrm>
            <a:off x="4955537" y="402731"/>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6" name="Freeform 25"/>
          <p:cNvSpPr/>
          <p:nvPr/>
        </p:nvSpPr>
        <p:spPr>
          <a:xfrm>
            <a:off x="3815071" y="2683959"/>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7" name="Freeform 26"/>
          <p:cNvSpPr/>
          <p:nvPr/>
        </p:nvSpPr>
        <p:spPr>
          <a:xfrm>
            <a:off x="4955536" y="2683959"/>
            <a:ext cx="2280932" cy="2281229"/>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1710921" y="0"/>
                </a:moveTo>
                <a:lnTo>
                  <a:pt x="855460" y="1710921"/>
                </a:lnTo>
                <a:lnTo>
                  <a:pt x="0" y="0"/>
                </a:lnTo>
                <a:lnTo>
                  <a:pt x="1710921"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731447" rIns="687079" bIns="1257329"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8" name="Freeform 27"/>
          <p:cNvSpPr/>
          <p:nvPr/>
        </p:nvSpPr>
        <p:spPr>
          <a:xfrm>
            <a:off x="6096004" y="2683959"/>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5900" dirty="0">
              <a:latin typeface="+mn-ea"/>
            </a:endParaRPr>
          </a:p>
        </p:txBody>
      </p:sp>
      <p:sp>
        <p:nvSpPr>
          <p:cNvPr id="29" name="TextBox 28"/>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30" name="Straight Connector 29"/>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Right)">
                                      <p:cBhvr>
                                        <p:cTn id="27" dur="500"/>
                                        <p:tgtEl>
                                          <p:spTgt spid="5"/>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lide(fromRight)">
                                      <p:cBhvr>
                                        <p:cTn id="31" dur="500"/>
                                        <p:tgtEl>
                                          <p:spTgt spid="3"/>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500"/>
                                        <p:tgtEl>
                                          <p:spTgt spid="6"/>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Left)">
                                      <p:cBhvr>
                                        <p:cTn id="39" dur="500"/>
                                        <p:tgtEl>
                                          <p:spTgt spid="7"/>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upRight)">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53"/>
          <p:cNvSpPr>
            <a:spLocks noEditPoints="1"/>
          </p:cNvSpPr>
          <p:nvPr/>
        </p:nvSpPr>
        <p:spPr bwMode="auto">
          <a:xfrm>
            <a:off x="5480139" y="5177734"/>
            <a:ext cx="1329627" cy="1274441"/>
          </a:xfrm>
          <a:custGeom>
            <a:avLst/>
            <a:gdLst>
              <a:gd name="T0" fmla="*/ 1782 w 1816"/>
              <a:gd name="T1" fmla="*/ 0 h 1814"/>
              <a:gd name="T2" fmla="*/ 1760 w 1816"/>
              <a:gd name="T3" fmla="*/ 26 h 1814"/>
              <a:gd name="T4" fmla="*/ 1754 w 1816"/>
              <a:gd name="T5" fmla="*/ 114 h 1814"/>
              <a:gd name="T6" fmla="*/ 1744 w 1816"/>
              <a:gd name="T7" fmla="*/ 134 h 1814"/>
              <a:gd name="T8" fmla="*/ 1798 w 1816"/>
              <a:gd name="T9" fmla="*/ 196 h 1814"/>
              <a:gd name="T10" fmla="*/ 1790 w 1816"/>
              <a:gd name="T11" fmla="*/ 288 h 1814"/>
              <a:gd name="T12" fmla="*/ 1733 w 1816"/>
              <a:gd name="T13" fmla="*/ 343 h 1814"/>
              <a:gd name="T14" fmla="*/ 1729 w 1816"/>
              <a:gd name="T15" fmla="*/ 397 h 1814"/>
              <a:gd name="T16" fmla="*/ 1795 w 1816"/>
              <a:gd name="T17" fmla="*/ 457 h 1814"/>
              <a:gd name="T18" fmla="*/ 1780 w 1816"/>
              <a:gd name="T19" fmla="*/ 541 h 1814"/>
              <a:gd name="T20" fmla="*/ 1734 w 1816"/>
              <a:gd name="T21" fmla="*/ 587 h 1814"/>
              <a:gd name="T22" fmla="*/ 1734 w 1816"/>
              <a:gd name="T23" fmla="*/ 659 h 1814"/>
              <a:gd name="T24" fmla="*/ 1796 w 1816"/>
              <a:gd name="T25" fmla="*/ 736 h 1814"/>
              <a:gd name="T26" fmla="*/ 1765 w 1816"/>
              <a:gd name="T27" fmla="*/ 803 h 1814"/>
              <a:gd name="T28" fmla="*/ 1724 w 1816"/>
              <a:gd name="T29" fmla="*/ 844 h 1814"/>
              <a:gd name="T30" fmla="*/ 1734 w 1816"/>
              <a:gd name="T31" fmla="*/ 891 h 1814"/>
              <a:gd name="T32" fmla="*/ 1790 w 1816"/>
              <a:gd name="T33" fmla="*/ 957 h 1814"/>
              <a:gd name="T34" fmla="*/ 1775 w 1816"/>
              <a:gd name="T35" fmla="*/ 1035 h 1814"/>
              <a:gd name="T36" fmla="*/ 1724 w 1816"/>
              <a:gd name="T37" fmla="*/ 1081 h 1814"/>
              <a:gd name="T38" fmla="*/ 1724 w 1816"/>
              <a:gd name="T39" fmla="*/ 1143 h 1814"/>
              <a:gd name="T40" fmla="*/ 1765 w 1816"/>
              <a:gd name="T41" fmla="*/ 1194 h 1814"/>
              <a:gd name="T42" fmla="*/ 1698 w 1816"/>
              <a:gd name="T43" fmla="*/ 1328 h 1814"/>
              <a:gd name="T44" fmla="*/ 1312 w 1816"/>
              <a:gd name="T45" fmla="*/ 1667 h 1814"/>
              <a:gd name="T46" fmla="*/ 499 w 1816"/>
              <a:gd name="T47" fmla="*/ 1667 h 1814"/>
              <a:gd name="T48" fmla="*/ 103 w 1816"/>
              <a:gd name="T49" fmla="*/ 1328 h 1814"/>
              <a:gd name="T50" fmla="*/ 95 w 1816"/>
              <a:gd name="T51" fmla="*/ 1265 h 1814"/>
              <a:gd name="T52" fmla="*/ 72 w 1816"/>
              <a:gd name="T53" fmla="*/ 1173 h 1814"/>
              <a:gd name="T54" fmla="*/ 15 w 1816"/>
              <a:gd name="T55" fmla="*/ 1112 h 1814"/>
              <a:gd name="T56" fmla="*/ 41 w 1816"/>
              <a:gd name="T57" fmla="*/ 1040 h 1814"/>
              <a:gd name="T58" fmla="*/ 67 w 1816"/>
              <a:gd name="T59" fmla="*/ 983 h 1814"/>
              <a:gd name="T60" fmla="*/ 31 w 1816"/>
              <a:gd name="T61" fmla="*/ 891 h 1814"/>
              <a:gd name="T62" fmla="*/ 26 w 1816"/>
              <a:gd name="T63" fmla="*/ 798 h 1814"/>
              <a:gd name="T64" fmla="*/ 62 w 1816"/>
              <a:gd name="T65" fmla="*/ 752 h 1814"/>
              <a:gd name="T66" fmla="*/ 62 w 1816"/>
              <a:gd name="T67" fmla="*/ 700 h 1814"/>
              <a:gd name="T68" fmla="*/ 15 w 1816"/>
              <a:gd name="T69" fmla="*/ 623 h 1814"/>
              <a:gd name="T70" fmla="*/ 41 w 1816"/>
              <a:gd name="T71" fmla="*/ 541 h 1814"/>
              <a:gd name="T72" fmla="*/ 72 w 1816"/>
              <a:gd name="T73" fmla="*/ 499 h 1814"/>
              <a:gd name="T74" fmla="*/ 67 w 1816"/>
              <a:gd name="T75" fmla="*/ 448 h 1814"/>
              <a:gd name="T76" fmla="*/ 15 w 1816"/>
              <a:gd name="T77" fmla="*/ 366 h 1814"/>
              <a:gd name="T78" fmla="*/ 15 w 1816"/>
              <a:gd name="T79" fmla="*/ 129 h 1814"/>
              <a:gd name="T80" fmla="*/ 15 w 1816"/>
              <a:gd name="T81" fmla="*/ 88 h 1814"/>
              <a:gd name="T82" fmla="*/ 10 w 1816"/>
              <a:gd name="T83" fmla="*/ 11 h 1814"/>
              <a:gd name="T84" fmla="*/ 0 w 1816"/>
              <a:gd name="T85" fmla="*/ 0 h 1814"/>
              <a:gd name="T86" fmla="*/ 1782 w 1816"/>
              <a:gd name="T87" fmla="*/ 0 h 1814"/>
              <a:gd name="T88" fmla="*/ 510 w 1816"/>
              <a:gd name="T89" fmla="*/ 1705 h 1814"/>
              <a:gd name="T90" fmla="*/ 1285 w 1816"/>
              <a:gd name="T91" fmla="*/ 1702 h 1814"/>
              <a:gd name="T92" fmla="*/ 1214 w 1816"/>
              <a:gd name="T93" fmla="*/ 1778 h 1814"/>
              <a:gd name="T94" fmla="*/ 1122 w 1816"/>
              <a:gd name="T95" fmla="*/ 1814 h 1814"/>
              <a:gd name="T96" fmla="*/ 669 w 1816"/>
              <a:gd name="T97" fmla="*/ 1814 h 1814"/>
              <a:gd name="T98" fmla="*/ 576 w 1816"/>
              <a:gd name="T99" fmla="*/ 1783 h 1814"/>
              <a:gd name="T100" fmla="*/ 510 w 1816"/>
              <a:gd name="T101" fmla="*/ 170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1814">
                <a:moveTo>
                  <a:pt x="1782" y="0"/>
                </a:moveTo>
                <a:lnTo>
                  <a:pt x="1760" y="26"/>
                </a:lnTo>
                <a:lnTo>
                  <a:pt x="1754" y="114"/>
                </a:lnTo>
                <a:lnTo>
                  <a:pt x="1744" y="134"/>
                </a:lnTo>
                <a:cubicBezTo>
                  <a:pt x="1744" y="134"/>
                  <a:pt x="1783" y="165"/>
                  <a:pt x="1798" y="196"/>
                </a:cubicBezTo>
                <a:cubicBezTo>
                  <a:pt x="1814" y="226"/>
                  <a:pt x="1816" y="268"/>
                  <a:pt x="1790" y="288"/>
                </a:cubicBezTo>
                <a:cubicBezTo>
                  <a:pt x="1765" y="309"/>
                  <a:pt x="1739" y="323"/>
                  <a:pt x="1733" y="343"/>
                </a:cubicBezTo>
                <a:cubicBezTo>
                  <a:pt x="1725" y="367"/>
                  <a:pt x="1729" y="397"/>
                  <a:pt x="1729" y="397"/>
                </a:cubicBezTo>
                <a:cubicBezTo>
                  <a:pt x="1729" y="397"/>
                  <a:pt x="1785" y="421"/>
                  <a:pt x="1795" y="457"/>
                </a:cubicBezTo>
                <a:cubicBezTo>
                  <a:pt x="1805" y="493"/>
                  <a:pt x="1801" y="525"/>
                  <a:pt x="1780" y="541"/>
                </a:cubicBezTo>
                <a:cubicBezTo>
                  <a:pt x="1760" y="556"/>
                  <a:pt x="1734" y="587"/>
                  <a:pt x="1734" y="587"/>
                </a:cubicBezTo>
                <a:lnTo>
                  <a:pt x="1734" y="659"/>
                </a:lnTo>
                <a:cubicBezTo>
                  <a:pt x="1734" y="659"/>
                  <a:pt x="1796" y="700"/>
                  <a:pt x="1796" y="736"/>
                </a:cubicBezTo>
                <a:cubicBezTo>
                  <a:pt x="1796" y="772"/>
                  <a:pt x="1765" y="803"/>
                  <a:pt x="1765" y="803"/>
                </a:cubicBezTo>
                <a:lnTo>
                  <a:pt x="1724" y="844"/>
                </a:lnTo>
                <a:lnTo>
                  <a:pt x="1734" y="891"/>
                </a:lnTo>
                <a:cubicBezTo>
                  <a:pt x="1734" y="891"/>
                  <a:pt x="1780" y="921"/>
                  <a:pt x="1790" y="957"/>
                </a:cubicBezTo>
                <a:cubicBezTo>
                  <a:pt x="1801" y="993"/>
                  <a:pt x="1790" y="1019"/>
                  <a:pt x="1775" y="1035"/>
                </a:cubicBezTo>
                <a:cubicBezTo>
                  <a:pt x="1760" y="1050"/>
                  <a:pt x="1724" y="1081"/>
                  <a:pt x="1724" y="1081"/>
                </a:cubicBezTo>
                <a:lnTo>
                  <a:pt x="1724" y="1143"/>
                </a:lnTo>
                <a:cubicBezTo>
                  <a:pt x="1724" y="1143"/>
                  <a:pt x="1760" y="1168"/>
                  <a:pt x="1765" y="1194"/>
                </a:cubicBezTo>
                <a:cubicBezTo>
                  <a:pt x="1770" y="1220"/>
                  <a:pt x="1724" y="1307"/>
                  <a:pt x="1698" y="1328"/>
                </a:cubicBezTo>
                <a:cubicBezTo>
                  <a:pt x="1672" y="1348"/>
                  <a:pt x="1312" y="1667"/>
                  <a:pt x="1312" y="1667"/>
                </a:cubicBezTo>
                <a:lnTo>
                  <a:pt x="499" y="1667"/>
                </a:lnTo>
                <a:lnTo>
                  <a:pt x="103" y="1328"/>
                </a:lnTo>
                <a:cubicBezTo>
                  <a:pt x="103" y="1328"/>
                  <a:pt x="99" y="1291"/>
                  <a:pt x="95" y="1265"/>
                </a:cubicBezTo>
                <a:cubicBezTo>
                  <a:pt x="92" y="1238"/>
                  <a:pt x="92" y="1189"/>
                  <a:pt x="72" y="1173"/>
                </a:cubicBezTo>
                <a:cubicBezTo>
                  <a:pt x="51" y="1158"/>
                  <a:pt x="15" y="1148"/>
                  <a:pt x="15" y="1112"/>
                </a:cubicBezTo>
                <a:cubicBezTo>
                  <a:pt x="15" y="1076"/>
                  <a:pt x="26" y="1045"/>
                  <a:pt x="41" y="1040"/>
                </a:cubicBezTo>
                <a:cubicBezTo>
                  <a:pt x="56" y="1035"/>
                  <a:pt x="72" y="1009"/>
                  <a:pt x="67" y="983"/>
                </a:cubicBezTo>
                <a:cubicBezTo>
                  <a:pt x="62" y="957"/>
                  <a:pt x="46" y="921"/>
                  <a:pt x="31" y="891"/>
                </a:cubicBezTo>
                <a:cubicBezTo>
                  <a:pt x="15" y="860"/>
                  <a:pt x="10" y="824"/>
                  <a:pt x="26" y="798"/>
                </a:cubicBezTo>
                <a:cubicBezTo>
                  <a:pt x="41" y="772"/>
                  <a:pt x="62" y="752"/>
                  <a:pt x="62" y="752"/>
                </a:cubicBezTo>
                <a:lnTo>
                  <a:pt x="62" y="700"/>
                </a:lnTo>
                <a:cubicBezTo>
                  <a:pt x="62" y="700"/>
                  <a:pt x="15" y="669"/>
                  <a:pt x="15" y="623"/>
                </a:cubicBezTo>
                <a:cubicBezTo>
                  <a:pt x="15" y="577"/>
                  <a:pt x="26" y="551"/>
                  <a:pt x="41" y="541"/>
                </a:cubicBezTo>
                <a:cubicBezTo>
                  <a:pt x="56" y="530"/>
                  <a:pt x="72" y="499"/>
                  <a:pt x="72" y="499"/>
                </a:cubicBezTo>
                <a:cubicBezTo>
                  <a:pt x="72" y="499"/>
                  <a:pt x="77" y="469"/>
                  <a:pt x="67" y="448"/>
                </a:cubicBezTo>
                <a:cubicBezTo>
                  <a:pt x="56" y="427"/>
                  <a:pt x="26" y="397"/>
                  <a:pt x="15" y="366"/>
                </a:cubicBezTo>
                <a:lnTo>
                  <a:pt x="15" y="129"/>
                </a:lnTo>
                <a:lnTo>
                  <a:pt x="15" y="88"/>
                </a:lnTo>
                <a:cubicBezTo>
                  <a:pt x="15" y="62"/>
                  <a:pt x="10" y="11"/>
                  <a:pt x="10" y="11"/>
                </a:cubicBezTo>
                <a:lnTo>
                  <a:pt x="0" y="0"/>
                </a:lnTo>
                <a:lnTo>
                  <a:pt x="1782" y="0"/>
                </a:lnTo>
                <a:close/>
                <a:moveTo>
                  <a:pt x="510" y="1705"/>
                </a:moveTo>
                <a:lnTo>
                  <a:pt x="1285" y="1702"/>
                </a:lnTo>
                <a:cubicBezTo>
                  <a:pt x="1285" y="1702"/>
                  <a:pt x="1240" y="1758"/>
                  <a:pt x="1214" y="1778"/>
                </a:cubicBezTo>
                <a:cubicBezTo>
                  <a:pt x="1189" y="1799"/>
                  <a:pt x="1147" y="1814"/>
                  <a:pt x="1122" y="1814"/>
                </a:cubicBezTo>
                <a:lnTo>
                  <a:pt x="669" y="1814"/>
                </a:lnTo>
                <a:cubicBezTo>
                  <a:pt x="669" y="1814"/>
                  <a:pt x="602" y="1814"/>
                  <a:pt x="576" y="1783"/>
                </a:cubicBezTo>
                <a:cubicBezTo>
                  <a:pt x="550" y="1752"/>
                  <a:pt x="510" y="1705"/>
                  <a:pt x="510" y="1705"/>
                </a:cubicBezTo>
                <a:close/>
              </a:path>
            </a:pathLst>
          </a:custGeom>
          <a:solidFill>
            <a:schemeClr val="tx1">
              <a:lumMod val="75000"/>
              <a:lumOff val="25000"/>
            </a:schemeClr>
          </a:solidFill>
          <a:ln>
            <a:noFill/>
          </a:ln>
        </p:spPr>
        <p:txBody>
          <a:bodyPr vert="horz" wrap="square" lIns="121908" tIns="60954" rIns="121908" bIns="60954"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 name="TextBox 44"/>
          <p:cNvSpPr txBox="1">
            <a:spLocks noChangeArrowheads="1"/>
          </p:cNvSpPr>
          <p:nvPr/>
        </p:nvSpPr>
        <p:spPr bwMode="auto">
          <a:xfrm>
            <a:off x="1578683" y="1536515"/>
            <a:ext cx="2422717"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您的标题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45"/>
          <p:cNvSpPr txBox="1">
            <a:spLocks noChangeArrowheads="1"/>
          </p:cNvSpPr>
          <p:nvPr/>
        </p:nvSpPr>
        <p:spPr bwMode="auto">
          <a:xfrm>
            <a:off x="1515951" y="1930251"/>
            <a:ext cx="2826904" cy="71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输入您的文字内容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输入您的文字内容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46"/>
          <p:cNvSpPr txBox="1">
            <a:spLocks noChangeArrowheads="1"/>
          </p:cNvSpPr>
          <p:nvPr/>
        </p:nvSpPr>
        <p:spPr bwMode="auto">
          <a:xfrm>
            <a:off x="8496909" y="2347232"/>
            <a:ext cx="1919965"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您的标题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47"/>
          <p:cNvSpPr txBox="1">
            <a:spLocks noChangeArrowheads="1"/>
          </p:cNvSpPr>
          <p:nvPr/>
        </p:nvSpPr>
        <p:spPr bwMode="auto">
          <a:xfrm>
            <a:off x="8496908" y="2685525"/>
            <a:ext cx="2802135" cy="71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输入您的文字内容</a:t>
            </a:r>
            <a:endParaRPr lang="en-US" sz="160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输入您的文字内容</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48"/>
          <p:cNvSpPr txBox="1">
            <a:spLocks noChangeArrowheads="1"/>
          </p:cNvSpPr>
          <p:nvPr/>
        </p:nvSpPr>
        <p:spPr bwMode="auto">
          <a:xfrm>
            <a:off x="7824922" y="4757096"/>
            <a:ext cx="1919963"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您的标题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49"/>
          <p:cNvSpPr txBox="1">
            <a:spLocks noChangeArrowheads="1"/>
          </p:cNvSpPr>
          <p:nvPr/>
        </p:nvSpPr>
        <p:spPr bwMode="auto">
          <a:xfrm>
            <a:off x="7824921" y="5093539"/>
            <a:ext cx="2802134" cy="71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输入您的文字内容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输入您的文字内容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50"/>
          <p:cNvSpPr txBox="1">
            <a:spLocks noChangeArrowheads="1"/>
          </p:cNvSpPr>
          <p:nvPr/>
        </p:nvSpPr>
        <p:spPr bwMode="auto">
          <a:xfrm>
            <a:off x="1489041" y="3637790"/>
            <a:ext cx="2422719"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您的标题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51"/>
          <p:cNvSpPr txBox="1">
            <a:spLocks noChangeArrowheads="1"/>
          </p:cNvSpPr>
          <p:nvPr/>
        </p:nvSpPr>
        <p:spPr bwMode="auto">
          <a:xfrm>
            <a:off x="1446084" y="4029675"/>
            <a:ext cx="2826905" cy="71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输入您的文字内容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输入您的文字内容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673465" y="1144097"/>
            <a:ext cx="2942976" cy="962091"/>
            <a:chOff x="3074194" y="1156295"/>
            <a:chExt cx="2782887" cy="909637"/>
          </a:xfrm>
        </p:grpSpPr>
        <p:sp>
          <p:nvSpPr>
            <p:cNvPr id="13" name="Freeform 559"/>
            <p:cNvSpPr/>
            <p:nvPr/>
          </p:nvSpPr>
          <p:spPr bwMode="auto">
            <a:xfrm>
              <a:off x="3074194" y="1156295"/>
              <a:ext cx="2782887" cy="909637"/>
            </a:xfrm>
            <a:custGeom>
              <a:avLst/>
              <a:gdLst>
                <a:gd name="T0" fmla="*/ 3583 w 4019"/>
                <a:gd name="T1" fmla="*/ 657 h 1314"/>
                <a:gd name="T2" fmla="*/ 3459 w 4019"/>
                <a:gd name="T3" fmla="*/ 540 h 1314"/>
                <a:gd name="T4" fmla="*/ 3459 w 4019"/>
                <a:gd name="T5" fmla="*/ 657 h 1314"/>
                <a:gd name="T6" fmla="*/ 3459 w 4019"/>
                <a:gd name="T7" fmla="*/ 657 h 1314"/>
                <a:gd name="T8" fmla="*/ 3459 w 4019"/>
                <a:gd name="T9" fmla="*/ 540 h 1314"/>
                <a:gd name="T10" fmla="*/ 2737 w 4019"/>
                <a:gd name="T11" fmla="*/ 121 h 1314"/>
                <a:gd name="T12" fmla="*/ 2737 w 4019"/>
                <a:gd name="T13" fmla="*/ 121 h 1314"/>
                <a:gd name="T14" fmla="*/ 2050 w 4019"/>
                <a:gd name="T15" fmla="*/ 0 h 1314"/>
                <a:gd name="T16" fmla="*/ 2014 w 4019"/>
                <a:gd name="T17" fmla="*/ 0 h 1314"/>
                <a:gd name="T18" fmla="*/ 2014 w 4019"/>
                <a:gd name="T19" fmla="*/ 657 h 1314"/>
                <a:gd name="T20" fmla="*/ 2014 w 4019"/>
                <a:gd name="T21" fmla="*/ 657 h 1314"/>
                <a:gd name="T22" fmla="*/ 2014 w 4019"/>
                <a:gd name="T23" fmla="*/ 0 h 1314"/>
                <a:gd name="T24" fmla="*/ 1970 w 4019"/>
                <a:gd name="T25" fmla="*/ 0 h 1314"/>
                <a:gd name="T26" fmla="*/ 1291 w 4019"/>
                <a:gd name="T27" fmla="*/ 119 h 1314"/>
                <a:gd name="T28" fmla="*/ 568 w 4019"/>
                <a:gd name="T29" fmla="*/ 533 h 1314"/>
                <a:gd name="T30" fmla="*/ 568 w 4019"/>
                <a:gd name="T31" fmla="*/ 657 h 1314"/>
                <a:gd name="T32" fmla="*/ 568 w 4019"/>
                <a:gd name="T33" fmla="*/ 657 h 1314"/>
                <a:gd name="T34" fmla="*/ 568 w 4019"/>
                <a:gd name="T35" fmla="*/ 533 h 1314"/>
                <a:gd name="T36" fmla="*/ 437 w 4019"/>
                <a:gd name="T37" fmla="*/ 657 h 1314"/>
                <a:gd name="T38" fmla="*/ 437 w 4019"/>
                <a:gd name="T39" fmla="*/ 657 h 1314"/>
                <a:gd name="T40" fmla="*/ 0 w 4019"/>
                <a:gd name="T41" fmla="*/ 1314 h 1314"/>
                <a:gd name="T42" fmla="*/ 568 w 4019"/>
                <a:gd name="T43" fmla="*/ 1314 h 1314"/>
                <a:gd name="T44" fmla="*/ 1291 w 4019"/>
                <a:gd name="T45" fmla="*/ 1314 h 1314"/>
                <a:gd name="T46" fmla="*/ 2014 w 4019"/>
                <a:gd name="T47" fmla="*/ 1314 h 1314"/>
                <a:gd name="T48" fmla="*/ 2737 w 4019"/>
                <a:gd name="T49" fmla="*/ 1314 h 1314"/>
                <a:gd name="T50" fmla="*/ 3459 w 4019"/>
                <a:gd name="T51" fmla="*/ 1314 h 1314"/>
                <a:gd name="T52" fmla="*/ 4019 w 4019"/>
                <a:gd name="T53" fmla="*/ 1314 h 1314"/>
                <a:gd name="T54" fmla="*/ 3583 w 4019"/>
                <a:gd name="T5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19" h="1314">
                  <a:moveTo>
                    <a:pt x="3583" y="657"/>
                  </a:moveTo>
                  <a:cubicBezTo>
                    <a:pt x="3543" y="616"/>
                    <a:pt x="3502" y="577"/>
                    <a:pt x="3459" y="540"/>
                  </a:cubicBezTo>
                  <a:lnTo>
                    <a:pt x="3459" y="657"/>
                  </a:lnTo>
                  <a:lnTo>
                    <a:pt x="3459" y="540"/>
                  </a:lnTo>
                  <a:cubicBezTo>
                    <a:pt x="3251" y="358"/>
                    <a:pt x="3006" y="215"/>
                    <a:pt x="2737" y="121"/>
                  </a:cubicBezTo>
                  <a:cubicBezTo>
                    <a:pt x="2521" y="46"/>
                    <a:pt x="2290" y="4"/>
                    <a:pt x="2050" y="0"/>
                  </a:cubicBezTo>
                  <a:lnTo>
                    <a:pt x="2014" y="0"/>
                  </a:lnTo>
                  <a:lnTo>
                    <a:pt x="2014" y="657"/>
                  </a:lnTo>
                  <a:lnTo>
                    <a:pt x="2014" y="0"/>
                  </a:lnTo>
                  <a:lnTo>
                    <a:pt x="1970" y="0"/>
                  </a:lnTo>
                  <a:cubicBezTo>
                    <a:pt x="1733" y="4"/>
                    <a:pt x="1505" y="45"/>
                    <a:pt x="1291" y="119"/>
                  </a:cubicBezTo>
                  <a:cubicBezTo>
                    <a:pt x="1023" y="211"/>
                    <a:pt x="777" y="353"/>
                    <a:pt x="568" y="533"/>
                  </a:cubicBezTo>
                  <a:lnTo>
                    <a:pt x="568" y="657"/>
                  </a:lnTo>
                  <a:lnTo>
                    <a:pt x="568" y="533"/>
                  </a:lnTo>
                  <a:cubicBezTo>
                    <a:pt x="523" y="572"/>
                    <a:pt x="479" y="614"/>
                    <a:pt x="437" y="657"/>
                  </a:cubicBezTo>
                  <a:cubicBezTo>
                    <a:pt x="252" y="846"/>
                    <a:pt x="103" y="1069"/>
                    <a:pt x="0" y="1314"/>
                  </a:cubicBezTo>
                  <a:lnTo>
                    <a:pt x="568" y="1314"/>
                  </a:lnTo>
                  <a:lnTo>
                    <a:pt x="1291" y="1314"/>
                  </a:lnTo>
                  <a:lnTo>
                    <a:pt x="2014" y="1314"/>
                  </a:lnTo>
                  <a:lnTo>
                    <a:pt x="2737" y="1314"/>
                  </a:lnTo>
                  <a:lnTo>
                    <a:pt x="3459" y="1314"/>
                  </a:lnTo>
                  <a:lnTo>
                    <a:pt x="4019" y="1314"/>
                  </a:lnTo>
                  <a:cubicBezTo>
                    <a:pt x="3917" y="1069"/>
                    <a:pt x="3768" y="846"/>
                    <a:pt x="3583" y="6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组合 5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42594" y="1402357"/>
              <a:ext cx="371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p:cNvGrpSpPr/>
          <p:nvPr/>
        </p:nvGrpSpPr>
        <p:grpSpPr>
          <a:xfrm>
            <a:off x="4560981" y="2152925"/>
            <a:ext cx="3167940" cy="960412"/>
            <a:chOff x="2967831" y="2129432"/>
            <a:chExt cx="2995613" cy="908050"/>
          </a:xfrm>
        </p:grpSpPr>
        <p:sp>
          <p:nvSpPr>
            <p:cNvPr id="16" name="Freeform 560"/>
            <p:cNvSpPr>
              <a:spLocks noEditPoints="1"/>
            </p:cNvSpPr>
            <p:nvPr/>
          </p:nvSpPr>
          <p:spPr bwMode="auto">
            <a:xfrm>
              <a:off x="2967831" y="2129432"/>
              <a:ext cx="2995613" cy="908050"/>
            </a:xfrm>
            <a:custGeom>
              <a:avLst/>
              <a:gdLst>
                <a:gd name="T0" fmla="*/ 4327 w 4328"/>
                <a:gd name="T1" fmla="*/ 657 h 1314"/>
                <a:gd name="T2" fmla="*/ 3613 w 4328"/>
                <a:gd name="T3" fmla="*/ 657 h 1314"/>
                <a:gd name="T4" fmla="*/ 3613 w 4328"/>
                <a:gd name="T5" fmla="*/ 657 h 1314"/>
                <a:gd name="T6" fmla="*/ 2891 w 4328"/>
                <a:gd name="T7" fmla="*/ 657 h 1314"/>
                <a:gd name="T8" fmla="*/ 2168 w 4328"/>
                <a:gd name="T9" fmla="*/ 657 h 1314"/>
                <a:gd name="T10" fmla="*/ 1445 w 4328"/>
                <a:gd name="T11" fmla="*/ 657 h 1314"/>
                <a:gd name="T12" fmla="*/ 722 w 4328"/>
                <a:gd name="T13" fmla="*/ 657 h 1314"/>
                <a:gd name="T14" fmla="*/ 1 w 4328"/>
                <a:gd name="T15" fmla="*/ 657 h 1314"/>
                <a:gd name="T16" fmla="*/ 130 w 4328"/>
                <a:gd name="T17" fmla="*/ 0 h 1314"/>
                <a:gd name="T18" fmla="*/ 722 w 4328"/>
                <a:gd name="T19" fmla="*/ 0 h 1314"/>
                <a:gd name="T20" fmla="*/ 1445 w 4328"/>
                <a:gd name="T21" fmla="*/ 0 h 1314"/>
                <a:gd name="T22" fmla="*/ 2168 w 4328"/>
                <a:gd name="T23" fmla="*/ 0 h 1314"/>
                <a:gd name="T24" fmla="*/ 2891 w 4328"/>
                <a:gd name="T25" fmla="*/ 0 h 1314"/>
                <a:gd name="T26" fmla="*/ 3613 w 4328"/>
                <a:gd name="T27" fmla="*/ 0 h 1314"/>
                <a:gd name="T28" fmla="*/ 4197 w 4328"/>
                <a:gd name="T29" fmla="*/ 0 h 1314"/>
                <a:gd name="T30" fmla="*/ 4327 w 4328"/>
                <a:gd name="T31" fmla="*/ 657 h 1314"/>
                <a:gd name="T32" fmla="*/ 1 w 4328"/>
                <a:gd name="T33" fmla="*/ 657 h 1314"/>
                <a:gd name="T34" fmla="*/ 0 w 4328"/>
                <a:gd name="T35" fmla="*/ 712 h 1314"/>
                <a:gd name="T36" fmla="*/ 91 w 4328"/>
                <a:gd name="T37" fmla="*/ 1314 h 1314"/>
                <a:gd name="T38" fmla="*/ 722 w 4328"/>
                <a:gd name="T39" fmla="*/ 1314 h 1314"/>
                <a:gd name="T40" fmla="*/ 1445 w 4328"/>
                <a:gd name="T41" fmla="*/ 1314 h 1314"/>
                <a:gd name="T42" fmla="*/ 2168 w 4328"/>
                <a:gd name="T43" fmla="*/ 1314 h 1314"/>
                <a:gd name="T44" fmla="*/ 2891 w 4328"/>
                <a:gd name="T45" fmla="*/ 1314 h 1314"/>
                <a:gd name="T46" fmla="*/ 3613 w 4328"/>
                <a:gd name="T47" fmla="*/ 1314 h 1314"/>
                <a:gd name="T48" fmla="*/ 3613 w 4328"/>
                <a:gd name="T49" fmla="*/ 1314 h 1314"/>
                <a:gd name="T50" fmla="*/ 4237 w 4328"/>
                <a:gd name="T51" fmla="*/ 1314 h 1314"/>
                <a:gd name="T52" fmla="*/ 4328 w 4328"/>
                <a:gd name="T53" fmla="*/ 712 h 1314"/>
                <a:gd name="T54" fmla="*/ 4327 w 4328"/>
                <a:gd name="T55" fmla="*/ 657 h 1314"/>
                <a:gd name="T56" fmla="*/ 4327 w 4328"/>
                <a:gd name="T57"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28" h="1314">
                  <a:moveTo>
                    <a:pt x="4327" y="657"/>
                  </a:moveTo>
                  <a:lnTo>
                    <a:pt x="3613" y="657"/>
                  </a:lnTo>
                  <a:lnTo>
                    <a:pt x="2891" y="657"/>
                  </a:lnTo>
                  <a:lnTo>
                    <a:pt x="2168" y="657"/>
                  </a:lnTo>
                  <a:lnTo>
                    <a:pt x="1445" y="657"/>
                  </a:lnTo>
                  <a:lnTo>
                    <a:pt x="722" y="657"/>
                  </a:lnTo>
                  <a:lnTo>
                    <a:pt x="1" y="657"/>
                  </a:lnTo>
                  <a:cubicBezTo>
                    <a:pt x="7" y="427"/>
                    <a:pt x="52" y="206"/>
                    <a:pt x="130" y="0"/>
                  </a:cubicBezTo>
                  <a:lnTo>
                    <a:pt x="722" y="0"/>
                  </a:lnTo>
                  <a:lnTo>
                    <a:pt x="1445" y="0"/>
                  </a:lnTo>
                  <a:lnTo>
                    <a:pt x="2168" y="0"/>
                  </a:lnTo>
                  <a:lnTo>
                    <a:pt x="2891" y="0"/>
                  </a:lnTo>
                  <a:lnTo>
                    <a:pt x="3613" y="0"/>
                  </a:lnTo>
                  <a:lnTo>
                    <a:pt x="4197" y="0"/>
                  </a:lnTo>
                  <a:cubicBezTo>
                    <a:pt x="4276" y="206"/>
                    <a:pt x="4320" y="427"/>
                    <a:pt x="4327" y="657"/>
                  </a:cubicBezTo>
                  <a:close/>
                  <a:moveTo>
                    <a:pt x="1" y="657"/>
                  </a:moveTo>
                  <a:cubicBezTo>
                    <a:pt x="1" y="675"/>
                    <a:pt x="0" y="693"/>
                    <a:pt x="0" y="712"/>
                  </a:cubicBezTo>
                  <a:cubicBezTo>
                    <a:pt x="0" y="921"/>
                    <a:pt x="32" y="1123"/>
                    <a:pt x="91" y="1314"/>
                  </a:cubicBezTo>
                  <a:lnTo>
                    <a:pt x="722" y="1314"/>
                  </a:lnTo>
                  <a:lnTo>
                    <a:pt x="1445" y="1314"/>
                  </a:lnTo>
                  <a:lnTo>
                    <a:pt x="2168" y="1314"/>
                  </a:lnTo>
                  <a:lnTo>
                    <a:pt x="2891" y="1314"/>
                  </a:lnTo>
                  <a:lnTo>
                    <a:pt x="3613" y="1314"/>
                  </a:lnTo>
                  <a:lnTo>
                    <a:pt x="4237" y="1314"/>
                  </a:lnTo>
                  <a:cubicBezTo>
                    <a:pt x="4296" y="1123"/>
                    <a:pt x="4328" y="921"/>
                    <a:pt x="4328" y="712"/>
                  </a:cubicBezTo>
                  <a:cubicBezTo>
                    <a:pt x="4328" y="693"/>
                    <a:pt x="4327" y="675"/>
                    <a:pt x="4327" y="657"/>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 name="Freeform 536"/>
            <p:cNvSpPr/>
            <p:nvPr/>
          </p:nvSpPr>
          <p:spPr bwMode="auto">
            <a:xfrm>
              <a:off x="4174331" y="2404070"/>
              <a:ext cx="582613" cy="358775"/>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641567" y="3160074"/>
            <a:ext cx="3006773" cy="962091"/>
            <a:chOff x="3044031" y="3100982"/>
            <a:chExt cx="2843213" cy="909638"/>
          </a:xfrm>
        </p:grpSpPr>
        <p:sp>
          <p:nvSpPr>
            <p:cNvPr id="19" name="Freeform 561"/>
            <p:cNvSpPr>
              <a:spLocks noEditPoints="1"/>
            </p:cNvSpPr>
            <p:nvPr/>
          </p:nvSpPr>
          <p:spPr bwMode="auto">
            <a:xfrm>
              <a:off x="3044031" y="3100982"/>
              <a:ext cx="2843213" cy="909638"/>
            </a:xfrm>
            <a:custGeom>
              <a:avLst/>
              <a:gdLst>
                <a:gd name="T0" fmla="*/ 3503 w 4108"/>
                <a:gd name="T1" fmla="*/ 657 h 1314"/>
                <a:gd name="T2" fmla="*/ 3503 w 4108"/>
                <a:gd name="T3" fmla="*/ 657 h 1314"/>
                <a:gd name="T4" fmla="*/ 3503 w 4108"/>
                <a:gd name="T5" fmla="*/ 1267 h 1314"/>
                <a:gd name="T6" fmla="*/ 3800 w 4108"/>
                <a:gd name="T7" fmla="*/ 657 h 1314"/>
                <a:gd name="T8" fmla="*/ 3800 w 4108"/>
                <a:gd name="T9" fmla="*/ 657 h 1314"/>
                <a:gd name="T10" fmla="*/ 3948 w 4108"/>
                <a:gd name="T11" fmla="*/ 352 h 1314"/>
                <a:gd name="T12" fmla="*/ 4066 w 4108"/>
                <a:gd name="T13" fmla="*/ 112 h 1314"/>
                <a:gd name="T14" fmla="*/ 4108 w 4108"/>
                <a:gd name="T15" fmla="*/ 0 h 1314"/>
                <a:gd name="T16" fmla="*/ 3503 w 4108"/>
                <a:gd name="T17" fmla="*/ 0 h 1314"/>
                <a:gd name="T18" fmla="*/ 3503 w 4108"/>
                <a:gd name="T19" fmla="*/ 0 h 1314"/>
                <a:gd name="T20" fmla="*/ 2781 w 4108"/>
                <a:gd name="T21" fmla="*/ 0 h 1314"/>
                <a:gd name="T22" fmla="*/ 2058 w 4108"/>
                <a:gd name="T23" fmla="*/ 0 h 1314"/>
                <a:gd name="T24" fmla="*/ 1335 w 4108"/>
                <a:gd name="T25" fmla="*/ 0 h 1314"/>
                <a:gd name="T26" fmla="*/ 612 w 4108"/>
                <a:gd name="T27" fmla="*/ 0 h 1314"/>
                <a:gd name="T28" fmla="*/ 612 w 4108"/>
                <a:gd name="T29" fmla="*/ 657 h 1314"/>
                <a:gd name="T30" fmla="*/ 1335 w 4108"/>
                <a:gd name="T31" fmla="*/ 657 h 1314"/>
                <a:gd name="T32" fmla="*/ 1335 w 4108"/>
                <a:gd name="T33" fmla="*/ 1314 h 1314"/>
                <a:gd name="T34" fmla="*/ 2058 w 4108"/>
                <a:gd name="T35" fmla="*/ 1314 h 1314"/>
                <a:gd name="T36" fmla="*/ 2781 w 4108"/>
                <a:gd name="T37" fmla="*/ 1314 h 1314"/>
                <a:gd name="T38" fmla="*/ 2781 w 4108"/>
                <a:gd name="T39" fmla="*/ 1314 h 1314"/>
                <a:gd name="T40" fmla="*/ 3481 w 4108"/>
                <a:gd name="T41" fmla="*/ 1314 h 1314"/>
                <a:gd name="T42" fmla="*/ 3503 w 4108"/>
                <a:gd name="T43" fmla="*/ 1267 h 1314"/>
                <a:gd name="T44" fmla="*/ 3503 w 4108"/>
                <a:gd name="T45" fmla="*/ 657 h 1314"/>
                <a:gd name="T46" fmla="*/ 2781 w 4108"/>
                <a:gd name="T47" fmla="*/ 657 h 1314"/>
                <a:gd name="T48" fmla="*/ 3503 w 4108"/>
                <a:gd name="T49" fmla="*/ 657 h 1314"/>
                <a:gd name="T50" fmla="*/ 3503 w 4108"/>
                <a:gd name="T51" fmla="*/ 657 h 1314"/>
                <a:gd name="T52" fmla="*/ 2781 w 4108"/>
                <a:gd name="T53" fmla="*/ 657 h 1314"/>
                <a:gd name="T54" fmla="*/ 612 w 4108"/>
                <a:gd name="T55" fmla="*/ 657 h 1314"/>
                <a:gd name="T56" fmla="*/ 612 w 4108"/>
                <a:gd name="T57" fmla="*/ 657 h 1314"/>
                <a:gd name="T58" fmla="*/ 612 w 4108"/>
                <a:gd name="T59" fmla="*/ 657 h 1314"/>
                <a:gd name="T60" fmla="*/ 612 w 4108"/>
                <a:gd name="T61" fmla="*/ 0 h 1314"/>
                <a:gd name="T62" fmla="*/ 0 w 4108"/>
                <a:gd name="T63" fmla="*/ 0 h 1314"/>
                <a:gd name="T64" fmla="*/ 42 w 4108"/>
                <a:gd name="T65" fmla="*/ 112 h 1314"/>
                <a:gd name="T66" fmla="*/ 160 w 4108"/>
                <a:gd name="T67" fmla="*/ 352 h 1314"/>
                <a:gd name="T68" fmla="*/ 308 w 4108"/>
                <a:gd name="T69" fmla="*/ 657 h 1314"/>
                <a:gd name="T70" fmla="*/ 308 w 4108"/>
                <a:gd name="T71" fmla="*/ 657 h 1314"/>
                <a:gd name="T72" fmla="*/ 612 w 4108"/>
                <a:gd name="T73" fmla="*/ 1283 h 1314"/>
                <a:gd name="T74" fmla="*/ 612 w 4108"/>
                <a:gd name="T75" fmla="*/ 1283 h 1314"/>
                <a:gd name="T76" fmla="*/ 612 w 4108"/>
                <a:gd name="T77" fmla="*/ 1283 h 1314"/>
                <a:gd name="T78" fmla="*/ 627 w 4108"/>
                <a:gd name="T79" fmla="*/ 1314 h 1314"/>
                <a:gd name="T80" fmla="*/ 1335 w 4108"/>
                <a:gd name="T81" fmla="*/ 1314 h 1314"/>
                <a:gd name="T82" fmla="*/ 1335 w 4108"/>
                <a:gd name="T83" fmla="*/ 657 h 1314"/>
                <a:gd name="T84" fmla="*/ 612 w 4108"/>
                <a:gd name="T8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1314">
                  <a:moveTo>
                    <a:pt x="3503" y="657"/>
                  </a:moveTo>
                  <a:lnTo>
                    <a:pt x="3503" y="657"/>
                  </a:lnTo>
                  <a:lnTo>
                    <a:pt x="3503" y="1267"/>
                  </a:lnTo>
                  <a:cubicBezTo>
                    <a:pt x="3597" y="1073"/>
                    <a:pt x="3704" y="853"/>
                    <a:pt x="3800" y="657"/>
                  </a:cubicBezTo>
                  <a:cubicBezTo>
                    <a:pt x="3855" y="544"/>
                    <a:pt x="3906" y="439"/>
                    <a:pt x="3948" y="352"/>
                  </a:cubicBezTo>
                  <a:cubicBezTo>
                    <a:pt x="3993" y="275"/>
                    <a:pt x="4032" y="195"/>
                    <a:pt x="4066" y="112"/>
                  </a:cubicBezTo>
                  <a:cubicBezTo>
                    <a:pt x="4081" y="76"/>
                    <a:pt x="4095" y="38"/>
                    <a:pt x="4108" y="0"/>
                  </a:cubicBezTo>
                  <a:lnTo>
                    <a:pt x="3503" y="0"/>
                  </a:lnTo>
                  <a:lnTo>
                    <a:pt x="2781" y="0"/>
                  </a:lnTo>
                  <a:lnTo>
                    <a:pt x="2058" y="0"/>
                  </a:lnTo>
                  <a:lnTo>
                    <a:pt x="1335" y="0"/>
                  </a:lnTo>
                  <a:lnTo>
                    <a:pt x="612" y="0"/>
                  </a:lnTo>
                  <a:lnTo>
                    <a:pt x="612" y="657"/>
                  </a:lnTo>
                  <a:lnTo>
                    <a:pt x="1335" y="657"/>
                  </a:lnTo>
                  <a:lnTo>
                    <a:pt x="1335" y="1314"/>
                  </a:lnTo>
                  <a:lnTo>
                    <a:pt x="2058" y="1314"/>
                  </a:lnTo>
                  <a:lnTo>
                    <a:pt x="2781" y="1314"/>
                  </a:lnTo>
                  <a:lnTo>
                    <a:pt x="3481" y="1314"/>
                  </a:lnTo>
                  <a:cubicBezTo>
                    <a:pt x="3488" y="1298"/>
                    <a:pt x="3496" y="1283"/>
                    <a:pt x="3503" y="1267"/>
                  </a:cubicBezTo>
                  <a:lnTo>
                    <a:pt x="3503" y="657"/>
                  </a:lnTo>
                  <a:close/>
                  <a:moveTo>
                    <a:pt x="2781" y="657"/>
                  </a:moveTo>
                  <a:lnTo>
                    <a:pt x="3503" y="657"/>
                  </a:lnTo>
                  <a:lnTo>
                    <a:pt x="2781" y="657"/>
                  </a:lnTo>
                  <a:close/>
                  <a:moveTo>
                    <a:pt x="612" y="657"/>
                  </a:moveTo>
                  <a:lnTo>
                    <a:pt x="612" y="657"/>
                  </a:lnTo>
                  <a:lnTo>
                    <a:pt x="612" y="0"/>
                  </a:lnTo>
                  <a:lnTo>
                    <a:pt x="0" y="0"/>
                  </a:lnTo>
                  <a:cubicBezTo>
                    <a:pt x="13" y="38"/>
                    <a:pt x="27" y="76"/>
                    <a:pt x="42" y="112"/>
                  </a:cubicBezTo>
                  <a:cubicBezTo>
                    <a:pt x="76" y="195"/>
                    <a:pt x="115" y="275"/>
                    <a:pt x="160" y="352"/>
                  </a:cubicBezTo>
                  <a:cubicBezTo>
                    <a:pt x="202" y="439"/>
                    <a:pt x="253" y="544"/>
                    <a:pt x="308" y="657"/>
                  </a:cubicBezTo>
                  <a:cubicBezTo>
                    <a:pt x="407" y="859"/>
                    <a:pt x="517" y="1085"/>
                    <a:pt x="612" y="1283"/>
                  </a:cubicBezTo>
                  <a:lnTo>
                    <a:pt x="627" y="1314"/>
                  </a:lnTo>
                  <a:lnTo>
                    <a:pt x="1335" y="1314"/>
                  </a:lnTo>
                  <a:lnTo>
                    <a:pt x="1335" y="657"/>
                  </a:lnTo>
                  <a:lnTo>
                    <a:pt x="612" y="65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pic>
          <p:nvPicPr>
            <p:cNvPr id="20" name="组合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406" y="3327995"/>
              <a:ext cx="4032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p:cNvGrpSpPr/>
          <p:nvPr/>
        </p:nvGrpSpPr>
        <p:grpSpPr>
          <a:xfrm>
            <a:off x="5121711" y="4158742"/>
            <a:ext cx="2046484" cy="962091"/>
            <a:chOff x="3498056" y="4072532"/>
            <a:chExt cx="1935163" cy="909638"/>
          </a:xfrm>
          <a:solidFill>
            <a:srgbClr val="C00000"/>
          </a:solidFill>
        </p:grpSpPr>
        <p:sp>
          <p:nvSpPr>
            <p:cNvPr id="22" name="Freeform 562"/>
            <p:cNvSpPr>
              <a:spLocks noEditPoints="1"/>
            </p:cNvSpPr>
            <p:nvPr/>
          </p:nvSpPr>
          <p:spPr bwMode="auto">
            <a:xfrm>
              <a:off x="3498056" y="4072532"/>
              <a:ext cx="1935163" cy="909638"/>
            </a:xfrm>
            <a:custGeom>
              <a:avLst/>
              <a:gdLst>
                <a:gd name="T0" fmla="*/ 2125 w 2796"/>
                <a:gd name="T1" fmla="*/ 657 h 1314"/>
                <a:gd name="T2" fmla="*/ 2620 w 2796"/>
                <a:gd name="T3" fmla="*/ 657 h 1314"/>
                <a:gd name="T4" fmla="*/ 2622 w 2796"/>
                <a:gd name="T5" fmla="*/ 572 h 1314"/>
                <a:gd name="T6" fmla="*/ 2736 w 2796"/>
                <a:gd name="T7" fmla="*/ 126 h 1314"/>
                <a:gd name="T8" fmla="*/ 2796 w 2796"/>
                <a:gd name="T9" fmla="*/ 0 h 1314"/>
                <a:gd name="T10" fmla="*/ 2125 w 2796"/>
                <a:gd name="T11" fmla="*/ 0 h 1314"/>
                <a:gd name="T12" fmla="*/ 2125 w 2796"/>
                <a:gd name="T13" fmla="*/ 0 h 1314"/>
                <a:gd name="T14" fmla="*/ 1402 w 2796"/>
                <a:gd name="T15" fmla="*/ 0 h 1314"/>
                <a:gd name="T16" fmla="*/ 679 w 2796"/>
                <a:gd name="T17" fmla="*/ 0 h 1314"/>
                <a:gd name="T18" fmla="*/ 679 w 2796"/>
                <a:gd name="T19" fmla="*/ 657 h 1314"/>
                <a:gd name="T20" fmla="*/ 679 w 2796"/>
                <a:gd name="T21" fmla="*/ 657 h 1314"/>
                <a:gd name="T22" fmla="*/ 176 w 2796"/>
                <a:gd name="T23" fmla="*/ 657 h 1314"/>
                <a:gd name="T24" fmla="*/ 236 w 2796"/>
                <a:gd name="T25" fmla="*/ 997 h 1314"/>
                <a:gd name="T26" fmla="*/ 569 w 2796"/>
                <a:gd name="T27" fmla="*/ 1314 h 1314"/>
                <a:gd name="T28" fmla="*/ 679 w 2796"/>
                <a:gd name="T29" fmla="*/ 1314 h 1314"/>
                <a:gd name="T30" fmla="*/ 1398 w 2796"/>
                <a:gd name="T31" fmla="*/ 1314 h 1314"/>
                <a:gd name="T32" fmla="*/ 1402 w 2796"/>
                <a:gd name="T33" fmla="*/ 1314 h 1314"/>
                <a:gd name="T34" fmla="*/ 1402 w 2796"/>
                <a:gd name="T35" fmla="*/ 657 h 1314"/>
                <a:gd name="T36" fmla="*/ 1402 w 2796"/>
                <a:gd name="T37" fmla="*/ 657 h 1314"/>
                <a:gd name="T38" fmla="*/ 1402 w 2796"/>
                <a:gd name="T39" fmla="*/ 1314 h 1314"/>
                <a:gd name="T40" fmla="*/ 2125 w 2796"/>
                <a:gd name="T41" fmla="*/ 1314 h 1314"/>
                <a:gd name="T42" fmla="*/ 2226 w 2796"/>
                <a:gd name="T43" fmla="*/ 1314 h 1314"/>
                <a:gd name="T44" fmla="*/ 2559 w 2796"/>
                <a:gd name="T45" fmla="*/ 997 h 1314"/>
                <a:gd name="T46" fmla="*/ 2620 w 2796"/>
                <a:gd name="T47" fmla="*/ 657 h 1314"/>
                <a:gd name="T48" fmla="*/ 2125 w 2796"/>
                <a:gd name="T49" fmla="*/ 657 h 1314"/>
                <a:gd name="T50" fmla="*/ 174 w 2796"/>
                <a:gd name="T51" fmla="*/ 572 h 1314"/>
                <a:gd name="T52" fmla="*/ 176 w 2796"/>
                <a:gd name="T53" fmla="*/ 657 h 1314"/>
                <a:gd name="T54" fmla="*/ 679 w 2796"/>
                <a:gd name="T55" fmla="*/ 657 h 1314"/>
                <a:gd name="T56" fmla="*/ 679 w 2796"/>
                <a:gd name="T57" fmla="*/ 0 h 1314"/>
                <a:gd name="T58" fmla="*/ 0 w 2796"/>
                <a:gd name="T59" fmla="*/ 0 h 1314"/>
                <a:gd name="T60" fmla="*/ 60 w 2796"/>
                <a:gd name="T61" fmla="*/ 126 h 1314"/>
                <a:gd name="T62" fmla="*/ 174 w 2796"/>
                <a:gd name="T63" fmla="*/ 572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6" h="1314">
                  <a:moveTo>
                    <a:pt x="2125" y="657"/>
                  </a:moveTo>
                  <a:lnTo>
                    <a:pt x="2620" y="657"/>
                  </a:lnTo>
                  <a:cubicBezTo>
                    <a:pt x="2621" y="626"/>
                    <a:pt x="2622" y="598"/>
                    <a:pt x="2622" y="572"/>
                  </a:cubicBezTo>
                  <a:cubicBezTo>
                    <a:pt x="2622" y="447"/>
                    <a:pt x="2736" y="126"/>
                    <a:pt x="2736" y="126"/>
                  </a:cubicBezTo>
                  <a:cubicBezTo>
                    <a:pt x="2755" y="87"/>
                    <a:pt x="2775" y="44"/>
                    <a:pt x="2796" y="0"/>
                  </a:cubicBezTo>
                  <a:lnTo>
                    <a:pt x="2125" y="0"/>
                  </a:lnTo>
                  <a:lnTo>
                    <a:pt x="1402" y="0"/>
                  </a:lnTo>
                  <a:lnTo>
                    <a:pt x="679" y="0"/>
                  </a:lnTo>
                  <a:lnTo>
                    <a:pt x="679" y="657"/>
                  </a:lnTo>
                  <a:lnTo>
                    <a:pt x="176" y="657"/>
                  </a:lnTo>
                  <a:cubicBezTo>
                    <a:pt x="180" y="774"/>
                    <a:pt x="195" y="915"/>
                    <a:pt x="236" y="997"/>
                  </a:cubicBezTo>
                  <a:cubicBezTo>
                    <a:pt x="265" y="1055"/>
                    <a:pt x="360" y="1203"/>
                    <a:pt x="569" y="1314"/>
                  </a:cubicBezTo>
                  <a:lnTo>
                    <a:pt x="679" y="1314"/>
                  </a:lnTo>
                  <a:lnTo>
                    <a:pt x="1398" y="1314"/>
                  </a:lnTo>
                  <a:lnTo>
                    <a:pt x="1402" y="1314"/>
                  </a:lnTo>
                  <a:lnTo>
                    <a:pt x="1402" y="657"/>
                  </a:lnTo>
                  <a:lnTo>
                    <a:pt x="1402" y="1314"/>
                  </a:lnTo>
                  <a:lnTo>
                    <a:pt x="2125" y="1314"/>
                  </a:lnTo>
                  <a:lnTo>
                    <a:pt x="2226" y="1314"/>
                  </a:lnTo>
                  <a:cubicBezTo>
                    <a:pt x="2436" y="1203"/>
                    <a:pt x="2531" y="1055"/>
                    <a:pt x="2559" y="997"/>
                  </a:cubicBezTo>
                  <a:cubicBezTo>
                    <a:pt x="2600" y="915"/>
                    <a:pt x="2616" y="774"/>
                    <a:pt x="2620" y="657"/>
                  </a:cubicBezTo>
                  <a:lnTo>
                    <a:pt x="2125" y="657"/>
                  </a:lnTo>
                  <a:close/>
                  <a:moveTo>
                    <a:pt x="174" y="572"/>
                  </a:moveTo>
                  <a:cubicBezTo>
                    <a:pt x="174" y="598"/>
                    <a:pt x="175" y="626"/>
                    <a:pt x="176" y="657"/>
                  </a:cubicBezTo>
                  <a:lnTo>
                    <a:pt x="679" y="657"/>
                  </a:lnTo>
                  <a:lnTo>
                    <a:pt x="679" y="0"/>
                  </a:lnTo>
                  <a:lnTo>
                    <a:pt x="0" y="0"/>
                  </a:lnTo>
                  <a:cubicBezTo>
                    <a:pt x="21" y="44"/>
                    <a:pt x="41" y="87"/>
                    <a:pt x="60" y="126"/>
                  </a:cubicBezTo>
                  <a:cubicBezTo>
                    <a:pt x="60" y="126"/>
                    <a:pt x="174" y="447"/>
                    <a:pt x="174" y="57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组合 6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056" y="4347170"/>
              <a:ext cx="377825" cy="3714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cxnSp>
        <p:nvCxnSpPr>
          <p:cNvPr id="24" name="直接连接符 23"/>
          <p:cNvCxnSpPr/>
          <p:nvPr/>
        </p:nvCxnSpPr>
        <p:spPr>
          <a:xfrm>
            <a:off x="7353138" y="4646496"/>
            <a:ext cx="2967735" cy="35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81037" y="3497961"/>
            <a:ext cx="29924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824921" y="2249823"/>
            <a:ext cx="307194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5902" y="1418293"/>
            <a:ext cx="31921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5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25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25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250"/>
                                        <p:tgtEl>
                                          <p:spTgt spid="18"/>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25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250"/>
                                        <p:tgtEl>
                                          <p:spTgt spid="15"/>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250"/>
                                        <p:tgtEl>
                                          <p:spTgt spid="2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250"/>
                                        <p:tgtEl>
                                          <p:spTgt spid="12"/>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250"/>
                                        <p:tgtEl>
                                          <p:spTgt spid="2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14936" y="3925891"/>
            <a:ext cx="1124391" cy="646331"/>
          </a:xfrm>
          <a:prstGeom prst="rect">
            <a:avLst/>
          </a:prstGeom>
          <a:noFill/>
        </p:spPr>
        <p:txBody>
          <a:bodyPr wrap="square" rtlCol="0" anchor="ctr">
            <a:spAutoFit/>
          </a:bodyPr>
          <a:lstStyle/>
          <a:p>
            <a:pPr algn="ctr"/>
            <a:r>
              <a:rPr lang="zh-CN" altLang="en-US">
                <a:latin typeface="微软雅黑" panose="020B0503020204020204" pitchFamily="34" charset="-122"/>
                <a:ea typeface="微软雅黑" panose="020B0503020204020204" pitchFamily="34" charset="-122"/>
              </a:rPr>
              <a:t>点击添加</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文字</a:t>
            </a: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2351527" y="2586642"/>
            <a:ext cx="1599729" cy="400110"/>
          </a:xfrm>
          <a:prstGeom prst="rect">
            <a:avLst/>
          </a:prstGeom>
        </p:spPr>
        <p:txBody>
          <a:bodyPr wrap="square">
            <a:spAutoFit/>
          </a:bodyPr>
          <a:lstStyle/>
          <a:p>
            <a:pPr algn="ctr"/>
            <a:r>
              <a:rPr lang="zh-CN" altLang="en-US" sz="2000" b="1">
                <a:latin typeface="微软雅黑" panose="020B0503020204020204" pitchFamily="34" charset="-122"/>
                <a:ea typeface="微软雅黑" panose="020B0503020204020204" pitchFamily="34" charset="-122"/>
                <a:cs typeface="华文黑体" pitchFamily="2" charset="-122"/>
              </a:rPr>
              <a:t>添加标题</a:t>
            </a:r>
            <a:endParaRPr lang="en-US" altLang="zh-CN">
              <a:latin typeface="微软雅黑" panose="020B0503020204020204" pitchFamily="34" charset="-122"/>
              <a:ea typeface="微软雅黑" panose="020B0503020204020204" pitchFamily="34" charset="-122"/>
              <a:cs typeface="华文黑体" pitchFamily="2" charset="-122"/>
            </a:endParaRPr>
          </a:p>
        </p:txBody>
      </p:sp>
      <p:sp>
        <p:nvSpPr>
          <p:cNvPr id="10" name="TextBox 9"/>
          <p:cNvSpPr txBox="1"/>
          <p:nvPr/>
        </p:nvSpPr>
        <p:spPr>
          <a:xfrm>
            <a:off x="4303660" y="2298032"/>
            <a:ext cx="1592885" cy="923330"/>
          </a:xfrm>
          <a:prstGeom prst="rect">
            <a:avLst/>
          </a:prstGeom>
          <a:noFill/>
        </p:spPr>
        <p:txBody>
          <a:bodyPr wrap="square" rtlCol="0" anchor="ctr">
            <a:spAutoFit/>
          </a:bodyPr>
          <a:lstStyle/>
          <a:p>
            <a:pPr algn="ctr"/>
            <a:r>
              <a:rPr lang="zh-CN" altLang="en-US">
                <a:latin typeface="微软雅黑" panose="020B0503020204020204" pitchFamily="34" charset="-122"/>
                <a:ea typeface="微软雅黑" panose="020B0503020204020204" pitchFamily="34" charset="-122"/>
              </a:rPr>
              <a:t>点击添加</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文字点击添加</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文字</a:t>
            </a: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4300238" y="1033750"/>
            <a:ext cx="1599729" cy="400110"/>
          </a:xfrm>
          <a:prstGeom prst="rect">
            <a:avLst/>
          </a:prstGeom>
        </p:spPr>
        <p:txBody>
          <a:bodyPr wrap="square">
            <a:spAutoFit/>
          </a:bodyPr>
          <a:lstStyle/>
          <a:p>
            <a:pPr algn="ctr"/>
            <a:r>
              <a:rPr lang="zh-CN" altLang="en-US" sz="2000" b="1">
                <a:latin typeface="微软雅黑" panose="020B0503020204020204" pitchFamily="34" charset="-122"/>
                <a:ea typeface="微软雅黑" panose="020B0503020204020204" pitchFamily="34" charset="-122"/>
                <a:cs typeface="华文黑体" pitchFamily="2" charset="-122"/>
              </a:rPr>
              <a:t>添加标题</a:t>
            </a:r>
            <a:endParaRPr lang="en-US" altLang="zh-CN">
              <a:latin typeface="微软雅黑" panose="020B0503020204020204" pitchFamily="34" charset="-122"/>
              <a:ea typeface="微软雅黑" panose="020B0503020204020204" pitchFamily="34" charset="-122"/>
              <a:cs typeface="华文黑体" pitchFamily="2" charset="-122"/>
            </a:endParaRPr>
          </a:p>
        </p:txBody>
      </p:sp>
      <p:sp>
        <p:nvSpPr>
          <p:cNvPr id="12" name="TextBox 11"/>
          <p:cNvSpPr txBox="1"/>
          <p:nvPr/>
        </p:nvSpPr>
        <p:spPr>
          <a:xfrm>
            <a:off x="6572930" y="3598724"/>
            <a:ext cx="1124391" cy="646331"/>
          </a:xfrm>
          <a:prstGeom prst="rect">
            <a:avLst/>
          </a:prstGeom>
          <a:noFill/>
        </p:spPr>
        <p:txBody>
          <a:bodyPr wrap="square" rtlCol="0" anchor="ctr">
            <a:spAutoFit/>
          </a:bodyPr>
          <a:lstStyle/>
          <a:p>
            <a:pPr algn="ctr"/>
            <a:r>
              <a:rPr lang="zh-CN" altLang="en-US">
                <a:latin typeface="微软雅黑" panose="020B0503020204020204" pitchFamily="34" charset="-122"/>
                <a:ea typeface="微软雅黑" panose="020B0503020204020204" pitchFamily="34" charset="-122"/>
              </a:rPr>
              <a:t>点击添加</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文字</a:t>
            </a: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6335261" y="5039067"/>
            <a:ext cx="1599729" cy="400110"/>
          </a:xfrm>
          <a:prstGeom prst="rect">
            <a:avLst/>
          </a:prstGeom>
        </p:spPr>
        <p:txBody>
          <a:bodyPr wrap="square">
            <a:spAutoFit/>
          </a:bodyPr>
          <a:lstStyle/>
          <a:p>
            <a:pPr algn="ctr"/>
            <a:r>
              <a:rPr lang="zh-CN" altLang="en-US" sz="2000" b="1">
                <a:latin typeface="微软雅黑" panose="020B0503020204020204" pitchFamily="34" charset="-122"/>
                <a:ea typeface="微软雅黑" panose="020B0503020204020204" pitchFamily="34" charset="-122"/>
                <a:cs typeface="华文黑体" pitchFamily="2" charset="-122"/>
              </a:rPr>
              <a:t>添加标题</a:t>
            </a:r>
            <a:endParaRPr lang="en-US" altLang="zh-CN">
              <a:latin typeface="微软雅黑" panose="020B0503020204020204" pitchFamily="34" charset="-122"/>
              <a:ea typeface="微软雅黑" panose="020B0503020204020204" pitchFamily="34" charset="-122"/>
              <a:cs typeface="华文黑体" pitchFamily="2" charset="-122"/>
            </a:endParaRPr>
          </a:p>
        </p:txBody>
      </p:sp>
      <p:sp>
        <p:nvSpPr>
          <p:cNvPr id="14" name="TextBox 13"/>
          <p:cNvSpPr txBox="1"/>
          <p:nvPr/>
        </p:nvSpPr>
        <p:spPr>
          <a:xfrm>
            <a:off x="8207835" y="2392394"/>
            <a:ext cx="1592885" cy="923330"/>
          </a:xfrm>
          <a:prstGeom prst="rect">
            <a:avLst/>
          </a:prstGeom>
          <a:noFill/>
        </p:spPr>
        <p:txBody>
          <a:bodyPr wrap="square" rtlCol="0" anchor="ctr">
            <a:spAutoFit/>
          </a:bodyPr>
          <a:lstStyle/>
          <a:p>
            <a:pPr algn="ctr"/>
            <a:r>
              <a:rPr lang="zh-CN" altLang="en-US">
                <a:latin typeface="微软雅黑" panose="020B0503020204020204" pitchFamily="34" charset="-122"/>
                <a:ea typeface="微软雅黑" panose="020B0503020204020204" pitchFamily="34" charset="-122"/>
              </a:rPr>
              <a:t>点击添加</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文字点击添加</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文字</a:t>
            </a: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8204413" y="4096716"/>
            <a:ext cx="1599729" cy="400110"/>
          </a:xfrm>
          <a:prstGeom prst="rect">
            <a:avLst/>
          </a:prstGeom>
        </p:spPr>
        <p:txBody>
          <a:bodyPr wrap="square">
            <a:spAutoFit/>
          </a:bodyPr>
          <a:lstStyle/>
          <a:p>
            <a:pPr algn="ctr"/>
            <a:r>
              <a:rPr lang="zh-CN" altLang="en-US" sz="2000" b="1">
                <a:latin typeface="微软雅黑" panose="020B0503020204020204" pitchFamily="34" charset="-122"/>
                <a:ea typeface="微软雅黑" panose="020B0503020204020204" pitchFamily="34" charset="-122"/>
                <a:cs typeface="华文黑体" pitchFamily="2" charset="-122"/>
              </a:rPr>
              <a:t>添加标题</a:t>
            </a:r>
            <a:endParaRPr lang="en-US" altLang="zh-CN">
              <a:latin typeface="微软雅黑" panose="020B0503020204020204" pitchFamily="34" charset="-122"/>
              <a:ea typeface="微软雅黑" panose="020B0503020204020204" pitchFamily="34" charset="-122"/>
              <a:cs typeface="华文黑体" pitchFamily="2" charset="-122"/>
            </a:endParaRPr>
          </a:p>
        </p:txBody>
      </p:sp>
      <p:sp>
        <p:nvSpPr>
          <p:cNvPr id="16" name="矩形 15"/>
          <p:cNvSpPr/>
          <p:nvPr/>
        </p:nvSpPr>
        <p:spPr>
          <a:xfrm>
            <a:off x="2136833" y="5558039"/>
            <a:ext cx="7918339" cy="338554"/>
          </a:xfrm>
          <a:prstGeom prst="rect">
            <a:avLst/>
          </a:prstGeom>
        </p:spPr>
        <p:txBody>
          <a:bodyPr wrap="square">
            <a:spAutoFit/>
          </a:bodyPr>
          <a:lstStyle/>
          <a:p>
            <a:r>
              <a:rPr lang="zh-CN" altLang="en-US" sz="160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latin typeface="微软雅黑" panose="020B0503020204020204" pitchFamily="34" charset="-122"/>
              <a:ea typeface="微软雅黑" panose="020B0503020204020204" pitchFamily="34" charset="-122"/>
              <a:cs typeface="华文黑体" pitchFamily="2" charset="-122"/>
            </a:endParaRPr>
          </a:p>
        </p:txBody>
      </p:sp>
      <p:sp>
        <p:nvSpPr>
          <p:cNvPr id="17" name="Freeform 4"/>
          <p:cNvSpPr/>
          <p:nvPr/>
        </p:nvSpPr>
        <p:spPr bwMode="auto">
          <a:xfrm>
            <a:off x="3785450" y="1445684"/>
            <a:ext cx="2629304" cy="2628031"/>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3175" cap="flat" cmpd="sng" algn="ctr">
            <a:solidFill>
              <a:schemeClr val="bg1"/>
            </a:solidFill>
            <a:prstDash val="solid"/>
          </a:ln>
          <a:effectLst>
            <a:outerShdw blurRad="63500" dir="5400000" sx="102000" sy="102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18" name="Freeform 6"/>
          <p:cNvSpPr/>
          <p:nvPr/>
        </p:nvSpPr>
        <p:spPr bwMode="auto">
          <a:xfrm>
            <a:off x="6096002" y="2883265"/>
            <a:ext cx="2078247" cy="2077244"/>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3175" cap="flat" cmpd="sng" algn="ctr">
            <a:solidFill>
              <a:schemeClr val="bg1"/>
            </a:solidFill>
            <a:prstDash val="solid"/>
          </a:ln>
          <a:effectLst>
            <a:outerShdw blurRad="63500" dir="5400000" sx="102000" sy="102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19" name="Freeform 8"/>
          <p:cNvSpPr/>
          <p:nvPr/>
        </p:nvSpPr>
        <p:spPr bwMode="auto">
          <a:xfrm>
            <a:off x="2042036" y="3053196"/>
            <a:ext cx="2286552" cy="2291328"/>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solidFill>
              <a:schemeClr val="bg1"/>
            </a:solidFill>
            <a:prstDash val="solid"/>
          </a:ln>
          <a:effectLst>
            <a:outerShdw blurRad="63500" dir="5400000" sx="102000" sy="102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20" name="Freeform 6"/>
          <p:cNvSpPr/>
          <p:nvPr/>
        </p:nvSpPr>
        <p:spPr bwMode="auto">
          <a:xfrm>
            <a:off x="7749073" y="1558793"/>
            <a:ext cx="2510408" cy="25091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3175" cap="flat" cmpd="sng" algn="ctr">
            <a:solidFill>
              <a:schemeClr val="bg1"/>
            </a:solidFill>
            <a:prstDash val="solid"/>
          </a:ln>
          <a:effectLst>
            <a:outerShdw blurRad="63500" dir="5400000" sx="102000" sy="102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8" presetClass="emph" presetSubtype="0" repeatCount="indefinite" fill="hold" grpId="1" nodeType="withEffect">
                                  <p:stCondLst>
                                    <p:cond delay="0"/>
                                  </p:stCondLst>
                                  <p:childTnLst>
                                    <p:animRot by="-86400000">
                                      <p:cBhvr>
                                        <p:cTn id="9" dur="8000" fill="hold"/>
                                        <p:tgtEl>
                                          <p:spTgt spid="19"/>
                                        </p:tgtEl>
                                        <p:attrNameLst>
                                          <p:attrName>r</p:attrName>
                                        </p:attrNameLst>
                                      </p:cBhvr>
                                    </p:animRo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8" presetClass="emph" presetSubtype="0" repeatCount="indefinite" fill="hold" grpId="1" nodeType="withEffect">
                                  <p:stCondLst>
                                    <p:cond delay="500"/>
                                  </p:stCondLst>
                                  <p:childTnLst>
                                    <p:animRot by="64800000">
                                      <p:cBhvr>
                                        <p:cTn id="24" dur="7500" fill="hold"/>
                                        <p:tgtEl>
                                          <p:spTgt spid="17"/>
                                        </p:tgtEl>
                                        <p:attrNameLst>
                                          <p:attrName>r</p:attrName>
                                        </p:attrNameLst>
                                      </p:cBhvr>
                                    </p:animRot>
                                  </p:childTnLst>
                                </p:cTn>
                              </p:par>
                              <p:par>
                                <p:cTn id="25" presetID="53" presetClass="entr" presetSubtype="16"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8" presetClass="emph" presetSubtype="0" repeatCount="indefinite" fill="hold" grpId="1" nodeType="withEffect">
                                  <p:stCondLst>
                                    <p:cond delay="500"/>
                                  </p:stCondLst>
                                  <p:childTnLst>
                                    <p:animRot by="-86400000">
                                      <p:cBhvr>
                                        <p:cTn id="39" dur="7000" fill="hold"/>
                                        <p:tgtEl>
                                          <p:spTgt spid="18"/>
                                        </p:tgtEl>
                                        <p:attrNameLst>
                                          <p:attrName>r</p:attrName>
                                        </p:attrNameLst>
                                      </p:cBhvr>
                                    </p:animRot>
                                  </p:childTnLst>
                                </p:cTn>
                              </p:par>
                              <p:par>
                                <p:cTn id="40" presetID="53" presetClass="entr" presetSubtype="16" fill="hold" grpId="0" nodeType="withEffect">
                                  <p:stCondLst>
                                    <p:cond delay="10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47" presetClass="entr" presetSubtype="0" fill="hold" grpId="0" nodeType="withEffect">
                                  <p:stCondLst>
                                    <p:cond delay="10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8" presetClass="emph" presetSubtype="0" repeatCount="indefinite" fill="hold" grpId="1" nodeType="withEffect">
                                  <p:stCondLst>
                                    <p:cond delay="1000"/>
                                  </p:stCondLst>
                                  <p:childTnLst>
                                    <p:animRot by="-86400000">
                                      <p:cBhvr>
                                        <p:cTn id="54" dur="7000" fill="hold"/>
                                        <p:tgtEl>
                                          <p:spTgt spid="20"/>
                                        </p:tgtEl>
                                        <p:attrNameLst>
                                          <p:attrName>r</p:attrName>
                                        </p:attrNameLst>
                                      </p:cBhvr>
                                    </p:animRot>
                                  </p:childTnLst>
                                </p:cTn>
                              </p:par>
                              <p:par>
                                <p:cTn id="55" presetID="53" presetClass="entr" presetSubtype="16" fill="hold" grpId="0" nodeType="withEffect">
                                  <p:stCondLst>
                                    <p:cond delay="150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47" presetClass="entr" presetSubtype="0" fill="hold" grpId="0" nodeType="withEffect">
                                  <p:stCondLst>
                                    <p:cond delay="15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15" presetClass="entr" presetSubtype="0" fill="hold" grpId="0" nodeType="withEffect">
                                  <p:stCondLst>
                                    <p:cond delay="3000"/>
                                  </p:stCondLst>
                                  <p:iterate type="lt">
                                    <p:tmPct val="10000"/>
                                  </p:iterate>
                                  <p:childTnLst>
                                    <p:set>
                                      <p:cBhvr>
                                        <p:cTn id="66" dur="1" fill="hold">
                                          <p:stCondLst>
                                            <p:cond delay="0"/>
                                          </p:stCondLst>
                                        </p:cTn>
                                        <p:tgtEl>
                                          <p:spTgt spid="16"/>
                                        </p:tgtEl>
                                        <p:attrNameLst>
                                          <p:attrName>style.visibility</p:attrName>
                                        </p:attrNameLst>
                                      </p:cBhvr>
                                      <p:to>
                                        <p:strVal val="visible"/>
                                      </p:to>
                                    </p:set>
                                    <p:anim calcmode="lin" valueType="num">
                                      <p:cBhvr>
                                        <p:cTn id="67" dur="200" fill="hold"/>
                                        <p:tgtEl>
                                          <p:spTgt spid="16"/>
                                        </p:tgtEl>
                                        <p:attrNameLst>
                                          <p:attrName>ppt_w</p:attrName>
                                        </p:attrNameLst>
                                      </p:cBhvr>
                                      <p:tavLst>
                                        <p:tav tm="0">
                                          <p:val>
                                            <p:fltVal val="0"/>
                                          </p:val>
                                        </p:tav>
                                        <p:tav tm="100000">
                                          <p:val>
                                            <p:strVal val="#ppt_w"/>
                                          </p:val>
                                        </p:tav>
                                      </p:tavLst>
                                    </p:anim>
                                    <p:anim calcmode="lin" valueType="num">
                                      <p:cBhvr>
                                        <p:cTn id="68" dur="200" fill="hold"/>
                                        <p:tgtEl>
                                          <p:spTgt spid="16"/>
                                        </p:tgtEl>
                                        <p:attrNameLst>
                                          <p:attrName>ppt_h</p:attrName>
                                        </p:attrNameLst>
                                      </p:cBhvr>
                                      <p:tavLst>
                                        <p:tav tm="0">
                                          <p:val>
                                            <p:fltVal val="0"/>
                                          </p:val>
                                        </p:tav>
                                        <p:tav tm="100000">
                                          <p:val>
                                            <p:strVal val="#ppt_h"/>
                                          </p:val>
                                        </p:tav>
                                      </p:tavLst>
                                    </p:anim>
                                    <p:anim calcmode="lin" valueType="num">
                                      <p:cBhvr>
                                        <p:cTn id="69" dur="2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0" dur="2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animBg="1"/>
      <p:bldP spid="17" grpId="1" animBg="1"/>
      <p:bldP spid="18" grpId="0" animBg="1"/>
      <p:bldP spid="18" grpId="1" animBg="1"/>
      <p:bldP spid="19" grpId="0" animBg="1"/>
      <p:bldP spid="19" grpId="1"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等腰三角形 67"/>
          <p:cNvSpPr/>
          <p:nvPr/>
        </p:nvSpPr>
        <p:spPr>
          <a:xfrm>
            <a:off x="1199769" y="4778894"/>
            <a:ext cx="1471682" cy="21602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1" name="等腰三角形 80"/>
          <p:cNvSpPr/>
          <p:nvPr/>
        </p:nvSpPr>
        <p:spPr>
          <a:xfrm>
            <a:off x="2344410" y="4058814"/>
            <a:ext cx="1471682" cy="93610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2" name="等腰三角形 81"/>
          <p:cNvSpPr/>
          <p:nvPr/>
        </p:nvSpPr>
        <p:spPr>
          <a:xfrm>
            <a:off x="3489052" y="3050702"/>
            <a:ext cx="1471682" cy="1944216"/>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3" name="等腰三角形 82"/>
          <p:cNvSpPr/>
          <p:nvPr/>
        </p:nvSpPr>
        <p:spPr>
          <a:xfrm>
            <a:off x="4633693" y="1826566"/>
            <a:ext cx="1471682" cy="316835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4" name="等腰三角形 83"/>
          <p:cNvSpPr/>
          <p:nvPr/>
        </p:nvSpPr>
        <p:spPr>
          <a:xfrm>
            <a:off x="5778334" y="3395416"/>
            <a:ext cx="1471682" cy="1599502"/>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5" name="TextBox 84"/>
          <p:cNvSpPr txBox="1"/>
          <p:nvPr/>
        </p:nvSpPr>
        <p:spPr>
          <a:xfrm>
            <a:off x="1563814" y="5201650"/>
            <a:ext cx="743590" cy="369332"/>
          </a:xfrm>
          <a:prstGeom prst="rect">
            <a:avLst/>
          </a:prstGeom>
          <a:noFill/>
        </p:spPr>
        <p:txBody>
          <a:bodyPr wrap="square" rtlCol="0">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标题</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6" name="TextBox 85"/>
          <p:cNvSpPr txBox="1"/>
          <p:nvPr/>
        </p:nvSpPr>
        <p:spPr>
          <a:xfrm>
            <a:off x="2708455" y="5201650"/>
            <a:ext cx="743590" cy="369332"/>
          </a:xfrm>
          <a:prstGeom prst="rect">
            <a:avLst/>
          </a:prstGeom>
          <a:noFill/>
        </p:spPr>
        <p:txBody>
          <a:bodyPr wrap="square" rtlCol="0">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标题</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7" name="TextBox 86"/>
          <p:cNvSpPr txBox="1"/>
          <p:nvPr/>
        </p:nvSpPr>
        <p:spPr>
          <a:xfrm>
            <a:off x="3853097" y="5201650"/>
            <a:ext cx="743590" cy="369332"/>
          </a:xfrm>
          <a:prstGeom prst="rect">
            <a:avLst/>
          </a:prstGeom>
          <a:noFill/>
        </p:spPr>
        <p:txBody>
          <a:bodyPr wrap="square" rtlCol="0">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标题</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8" name="TextBox 87"/>
          <p:cNvSpPr txBox="1"/>
          <p:nvPr/>
        </p:nvSpPr>
        <p:spPr>
          <a:xfrm>
            <a:off x="4997738" y="5201650"/>
            <a:ext cx="743590" cy="369332"/>
          </a:xfrm>
          <a:prstGeom prst="rect">
            <a:avLst/>
          </a:prstGeom>
          <a:noFill/>
        </p:spPr>
        <p:txBody>
          <a:bodyPr wrap="square" rtlCol="0">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标题</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9" name="TextBox 88"/>
          <p:cNvSpPr txBox="1"/>
          <p:nvPr/>
        </p:nvSpPr>
        <p:spPr>
          <a:xfrm>
            <a:off x="6142379" y="5201650"/>
            <a:ext cx="743590" cy="369332"/>
          </a:xfrm>
          <a:prstGeom prst="rect">
            <a:avLst/>
          </a:prstGeom>
          <a:noFill/>
        </p:spPr>
        <p:txBody>
          <a:bodyPr wrap="square" rtlCol="0">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标题</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90" name="TextBox 89"/>
          <p:cNvSpPr txBox="1"/>
          <p:nvPr/>
        </p:nvSpPr>
        <p:spPr>
          <a:xfrm>
            <a:off x="1662867" y="4233498"/>
            <a:ext cx="545484"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500</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2747381" y="3504236"/>
            <a:ext cx="665740"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1000</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3892023" y="2564904"/>
            <a:ext cx="665740"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2000</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5036664" y="1340768"/>
            <a:ext cx="665740"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3000</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6181305" y="2872681"/>
            <a:ext cx="665740" cy="338554"/>
          </a:xfrm>
          <a:prstGeom prst="rect">
            <a:avLst/>
          </a:prstGeom>
          <a:noFill/>
        </p:spPr>
        <p:txBody>
          <a:bodyPr wrap="none" rtlCol="0">
            <a:spAutoFit/>
          </a:bodyPr>
          <a:lstStyle/>
          <a:p>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1500</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Rectangle 5"/>
          <p:cNvSpPr>
            <a:spLocks noChangeArrowheads="1"/>
          </p:cNvSpPr>
          <p:nvPr/>
        </p:nvSpPr>
        <p:spPr bwMode="gray">
          <a:xfrm>
            <a:off x="8256804" y="1538534"/>
            <a:ext cx="2938881"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nchor="ctr"/>
          <a:lstStyle/>
          <a:p>
            <a:pPr marL="285750" indent="-285750">
              <a:spcAft>
                <a:spcPct val="40000"/>
              </a:spcAft>
              <a:buClr>
                <a:srgbClr val="292929"/>
              </a:buClr>
              <a:buFont typeface="Wingdings" panose="05000000000000000000" pitchFamily="2" charset="2"/>
              <a:buChar char="n"/>
            </a:pPr>
            <a:r>
              <a:rPr lang="zh-CN" altLang="en-US" sz="1600" b="1" noProof="1">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600" b="1" noProof="1">
              <a:solidFill>
                <a:schemeClr val="tx1">
                  <a:lumMod val="50000"/>
                  <a:lumOff val="50000"/>
                </a:schemeClr>
              </a:solidFill>
              <a:latin typeface="微软雅黑" panose="020B0503020204020204" pitchFamily="34" charset="-122"/>
              <a:ea typeface="微软雅黑" panose="020B0503020204020204" pitchFamily="34" charset="-122"/>
            </a:endParaRPr>
          </a:p>
          <a:p>
            <a:pPr lvl="0">
              <a:spcAft>
                <a:spcPct val="40000"/>
              </a:spcAft>
              <a:buClr>
                <a:srgbClr val="292929"/>
              </a:buClr>
            </a:pPr>
            <a:r>
              <a:rPr lang="zh-CN" altLang="en-US" sz="1400" noProof="1">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Rectangle 5"/>
          <p:cNvSpPr>
            <a:spLocks noChangeArrowheads="1"/>
          </p:cNvSpPr>
          <p:nvPr/>
        </p:nvSpPr>
        <p:spPr bwMode="gray">
          <a:xfrm>
            <a:off x="8256804" y="2831751"/>
            <a:ext cx="2938881"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nchor="ctr"/>
          <a:lstStyle/>
          <a:p>
            <a:pPr marL="285750" indent="-285750">
              <a:spcAft>
                <a:spcPct val="40000"/>
              </a:spcAft>
              <a:buClr>
                <a:srgbClr val="292929"/>
              </a:buClr>
              <a:buFont typeface="Wingdings" panose="05000000000000000000" pitchFamily="2" charset="2"/>
              <a:buChar char="n"/>
            </a:pPr>
            <a:r>
              <a:rPr lang="zh-CN" altLang="en-US" sz="1600" b="1" noProof="1">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600" b="1" noProof="1">
              <a:solidFill>
                <a:schemeClr val="tx1">
                  <a:lumMod val="50000"/>
                  <a:lumOff val="50000"/>
                </a:schemeClr>
              </a:solidFill>
              <a:latin typeface="微软雅黑" panose="020B0503020204020204" pitchFamily="34" charset="-122"/>
              <a:ea typeface="微软雅黑" panose="020B0503020204020204" pitchFamily="34" charset="-122"/>
            </a:endParaRPr>
          </a:p>
          <a:p>
            <a:pPr>
              <a:spcAft>
                <a:spcPct val="40000"/>
              </a:spcAft>
              <a:buClr>
                <a:srgbClr val="292929"/>
              </a:buClr>
            </a:pPr>
            <a:r>
              <a:rPr lang="zh-CN" altLang="en-US" sz="1400" noProof="1">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Rectangle 5"/>
          <p:cNvSpPr>
            <a:spLocks noChangeArrowheads="1"/>
          </p:cNvSpPr>
          <p:nvPr/>
        </p:nvSpPr>
        <p:spPr bwMode="gray">
          <a:xfrm>
            <a:off x="8256804" y="4124968"/>
            <a:ext cx="2938881"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nchor="ctr"/>
          <a:lstStyle/>
          <a:p>
            <a:pPr marL="285750" indent="-285750">
              <a:spcAft>
                <a:spcPct val="40000"/>
              </a:spcAft>
              <a:buClr>
                <a:srgbClr val="292929"/>
              </a:buClr>
              <a:buFont typeface="Wingdings" panose="05000000000000000000" pitchFamily="2" charset="2"/>
              <a:buChar char="n"/>
            </a:pPr>
            <a:r>
              <a:rPr lang="zh-CN" altLang="en-US" sz="1600" b="1" noProof="1">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600" b="1" noProof="1">
              <a:solidFill>
                <a:schemeClr val="tx1">
                  <a:lumMod val="50000"/>
                  <a:lumOff val="50000"/>
                </a:schemeClr>
              </a:solidFill>
              <a:latin typeface="微软雅黑" panose="020B0503020204020204" pitchFamily="34" charset="-122"/>
              <a:ea typeface="微软雅黑" panose="020B0503020204020204" pitchFamily="34" charset="-122"/>
            </a:endParaRPr>
          </a:p>
          <a:p>
            <a:pPr lvl="0">
              <a:spcAft>
                <a:spcPct val="40000"/>
              </a:spcAft>
              <a:buClr>
                <a:srgbClr val="292929"/>
              </a:buClr>
            </a:pPr>
            <a:r>
              <a:rPr lang="zh-CN" altLang="en-US" sz="1400" noProof="1">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 fill="hold"/>
                                        <p:tgtEl>
                                          <p:spTgt spid="68"/>
                                        </p:tgtEl>
                                        <p:attrNameLst>
                                          <p:attrName>ppt_w</p:attrName>
                                        </p:attrNameLst>
                                      </p:cBhvr>
                                      <p:tavLst>
                                        <p:tav tm="0">
                                          <p:val>
                                            <p:strVal val="#ppt_w*0.70"/>
                                          </p:val>
                                        </p:tav>
                                        <p:tav tm="100000">
                                          <p:val>
                                            <p:strVal val="#ppt_w"/>
                                          </p:val>
                                        </p:tav>
                                      </p:tavLst>
                                    </p:anim>
                                    <p:anim calcmode="lin" valueType="num">
                                      <p:cBhvr>
                                        <p:cTn id="8" dur="300" fill="hold"/>
                                        <p:tgtEl>
                                          <p:spTgt spid="68"/>
                                        </p:tgtEl>
                                        <p:attrNameLst>
                                          <p:attrName>ppt_h</p:attrName>
                                        </p:attrNameLst>
                                      </p:cBhvr>
                                      <p:tavLst>
                                        <p:tav tm="0">
                                          <p:val>
                                            <p:strVal val="#ppt_h"/>
                                          </p:val>
                                        </p:tav>
                                        <p:tav tm="100000">
                                          <p:val>
                                            <p:strVal val="#ppt_h"/>
                                          </p:val>
                                        </p:tav>
                                      </p:tavLst>
                                    </p:anim>
                                    <p:animEffect transition="in" filter="fade">
                                      <p:cBhvr>
                                        <p:cTn id="9" dur="300"/>
                                        <p:tgtEl>
                                          <p:spTgt spid="68"/>
                                        </p:tgtEl>
                                      </p:cBhvr>
                                    </p:animEffect>
                                  </p:childTnLst>
                                </p:cTn>
                              </p:par>
                              <p:par>
                                <p:cTn id="10" presetID="55" presetClass="entr" presetSubtype="0" fill="hold" grpId="0" nodeType="withEffect">
                                  <p:stCondLst>
                                    <p:cond delay="300"/>
                                  </p:stCondLst>
                                  <p:childTnLst>
                                    <p:set>
                                      <p:cBhvr>
                                        <p:cTn id="11" dur="1" fill="hold">
                                          <p:stCondLst>
                                            <p:cond delay="0"/>
                                          </p:stCondLst>
                                        </p:cTn>
                                        <p:tgtEl>
                                          <p:spTgt spid="81"/>
                                        </p:tgtEl>
                                        <p:attrNameLst>
                                          <p:attrName>style.visibility</p:attrName>
                                        </p:attrNameLst>
                                      </p:cBhvr>
                                      <p:to>
                                        <p:strVal val="visible"/>
                                      </p:to>
                                    </p:set>
                                    <p:anim calcmode="lin" valueType="num">
                                      <p:cBhvr>
                                        <p:cTn id="12" dur="300" fill="hold"/>
                                        <p:tgtEl>
                                          <p:spTgt spid="81"/>
                                        </p:tgtEl>
                                        <p:attrNameLst>
                                          <p:attrName>ppt_w</p:attrName>
                                        </p:attrNameLst>
                                      </p:cBhvr>
                                      <p:tavLst>
                                        <p:tav tm="0">
                                          <p:val>
                                            <p:strVal val="#ppt_w*0.70"/>
                                          </p:val>
                                        </p:tav>
                                        <p:tav tm="100000">
                                          <p:val>
                                            <p:strVal val="#ppt_w"/>
                                          </p:val>
                                        </p:tav>
                                      </p:tavLst>
                                    </p:anim>
                                    <p:anim calcmode="lin" valueType="num">
                                      <p:cBhvr>
                                        <p:cTn id="13" dur="300" fill="hold"/>
                                        <p:tgtEl>
                                          <p:spTgt spid="81"/>
                                        </p:tgtEl>
                                        <p:attrNameLst>
                                          <p:attrName>ppt_h</p:attrName>
                                        </p:attrNameLst>
                                      </p:cBhvr>
                                      <p:tavLst>
                                        <p:tav tm="0">
                                          <p:val>
                                            <p:strVal val="#ppt_h"/>
                                          </p:val>
                                        </p:tav>
                                        <p:tav tm="100000">
                                          <p:val>
                                            <p:strVal val="#ppt_h"/>
                                          </p:val>
                                        </p:tav>
                                      </p:tavLst>
                                    </p:anim>
                                    <p:animEffect transition="in" filter="fade">
                                      <p:cBhvr>
                                        <p:cTn id="14" dur="300"/>
                                        <p:tgtEl>
                                          <p:spTgt spid="81"/>
                                        </p:tgtEl>
                                      </p:cBhvr>
                                    </p:animEffect>
                                  </p:childTnLst>
                                </p:cTn>
                              </p:par>
                              <p:par>
                                <p:cTn id="15" presetID="55" presetClass="entr" presetSubtype="0" fill="hold" grpId="0" nodeType="withEffect">
                                  <p:stCondLst>
                                    <p:cond delay="600"/>
                                  </p:stCondLst>
                                  <p:childTnLst>
                                    <p:set>
                                      <p:cBhvr>
                                        <p:cTn id="16" dur="1" fill="hold">
                                          <p:stCondLst>
                                            <p:cond delay="0"/>
                                          </p:stCondLst>
                                        </p:cTn>
                                        <p:tgtEl>
                                          <p:spTgt spid="82"/>
                                        </p:tgtEl>
                                        <p:attrNameLst>
                                          <p:attrName>style.visibility</p:attrName>
                                        </p:attrNameLst>
                                      </p:cBhvr>
                                      <p:to>
                                        <p:strVal val="visible"/>
                                      </p:to>
                                    </p:set>
                                    <p:anim calcmode="lin" valueType="num">
                                      <p:cBhvr>
                                        <p:cTn id="17" dur="300" fill="hold"/>
                                        <p:tgtEl>
                                          <p:spTgt spid="82"/>
                                        </p:tgtEl>
                                        <p:attrNameLst>
                                          <p:attrName>ppt_w</p:attrName>
                                        </p:attrNameLst>
                                      </p:cBhvr>
                                      <p:tavLst>
                                        <p:tav tm="0">
                                          <p:val>
                                            <p:strVal val="#ppt_w*0.70"/>
                                          </p:val>
                                        </p:tav>
                                        <p:tav tm="100000">
                                          <p:val>
                                            <p:strVal val="#ppt_w"/>
                                          </p:val>
                                        </p:tav>
                                      </p:tavLst>
                                    </p:anim>
                                    <p:anim calcmode="lin" valueType="num">
                                      <p:cBhvr>
                                        <p:cTn id="18" dur="300" fill="hold"/>
                                        <p:tgtEl>
                                          <p:spTgt spid="82"/>
                                        </p:tgtEl>
                                        <p:attrNameLst>
                                          <p:attrName>ppt_h</p:attrName>
                                        </p:attrNameLst>
                                      </p:cBhvr>
                                      <p:tavLst>
                                        <p:tav tm="0">
                                          <p:val>
                                            <p:strVal val="#ppt_h"/>
                                          </p:val>
                                        </p:tav>
                                        <p:tav tm="100000">
                                          <p:val>
                                            <p:strVal val="#ppt_h"/>
                                          </p:val>
                                        </p:tav>
                                      </p:tavLst>
                                    </p:anim>
                                    <p:animEffect transition="in" filter="fade">
                                      <p:cBhvr>
                                        <p:cTn id="19" dur="300"/>
                                        <p:tgtEl>
                                          <p:spTgt spid="82"/>
                                        </p:tgtEl>
                                      </p:cBhvr>
                                    </p:animEffect>
                                  </p:childTnLst>
                                </p:cTn>
                              </p:par>
                              <p:par>
                                <p:cTn id="20" presetID="55" presetClass="entr" presetSubtype="0" fill="hold" grpId="0" nodeType="withEffect">
                                  <p:stCondLst>
                                    <p:cond delay="900"/>
                                  </p:stCondLst>
                                  <p:childTnLst>
                                    <p:set>
                                      <p:cBhvr>
                                        <p:cTn id="21" dur="1" fill="hold">
                                          <p:stCondLst>
                                            <p:cond delay="0"/>
                                          </p:stCondLst>
                                        </p:cTn>
                                        <p:tgtEl>
                                          <p:spTgt spid="83"/>
                                        </p:tgtEl>
                                        <p:attrNameLst>
                                          <p:attrName>style.visibility</p:attrName>
                                        </p:attrNameLst>
                                      </p:cBhvr>
                                      <p:to>
                                        <p:strVal val="visible"/>
                                      </p:to>
                                    </p:set>
                                    <p:anim calcmode="lin" valueType="num">
                                      <p:cBhvr>
                                        <p:cTn id="22" dur="300" fill="hold"/>
                                        <p:tgtEl>
                                          <p:spTgt spid="83"/>
                                        </p:tgtEl>
                                        <p:attrNameLst>
                                          <p:attrName>ppt_w</p:attrName>
                                        </p:attrNameLst>
                                      </p:cBhvr>
                                      <p:tavLst>
                                        <p:tav tm="0">
                                          <p:val>
                                            <p:strVal val="#ppt_w*0.70"/>
                                          </p:val>
                                        </p:tav>
                                        <p:tav tm="100000">
                                          <p:val>
                                            <p:strVal val="#ppt_w"/>
                                          </p:val>
                                        </p:tav>
                                      </p:tavLst>
                                    </p:anim>
                                    <p:anim calcmode="lin" valueType="num">
                                      <p:cBhvr>
                                        <p:cTn id="23" dur="300" fill="hold"/>
                                        <p:tgtEl>
                                          <p:spTgt spid="83"/>
                                        </p:tgtEl>
                                        <p:attrNameLst>
                                          <p:attrName>ppt_h</p:attrName>
                                        </p:attrNameLst>
                                      </p:cBhvr>
                                      <p:tavLst>
                                        <p:tav tm="0">
                                          <p:val>
                                            <p:strVal val="#ppt_h"/>
                                          </p:val>
                                        </p:tav>
                                        <p:tav tm="100000">
                                          <p:val>
                                            <p:strVal val="#ppt_h"/>
                                          </p:val>
                                        </p:tav>
                                      </p:tavLst>
                                    </p:anim>
                                    <p:animEffect transition="in" filter="fade">
                                      <p:cBhvr>
                                        <p:cTn id="24" dur="300"/>
                                        <p:tgtEl>
                                          <p:spTgt spid="83"/>
                                        </p:tgtEl>
                                      </p:cBhvr>
                                    </p:animEffect>
                                  </p:childTnLst>
                                </p:cTn>
                              </p:par>
                              <p:par>
                                <p:cTn id="25" presetID="55" presetClass="entr" presetSubtype="0" fill="hold" grpId="0" nodeType="withEffect">
                                  <p:stCondLst>
                                    <p:cond delay="1200"/>
                                  </p:stCondLst>
                                  <p:childTnLst>
                                    <p:set>
                                      <p:cBhvr>
                                        <p:cTn id="26" dur="1" fill="hold">
                                          <p:stCondLst>
                                            <p:cond delay="0"/>
                                          </p:stCondLst>
                                        </p:cTn>
                                        <p:tgtEl>
                                          <p:spTgt spid="84"/>
                                        </p:tgtEl>
                                        <p:attrNameLst>
                                          <p:attrName>style.visibility</p:attrName>
                                        </p:attrNameLst>
                                      </p:cBhvr>
                                      <p:to>
                                        <p:strVal val="visible"/>
                                      </p:to>
                                    </p:set>
                                    <p:anim calcmode="lin" valueType="num">
                                      <p:cBhvr>
                                        <p:cTn id="27" dur="300" fill="hold"/>
                                        <p:tgtEl>
                                          <p:spTgt spid="84"/>
                                        </p:tgtEl>
                                        <p:attrNameLst>
                                          <p:attrName>ppt_w</p:attrName>
                                        </p:attrNameLst>
                                      </p:cBhvr>
                                      <p:tavLst>
                                        <p:tav tm="0">
                                          <p:val>
                                            <p:strVal val="#ppt_w*0.70"/>
                                          </p:val>
                                        </p:tav>
                                        <p:tav tm="100000">
                                          <p:val>
                                            <p:strVal val="#ppt_w"/>
                                          </p:val>
                                        </p:tav>
                                      </p:tavLst>
                                    </p:anim>
                                    <p:anim calcmode="lin" valueType="num">
                                      <p:cBhvr>
                                        <p:cTn id="28" dur="300" fill="hold"/>
                                        <p:tgtEl>
                                          <p:spTgt spid="84"/>
                                        </p:tgtEl>
                                        <p:attrNameLst>
                                          <p:attrName>ppt_h</p:attrName>
                                        </p:attrNameLst>
                                      </p:cBhvr>
                                      <p:tavLst>
                                        <p:tav tm="0">
                                          <p:val>
                                            <p:strVal val="#ppt_h"/>
                                          </p:val>
                                        </p:tav>
                                        <p:tav tm="100000">
                                          <p:val>
                                            <p:strVal val="#ppt_h"/>
                                          </p:val>
                                        </p:tav>
                                      </p:tavLst>
                                    </p:anim>
                                    <p:animEffect transition="in" filter="fade">
                                      <p:cBhvr>
                                        <p:cTn id="29" dur="300"/>
                                        <p:tgtEl>
                                          <p:spTgt spid="84"/>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par>
                                <p:cTn id="39" presetID="10" presetClass="entr" presetSubtype="0" fill="hold" grpId="0" nodeType="withEffect">
                                  <p:stCondLst>
                                    <p:cond delay="110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par>
                                <p:cTn id="42" presetID="10" presetClass="entr" presetSubtype="0" fill="hold" grpId="0" nodeType="withEffect">
                                  <p:stCondLst>
                                    <p:cond delay="130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childTnLst>
                                </p:cTn>
                              </p:par>
                              <p:par>
                                <p:cTn id="45" presetID="47" presetClass="entr" presetSubtype="0" fill="hold" grpId="0" nodeType="withEffect">
                                  <p:stCondLst>
                                    <p:cond delay="50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1000"/>
                                        <p:tgtEl>
                                          <p:spTgt spid="90"/>
                                        </p:tgtEl>
                                      </p:cBhvr>
                                    </p:animEffect>
                                    <p:anim calcmode="lin" valueType="num">
                                      <p:cBhvr>
                                        <p:cTn id="48" dur="1000" fill="hold"/>
                                        <p:tgtEl>
                                          <p:spTgt spid="90"/>
                                        </p:tgtEl>
                                        <p:attrNameLst>
                                          <p:attrName>ppt_x</p:attrName>
                                        </p:attrNameLst>
                                      </p:cBhvr>
                                      <p:tavLst>
                                        <p:tav tm="0">
                                          <p:val>
                                            <p:strVal val="#ppt_x"/>
                                          </p:val>
                                        </p:tav>
                                        <p:tav tm="100000">
                                          <p:val>
                                            <p:strVal val="#ppt_x"/>
                                          </p:val>
                                        </p:tav>
                                      </p:tavLst>
                                    </p:anim>
                                    <p:anim calcmode="lin" valueType="num">
                                      <p:cBhvr>
                                        <p:cTn id="49" dur="1000" fill="hold"/>
                                        <p:tgtEl>
                                          <p:spTgt spid="9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70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1000"/>
                                        <p:tgtEl>
                                          <p:spTgt spid="91"/>
                                        </p:tgtEl>
                                      </p:cBhvr>
                                    </p:animEffect>
                                    <p:anim calcmode="lin" valueType="num">
                                      <p:cBhvr>
                                        <p:cTn id="53" dur="1000" fill="hold"/>
                                        <p:tgtEl>
                                          <p:spTgt spid="91"/>
                                        </p:tgtEl>
                                        <p:attrNameLst>
                                          <p:attrName>ppt_x</p:attrName>
                                        </p:attrNameLst>
                                      </p:cBhvr>
                                      <p:tavLst>
                                        <p:tav tm="0">
                                          <p:val>
                                            <p:strVal val="#ppt_x"/>
                                          </p:val>
                                        </p:tav>
                                        <p:tav tm="100000">
                                          <p:val>
                                            <p:strVal val="#ppt_x"/>
                                          </p:val>
                                        </p:tav>
                                      </p:tavLst>
                                    </p:anim>
                                    <p:anim calcmode="lin" valueType="num">
                                      <p:cBhvr>
                                        <p:cTn id="54" dur="1000" fill="hold"/>
                                        <p:tgtEl>
                                          <p:spTgt spid="9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90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1000"/>
                                        <p:tgtEl>
                                          <p:spTgt spid="92"/>
                                        </p:tgtEl>
                                      </p:cBhvr>
                                    </p:animEffect>
                                    <p:anim calcmode="lin" valueType="num">
                                      <p:cBhvr>
                                        <p:cTn id="58" dur="1000" fill="hold"/>
                                        <p:tgtEl>
                                          <p:spTgt spid="92"/>
                                        </p:tgtEl>
                                        <p:attrNameLst>
                                          <p:attrName>ppt_x</p:attrName>
                                        </p:attrNameLst>
                                      </p:cBhvr>
                                      <p:tavLst>
                                        <p:tav tm="0">
                                          <p:val>
                                            <p:strVal val="#ppt_x"/>
                                          </p:val>
                                        </p:tav>
                                        <p:tav tm="100000">
                                          <p:val>
                                            <p:strVal val="#ppt_x"/>
                                          </p:val>
                                        </p:tav>
                                      </p:tavLst>
                                    </p:anim>
                                    <p:anim calcmode="lin" valueType="num">
                                      <p:cBhvr>
                                        <p:cTn id="59" dur="1000" fill="hold"/>
                                        <p:tgtEl>
                                          <p:spTgt spid="9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10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1000"/>
                                        <p:tgtEl>
                                          <p:spTgt spid="93"/>
                                        </p:tgtEl>
                                      </p:cBhvr>
                                    </p:animEffect>
                                    <p:anim calcmode="lin" valueType="num">
                                      <p:cBhvr>
                                        <p:cTn id="63" dur="1000" fill="hold"/>
                                        <p:tgtEl>
                                          <p:spTgt spid="93"/>
                                        </p:tgtEl>
                                        <p:attrNameLst>
                                          <p:attrName>ppt_x</p:attrName>
                                        </p:attrNameLst>
                                      </p:cBhvr>
                                      <p:tavLst>
                                        <p:tav tm="0">
                                          <p:val>
                                            <p:strVal val="#ppt_x"/>
                                          </p:val>
                                        </p:tav>
                                        <p:tav tm="100000">
                                          <p:val>
                                            <p:strVal val="#ppt_x"/>
                                          </p:val>
                                        </p:tav>
                                      </p:tavLst>
                                    </p:anim>
                                    <p:anim calcmode="lin" valueType="num">
                                      <p:cBhvr>
                                        <p:cTn id="64" dur="1000" fill="hold"/>
                                        <p:tgtEl>
                                          <p:spTgt spid="9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30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1000"/>
                                        <p:tgtEl>
                                          <p:spTgt spid="94"/>
                                        </p:tgtEl>
                                      </p:cBhvr>
                                    </p:animEffect>
                                    <p:anim calcmode="lin" valueType="num">
                                      <p:cBhvr>
                                        <p:cTn id="68" dur="1000" fill="hold"/>
                                        <p:tgtEl>
                                          <p:spTgt spid="94"/>
                                        </p:tgtEl>
                                        <p:attrNameLst>
                                          <p:attrName>ppt_x</p:attrName>
                                        </p:attrNameLst>
                                      </p:cBhvr>
                                      <p:tavLst>
                                        <p:tav tm="0">
                                          <p:val>
                                            <p:strVal val="#ppt_x"/>
                                          </p:val>
                                        </p:tav>
                                        <p:tav tm="100000">
                                          <p:val>
                                            <p:strVal val="#ppt_x"/>
                                          </p:val>
                                        </p:tav>
                                      </p:tavLst>
                                    </p:anim>
                                    <p:anim calcmode="lin" valueType="num">
                                      <p:cBhvr>
                                        <p:cTn id="69" dur="1000" fill="hold"/>
                                        <p:tgtEl>
                                          <p:spTgt spid="94"/>
                                        </p:tgtEl>
                                        <p:attrNameLst>
                                          <p:attrName>ppt_y</p:attrName>
                                        </p:attrNameLst>
                                      </p:cBhvr>
                                      <p:tavLst>
                                        <p:tav tm="0">
                                          <p:val>
                                            <p:strVal val="#ppt_y-.1"/>
                                          </p:val>
                                        </p:tav>
                                        <p:tav tm="100000">
                                          <p:val>
                                            <p:strVal val="#ppt_y"/>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wipe(left)">
                                      <p:cBhvr>
                                        <p:cTn id="77" dur="500"/>
                                        <p:tgtEl>
                                          <p:spTgt spid="96"/>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wipe(left)">
                                      <p:cBhvr>
                                        <p:cTn id="8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2"/>
          <p:cNvGrpSpPr/>
          <p:nvPr/>
        </p:nvGrpSpPr>
        <p:grpSpPr>
          <a:xfrm>
            <a:off x="4218179" y="3595660"/>
            <a:ext cx="3893745" cy="2497636"/>
            <a:chOff x="2346280" y="2992831"/>
            <a:chExt cx="4451440" cy="2856113"/>
          </a:xfrm>
        </p:grpSpPr>
        <p:sp>
          <p:nvSpPr>
            <p:cNvPr id="54" name="Oval 5"/>
            <p:cNvSpPr>
              <a:spLocks noChangeArrowheads="1"/>
            </p:cNvSpPr>
            <p:nvPr/>
          </p:nvSpPr>
          <p:spPr bwMode="auto">
            <a:xfrm>
              <a:off x="2346280" y="3979558"/>
              <a:ext cx="4451440" cy="1465666"/>
            </a:xfrm>
            <a:prstGeom prst="ellipse">
              <a:avLst/>
            </a:prstGeom>
            <a:gradFill rotWithShape="1">
              <a:gsLst>
                <a:gs pos="0">
                  <a:sysClr val="windowText" lastClr="000000"/>
                </a:gs>
                <a:gs pos="100000">
                  <a:sysClr val="window" lastClr="FFFFFF">
                    <a:alpha val="0"/>
                  </a:sys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nvGrpSpPr>
            <p:cNvPr id="55" name="组合 20"/>
            <p:cNvGrpSpPr/>
            <p:nvPr/>
          </p:nvGrpSpPr>
          <p:grpSpPr>
            <a:xfrm>
              <a:off x="3005932" y="2992831"/>
              <a:ext cx="3132137" cy="2856113"/>
              <a:chOff x="2807817" y="2992831"/>
              <a:chExt cx="3132137" cy="2856113"/>
            </a:xfrm>
          </p:grpSpPr>
          <p:grpSp>
            <p:nvGrpSpPr>
              <p:cNvPr id="56" name="Group 6"/>
              <p:cNvGrpSpPr/>
              <p:nvPr/>
            </p:nvGrpSpPr>
            <p:grpSpPr bwMode="auto">
              <a:xfrm>
                <a:off x="2823692" y="3005533"/>
                <a:ext cx="3116262" cy="2843411"/>
                <a:chOff x="3107" y="2795"/>
                <a:chExt cx="1089" cy="994"/>
              </a:xfrm>
            </p:grpSpPr>
            <p:sp>
              <p:nvSpPr>
                <p:cNvPr id="59" name="Oval 9"/>
                <p:cNvSpPr>
                  <a:spLocks noChangeArrowheads="1"/>
                </p:cNvSpPr>
                <p:nvPr/>
              </p:nvSpPr>
              <p:spPr bwMode="auto">
                <a:xfrm flipV="1">
                  <a:off x="3332" y="3607"/>
                  <a:ext cx="183" cy="182"/>
                </a:xfrm>
                <a:prstGeom prst="ellipse">
                  <a:avLst/>
                </a:prstGeom>
                <a:gradFill rotWithShape="1">
                  <a:gsLst>
                    <a:gs pos="0">
                      <a:sysClr val="window" lastClr="FFFFFF">
                        <a:alpha val="29999"/>
                      </a:sys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kern="0">
                    <a:solidFill>
                      <a:sysClr val="windowText" lastClr="000000"/>
                    </a:solidFill>
                    <a:latin typeface="微软雅黑" panose="020B0503020204020204" pitchFamily="34" charset="-122"/>
                  </a:endParaRPr>
                </a:p>
              </p:txBody>
            </p:sp>
            <p:grpSp>
              <p:nvGrpSpPr>
                <p:cNvPr id="60" name="Group 10"/>
                <p:cNvGrpSpPr/>
                <p:nvPr/>
              </p:nvGrpSpPr>
              <p:grpSpPr bwMode="auto">
                <a:xfrm>
                  <a:off x="3107" y="2795"/>
                  <a:ext cx="1089" cy="681"/>
                  <a:chOff x="1610" y="2838"/>
                  <a:chExt cx="1089" cy="681"/>
                </a:xfrm>
              </p:grpSpPr>
              <p:sp>
                <p:nvSpPr>
                  <p:cNvPr id="61" name="Freeform 11"/>
                  <p:cNvSpPr/>
                  <p:nvPr/>
                </p:nvSpPr>
                <p:spPr bwMode="auto">
                  <a:xfrm>
                    <a:off x="1610" y="2838"/>
                    <a:ext cx="1089" cy="68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a:solidFill>
                        <a:sysClr val="windowText" lastClr="000000"/>
                      </a:solidFill>
                    </a:endParaRPr>
                  </a:p>
                </p:txBody>
              </p:sp>
              <p:sp>
                <p:nvSpPr>
                  <p:cNvPr id="62" name="Oval 12"/>
                  <p:cNvSpPr>
                    <a:spLocks noChangeArrowheads="1"/>
                  </p:cNvSpPr>
                  <p:nvPr/>
                </p:nvSpPr>
                <p:spPr bwMode="auto">
                  <a:xfrm>
                    <a:off x="1835" y="2976"/>
                    <a:ext cx="183" cy="182"/>
                  </a:xfrm>
                  <a:prstGeom prst="ellipse">
                    <a:avLst/>
                  </a:prstGeom>
                  <a:gradFill rotWithShape="1">
                    <a:gsLst>
                      <a:gs pos="0">
                        <a:sysClr val="window" lastClr="FFFFFF">
                          <a:alpha val="50000"/>
                        </a:sys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grpSp>
          <p:sp>
            <p:nvSpPr>
              <p:cNvPr id="57" name="Text Box 13"/>
              <p:cNvSpPr txBox="1">
                <a:spLocks noChangeArrowheads="1"/>
              </p:cNvSpPr>
              <p:nvPr/>
            </p:nvSpPr>
            <p:spPr bwMode="auto">
              <a:xfrm>
                <a:off x="2807817" y="3872711"/>
                <a:ext cx="3132137" cy="4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algn="ctr" eaLnBrk="1" latinLnBrk="1" hangingPunct="1">
                  <a:defRPr/>
                </a:pPr>
                <a:r>
                  <a:rPr kumimoji="1" lang="zh-CN" altLang="en-US" kern="0" dirty="0">
                    <a:solidFill>
                      <a:schemeClr val="tx1">
                        <a:lumMod val="50000"/>
                        <a:lumOff val="50000"/>
                      </a:schemeClr>
                    </a:solidFill>
                    <a:latin typeface="微软雅黑" panose="020B0503020204020204" pitchFamily="34" charset="-122"/>
                  </a:rPr>
                  <a:t>标题文字</a:t>
                </a:r>
                <a:endParaRPr kumimoji="1" lang="zh-CN" altLang="en-US" kern="0" dirty="0">
                  <a:solidFill>
                    <a:schemeClr val="tx1">
                      <a:lumMod val="50000"/>
                      <a:lumOff val="50000"/>
                    </a:schemeClr>
                  </a:solidFill>
                  <a:latin typeface="微软雅黑" panose="020B0503020204020204" pitchFamily="34" charset="-122"/>
                </a:endParaRPr>
              </a:p>
            </p:txBody>
          </p:sp>
          <p:sp>
            <p:nvSpPr>
              <p:cNvPr id="58" name="Freeform 33"/>
              <p:cNvSpPr/>
              <p:nvPr/>
            </p:nvSpPr>
            <p:spPr bwMode="auto">
              <a:xfrm>
                <a:off x="2928467" y="2992831"/>
                <a:ext cx="2917825" cy="1054100"/>
              </a:xfrm>
              <a:custGeom>
                <a:avLst/>
                <a:gdLst>
                  <a:gd name="T0" fmla="*/ 0 w 4756"/>
                  <a:gd name="T1" fmla="*/ 705029702 h 1576"/>
                  <a:gd name="T2" fmla="*/ 18819235 w 4756"/>
                  <a:gd name="T3" fmla="*/ 654031595 h 1576"/>
                  <a:gd name="T4" fmla="*/ 40649548 w 4756"/>
                  <a:gd name="T5" fmla="*/ 603927734 h 1576"/>
                  <a:gd name="T6" fmla="*/ 63986013 w 4756"/>
                  <a:gd name="T7" fmla="*/ 555613702 h 1576"/>
                  <a:gd name="T8" fmla="*/ 89580172 w 4756"/>
                  <a:gd name="T9" fmla="*/ 509088832 h 1576"/>
                  <a:gd name="T10" fmla="*/ 116679871 w 4756"/>
                  <a:gd name="T11" fmla="*/ 463458876 h 1576"/>
                  <a:gd name="T12" fmla="*/ 145285722 w 4756"/>
                  <a:gd name="T13" fmla="*/ 420512327 h 1576"/>
                  <a:gd name="T14" fmla="*/ 176149267 w 4756"/>
                  <a:gd name="T15" fmla="*/ 378461362 h 1576"/>
                  <a:gd name="T16" fmla="*/ 207765582 w 4756"/>
                  <a:gd name="T17" fmla="*/ 338199558 h 1576"/>
                  <a:gd name="T18" fmla="*/ 224326509 w 4756"/>
                  <a:gd name="T19" fmla="*/ 318516113 h 1576"/>
                  <a:gd name="T20" fmla="*/ 258954515 w 4756"/>
                  <a:gd name="T21" fmla="*/ 281832630 h 1576"/>
                  <a:gd name="T22" fmla="*/ 295087446 w 4756"/>
                  <a:gd name="T23" fmla="*/ 246044731 h 1576"/>
                  <a:gd name="T24" fmla="*/ 332726530 w 4756"/>
                  <a:gd name="T25" fmla="*/ 212940239 h 1576"/>
                  <a:gd name="T26" fmla="*/ 371117769 w 4756"/>
                  <a:gd name="T27" fmla="*/ 181625577 h 1576"/>
                  <a:gd name="T28" fmla="*/ 411014547 w 4756"/>
                  <a:gd name="T29" fmla="*/ 152994990 h 1576"/>
                  <a:gd name="T30" fmla="*/ 452417478 w 4756"/>
                  <a:gd name="T31" fmla="*/ 126153564 h 1576"/>
                  <a:gd name="T32" fmla="*/ 495325334 w 4756"/>
                  <a:gd name="T33" fmla="*/ 101996883 h 1576"/>
                  <a:gd name="T34" fmla="*/ 517155647 w 4756"/>
                  <a:gd name="T35" fmla="*/ 90365665 h 1576"/>
                  <a:gd name="T36" fmla="*/ 560816885 w 4756"/>
                  <a:gd name="T37" fmla="*/ 69787306 h 1576"/>
                  <a:gd name="T38" fmla="*/ 605983049 w 4756"/>
                  <a:gd name="T39" fmla="*/ 51893022 h 1576"/>
                  <a:gd name="T40" fmla="*/ 651902596 w 4756"/>
                  <a:gd name="T41" fmla="*/ 35788568 h 1576"/>
                  <a:gd name="T42" fmla="*/ 699327069 w 4756"/>
                  <a:gd name="T43" fmla="*/ 23262435 h 1576"/>
                  <a:gd name="T44" fmla="*/ 746752155 w 4756"/>
                  <a:gd name="T45" fmla="*/ 13420378 h 1576"/>
                  <a:gd name="T46" fmla="*/ 795682166 w 4756"/>
                  <a:gd name="T47" fmla="*/ 5368151 h 1576"/>
                  <a:gd name="T48" fmla="*/ 845365560 w 4756"/>
                  <a:gd name="T49" fmla="*/ 894915 h 1576"/>
                  <a:gd name="T50" fmla="*/ 895048954 w 4756"/>
                  <a:gd name="T51" fmla="*/ 0 h 1576"/>
                  <a:gd name="T52" fmla="*/ 919890344 w 4756"/>
                  <a:gd name="T53" fmla="*/ 0 h 1576"/>
                  <a:gd name="T54" fmla="*/ 969573125 w 4756"/>
                  <a:gd name="T55" fmla="*/ 3578991 h 1576"/>
                  <a:gd name="T56" fmla="*/ 1018503749 w 4756"/>
                  <a:gd name="T57" fmla="*/ 8947142 h 1576"/>
                  <a:gd name="T58" fmla="*/ 1066680991 w 4756"/>
                  <a:gd name="T59" fmla="*/ 17894284 h 1576"/>
                  <a:gd name="T60" fmla="*/ 1114858846 w 4756"/>
                  <a:gd name="T61" fmla="*/ 29525502 h 1576"/>
                  <a:gd name="T62" fmla="*/ 1160777780 w 4756"/>
                  <a:gd name="T63" fmla="*/ 43840795 h 1576"/>
                  <a:gd name="T64" fmla="*/ 1206697327 w 4756"/>
                  <a:gd name="T65" fmla="*/ 60840164 h 1576"/>
                  <a:gd name="T66" fmla="*/ 1251110721 w 4756"/>
                  <a:gd name="T67" fmla="*/ 79628694 h 1576"/>
                  <a:gd name="T68" fmla="*/ 1272941648 w 4756"/>
                  <a:gd name="T69" fmla="*/ 90365665 h 1576"/>
                  <a:gd name="T70" fmla="*/ 1316602273 w 4756"/>
                  <a:gd name="T71" fmla="*/ 113628101 h 1576"/>
                  <a:gd name="T72" fmla="*/ 1358004590 w 4756"/>
                  <a:gd name="T73" fmla="*/ 139574612 h 1576"/>
                  <a:gd name="T74" fmla="*/ 1398654751 w 4756"/>
                  <a:gd name="T75" fmla="*/ 167310284 h 1576"/>
                  <a:gd name="T76" fmla="*/ 1438551529 w 4756"/>
                  <a:gd name="T77" fmla="*/ 196835785 h 1576"/>
                  <a:gd name="T78" fmla="*/ 1476190613 w 4756"/>
                  <a:gd name="T79" fmla="*/ 229045362 h 1576"/>
                  <a:gd name="T80" fmla="*/ 1513076314 w 4756"/>
                  <a:gd name="T81" fmla="*/ 263939015 h 1576"/>
                  <a:gd name="T82" fmla="*/ 1548456476 w 4756"/>
                  <a:gd name="T83" fmla="*/ 299726914 h 1576"/>
                  <a:gd name="T84" fmla="*/ 1582331712 w 4756"/>
                  <a:gd name="T85" fmla="*/ 338199558 h 1576"/>
                  <a:gd name="T86" fmla="*/ 1598139870 w 4756"/>
                  <a:gd name="T87" fmla="*/ 357883002 h 1576"/>
                  <a:gd name="T88" fmla="*/ 1629756184 w 4756"/>
                  <a:gd name="T89" fmla="*/ 399039721 h 1576"/>
                  <a:gd name="T90" fmla="*/ 1659867574 w 4756"/>
                  <a:gd name="T91" fmla="*/ 441985601 h 1576"/>
                  <a:gd name="T92" fmla="*/ 1687720042 w 4756"/>
                  <a:gd name="T93" fmla="*/ 485826396 h 1576"/>
                  <a:gd name="T94" fmla="*/ 1713314202 w 4756"/>
                  <a:gd name="T95" fmla="*/ 532351267 h 1576"/>
                  <a:gd name="T96" fmla="*/ 1738155592 w 4756"/>
                  <a:gd name="T97" fmla="*/ 579770383 h 1576"/>
                  <a:gd name="T98" fmla="*/ 1760739287 w 4756"/>
                  <a:gd name="T99" fmla="*/ 628979330 h 1576"/>
                  <a:gd name="T100" fmla="*/ 1781064061 w 4756"/>
                  <a:gd name="T101" fmla="*/ 679083191 h 1576"/>
                  <a:gd name="T102" fmla="*/ 0 w 4756"/>
                  <a:gd name="T103" fmla="*/ 70502970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defRPr/>
                </a:pPr>
                <a:endParaRPr lang="zh-CN" altLang="en-US" kern="0">
                  <a:solidFill>
                    <a:sysClr val="windowText" lastClr="000000"/>
                  </a:solidFill>
                </a:endParaRPr>
              </a:p>
            </p:txBody>
          </p:sp>
        </p:grpSp>
      </p:grpSp>
      <p:sp>
        <p:nvSpPr>
          <p:cNvPr id="63" name="AutoShape 15"/>
          <p:cNvSpPr>
            <a:spLocks noChangeArrowheads="1"/>
          </p:cNvSpPr>
          <p:nvPr/>
        </p:nvSpPr>
        <p:spPr bwMode="auto">
          <a:xfrm rot="19800000">
            <a:off x="5075248" y="3356978"/>
            <a:ext cx="399920" cy="329709"/>
          </a:xfrm>
          <a:prstGeom prst="upArrow">
            <a:avLst>
              <a:gd name="adj1" fmla="val 52833"/>
              <a:gd name="adj2" fmla="val 45940"/>
            </a:avLst>
          </a:prstGeom>
          <a:solidFill>
            <a:schemeClr val="accent1"/>
          </a:solidFill>
          <a:ln w="3175" cap="flat" cmpd="sng" algn="ctr">
            <a:solidFill>
              <a:srgbClr val="D7D7D7"/>
            </a:solidFill>
            <a:prstDash val="solid"/>
          </a:ln>
          <a:effectLst/>
        </p:spPr>
        <p:txBody>
          <a:bodyPr anchor="ctr"/>
          <a:lstStyle/>
          <a:p>
            <a:pPr algn="ctr" fontAlgn="base">
              <a:lnSpc>
                <a:spcPct val="120000"/>
              </a:lnSpc>
              <a:spcBef>
                <a:spcPct val="0"/>
              </a:spcBef>
              <a:spcAft>
                <a:spcPct val="0"/>
              </a:spcAft>
              <a:defRPr/>
            </a:pPr>
            <a:endParaRPr lang="zh-CN" altLang="en-US" sz="2800" b="1" kern="0">
              <a:solidFill>
                <a:sysClr val="window" lastClr="FFFFFF"/>
              </a:solidFill>
              <a:latin typeface="微软雅黑" panose="020B0503020204020204" pitchFamily="34" charset="-122"/>
              <a:ea typeface="微软雅黑" panose="020B0503020204020204" pitchFamily="34" charset="-122"/>
            </a:endParaRPr>
          </a:p>
        </p:txBody>
      </p:sp>
      <p:sp>
        <p:nvSpPr>
          <p:cNvPr id="64" name="AutoShape 15"/>
          <p:cNvSpPr>
            <a:spLocks noChangeArrowheads="1"/>
          </p:cNvSpPr>
          <p:nvPr/>
        </p:nvSpPr>
        <p:spPr bwMode="auto">
          <a:xfrm rot="18000000">
            <a:off x="4419606" y="4036776"/>
            <a:ext cx="399816" cy="329795"/>
          </a:xfrm>
          <a:prstGeom prst="upArrow">
            <a:avLst>
              <a:gd name="adj1" fmla="val 52833"/>
              <a:gd name="adj2" fmla="val 45940"/>
            </a:avLst>
          </a:prstGeom>
          <a:solidFill>
            <a:schemeClr val="accent2"/>
          </a:solidFill>
          <a:ln w="3175" cap="flat" cmpd="sng" algn="ctr">
            <a:solidFill>
              <a:srgbClr val="D7D7D7"/>
            </a:solidFill>
            <a:prstDash val="solid"/>
          </a:ln>
          <a:effectLst/>
        </p:spPr>
        <p:txBody>
          <a:bodyPr anchor="ctr"/>
          <a:lstStyle/>
          <a:p>
            <a:pPr algn="ctr" fontAlgn="base">
              <a:lnSpc>
                <a:spcPct val="120000"/>
              </a:lnSpc>
              <a:spcBef>
                <a:spcPct val="0"/>
              </a:spcBef>
              <a:spcAft>
                <a:spcPct val="0"/>
              </a:spcAft>
              <a:defRPr/>
            </a:pPr>
            <a:endParaRPr lang="zh-CN" altLang="en-US" sz="2800" b="1" kern="0">
              <a:solidFill>
                <a:sysClr val="window" lastClr="FFFFFF"/>
              </a:solidFill>
              <a:latin typeface="微软雅黑" panose="020B0503020204020204" pitchFamily="34" charset="-122"/>
              <a:ea typeface="微软雅黑" panose="020B0503020204020204" pitchFamily="34" charset="-122"/>
            </a:endParaRPr>
          </a:p>
        </p:txBody>
      </p:sp>
      <p:sp>
        <p:nvSpPr>
          <p:cNvPr id="65" name="AutoShape 15"/>
          <p:cNvSpPr>
            <a:spLocks noChangeArrowheads="1"/>
          </p:cNvSpPr>
          <p:nvPr/>
        </p:nvSpPr>
        <p:spPr bwMode="auto">
          <a:xfrm rot="1800000">
            <a:off x="6831523" y="3356978"/>
            <a:ext cx="399920" cy="329709"/>
          </a:xfrm>
          <a:prstGeom prst="upArrow">
            <a:avLst>
              <a:gd name="adj1" fmla="val 52833"/>
              <a:gd name="adj2" fmla="val 45940"/>
            </a:avLst>
          </a:prstGeom>
          <a:solidFill>
            <a:schemeClr val="accent4"/>
          </a:solidFill>
          <a:ln w="3175" cap="flat" cmpd="sng" algn="ctr">
            <a:solidFill>
              <a:srgbClr val="D7D7D7"/>
            </a:solidFill>
            <a:prstDash val="solid"/>
          </a:ln>
          <a:effectLst/>
        </p:spPr>
        <p:txBody>
          <a:bodyPr anchor="ctr"/>
          <a:lstStyle/>
          <a:p>
            <a:pPr algn="ctr" fontAlgn="base">
              <a:lnSpc>
                <a:spcPct val="120000"/>
              </a:lnSpc>
              <a:spcBef>
                <a:spcPct val="0"/>
              </a:spcBef>
              <a:spcAft>
                <a:spcPct val="0"/>
              </a:spcAft>
              <a:defRPr/>
            </a:pPr>
            <a:endParaRPr lang="zh-CN" altLang="en-US" sz="2800" b="1" kern="0">
              <a:solidFill>
                <a:sysClr val="window" lastClr="FFFFFF"/>
              </a:solidFill>
              <a:latin typeface="微软雅黑" panose="020B0503020204020204" pitchFamily="34" charset="-122"/>
              <a:ea typeface="微软雅黑" panose="020B0503020204020204" pitchFamily="34" charset="-122"/>
            </a:endParaRPr>
          </a:p>
        </p:txBody>
      </p:sp>
      <p:sp>
        <p:nvSpPr>
          <p:cNvPr id="66" name="AutoShape 15"/>
          <p:cNvSpPr>
            <a:spLocks noChangeArrowheads="1"/>
          </p:cNvSpPr>
          <p:nvPr/>
        </p:nvSpPr>
        <p:spPr bwMode="auto">
          <a:xfrm rot="3600000">
            <a:off x="7487269" y="4036776"/>
            <a:ext cx="399816" cy="329795"/>
          </a:xfrm>
          <a:prstGeom prst="upArrow">
            <a:avLst>
              <a:gd name="adj1" fmla="val 52833"/>
              <a:gd name="adj2" fmla="val 45940"/>
            </a:avLst>
          </a:prstGeom>
          <a:solidFill>
            <a:schemeClr val="accent1"/>
          </a:solidFill>
          <a:ln w="3175" cap="flat" cmpd="sng" algn="ctr">
            <a:solidFill>
              <a:srgbClr val="D7D7D7"/>
            </a:solidFill>
            <a:prstDash val="solid"/>
          </a:ln>
          <a:effectLst/>
        </p:spPr>
        <p:txBody>
          <a:bodyPr anchor="ctr"/>
          <a:lstStyle/>
          <a:p>
            <a:pPr algn="ctr" fontAlgn="base">
              <a:lnSpc>
                <a:spcPct val="120000"/>
              </a:lnSpc>
              <a:spcBef>
                <a:spcPct val="0"/>
              </a:spcBef>
              <a:spcAft>
                <a:spcPct val="0"/>
              </a:spcAft>
              <a:defRPr/>
            </a:pPr>
            <a:endParaRPr lang="zh-CN" altLang="en-US" sz="2800" b="1" kern="0">
              <a:solidFill>
                <a:sysClr val="window" lastClr="FFFFFF"/>
              </a:solidFill>
              <a:latin typeface="微软雅黑" panose="020B0503020204020204" pitchFamily="34" charset="-122"/>
              <a:ea typeface="微软雅黑" panose="020B0503020204020204" pitchFamily="34" charset="-122"/>
            </a:endParaRPr>
          </a:p>
        </p:txBody>
      </p:sp>
      <p:sp>
        <p:nvSpPr>
          <p:cNvPr id="67" name="AutoShape 15"/>
          <p:cNvSpPr>
            <a:spLocks noChangeArrowheads="1"/>
          </p:cNvSpPr>
          <p:nvPr/>
        </p:nvSpPr>
        <p:spPr bwMode="auto">
          <a:xfrm>
            <a:off x="5988448" y="3008914"/>
            <a:ext cx="399920" cy="329709"/>
          </a:xfrm>
          <a:prstGeom prst="upArrow">
            <a:avLst>
              <a:gd name="adj1" fmla="val 52833"/>
              <a:gd name="adj2" fmla="val 45940"/>
            </a:avLst>
          </a:prstGeom>
          <a:solidFill>
            <a:schemeClr val="accent3"/>
          </a:solidFill>
          <a:ln w="3175" cap="flat" cmpd="sng" algn="ctr">
            <a:solidFill>
              <a:srgbClr val="D7D7D7"/>
            </a:solidFill>
            <a:prstDash val="solid"/>
          </a:ln>
          <a:effectLst/>
        </p:spPr>
        <p:txBody>
          <a:bodyPr anchor="ctr"/>
          <a:lstStyle/>
          <a:p>
            <a:pPr algn="ctr" fontAlgn="base">
              <a:lnSpc>
                <a:spcPct val="120000"/>
              </a:lnSpc>
              <a:spcBef>
                <a:spcPct val="0"/>
              </a:spcBef>
              <a:spcAft>
                <a:spcPct val="0"/>
              </a:spcAft>
              <a:defRPr/>
            </a:pPr>
            <a:endParaRPr lang="zh-CN" altLang="en-US" sz="2800" b="1" kern="0">
              <a:solidFill>
                <a:sysClr val="window" lastClr="FFFFFF"/>
              </a:solidFill>
              <a:latin typeface="微软雅黑" panose="020B0503020204020204" pitchFamily="34" charset="-122"/>
              <a:ea typeface="微软雅黑" panose="020B0503020204020204" pitchFamily="34" charset="-122"/>
            </a:endParaRPr>
          </a:p>
        </p:txBody>
      </p:sp>
      <p:grpSp>
        <p:nvGrpSpPr>
          <p:cNvPr id="68" name="圆形5"/>
          <p:cNvGrpSpPr/>
          <p:nvPr/>
        </p:nvGrpSpPr>
        <p:grpSpPr>
          <a:xfrm>
            <a:off x="7857647" y="3102065"/>
            <a:ext cx="1407532" cy="1367161"/>
            <a:chOff x="3538934" y="530526"/>
            <a:chExt cx="2066132" cy="2007394"/>
          </a:xfrm>
        </p:grpSpPr>
        <p:sp>
          <p:nvSpPr>
            <p:cNvPr id="69" name="Oval 7"/>
            <p:cNvSpPr>
              <a:spLocks noChangeArrowheads="1"/>
            </p:cNvSpPr>
            <p:nvPr/>
          </p:nvSpPr>
          <p:spPr bwMode="gray">
            <a:xfrm>
              <a:off x="3538934" y="530526"/>
              <a:ext cx="2066132" cy="2007394"/>
            </a:xfrm>
            <a:prstGeom prst="ellipse">
              <a:avLst/>
            </a:prstGeom>
            <a:solidFill>
              <a:schemeClr val="accent1"/>
            </a:solidFill>
            <a:ln w="9525" cap="rnd">
              <a:noFill/>
              <a:prstDash val="solid"/>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3757402" y="1272613"/>
              <a:ext cx="1656184" cy="523220"/>
            </a:xfrm>
            <a:prstGeom prst="rect">
              <a:avLst/>
            </a:prstGeom>
            <a:noFill/>
            <a:ln w="9525" cap="rnd">
              <a:noFill/>
              <a:prstDash val="solid"/>
              <a:round/>
            </a:ln>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algn="ctr">
                <a:defRPr/>
              </a:pPr>
              <a:r>
                <a:rPr lang="zh-CN" altLang="en-US" sz="2800">
                  <a:solidFill>
                    <a:sysClr val="window" lastClr="FFFFFF"/>
                  </a:solidFill>
                </a:rPr>
                <a:t>文本</a:t>
              </a:r>
              <a:r>
                <a:rPr lang="en-US" altLang="zh-CN" sz="2800" dirty="0">
                  <a:solidFill>
                    <a:sysClr val="window" lastClr="FFFFFF"/>
                  </a:solidFill>
                </a:rPr>
                <a:t>5</a:t>
              </a:r>
              <a:endParaRPr lang="zh-CN" altLang="en-US" sz="2800" dirty="0">
                <a:solidFill>
                  <a:sysClr val="window" lastClr="FFFFFF"/>
                </a:solidFill>
              </a:endParaRPr>
            </a:p>
          </p:txBody>
        </p:sp>
      </p:grpSp>
      <p:grpSp>
        <p:nvGrpSpPr>
          <p:cNvPr id="71" name="圆形4"/>
          <p:cNvGrpSpPr/>
          <p:nvPr/>
        </p:nvGrpSpPr>
        <p:grpSpPr>
          <a:xfrm>
            <a:off x="6891486" y="1943613"/>
            <a:ext cx="1407532" cy="1367161"/>
            <a:chOff x="3538934" y="530526"/>
            <a:chExt cx="2066132" cy="2007394"/>
          </a:xfrm>
        </p:grpSpPr>
        <p:sp>
          <p:nvSpPr>
            <p:cNvPr id="72" name="Oval 7"/>
            <p:cNvSpPr>
              <a:spLocks noChangeArrowheads="1"/>
            </p:cNvSpPr>
            <p:nvPr/>
          </p:nvSpPr>
          <p:spPr bwMode="gray">
            <a:xfrm>
              <a:off x="3538934" y="530526"/>
              <a:ext cx="2066132" cy="2007394"/>
            </a:xfrm>
            <a:prstGeom prst="ellipse">
              <a:avLst/>
            </a:prstGeom>
            <a:solidFill>
              <a:schemeClr val="accent4"/>
            </a:solidFill>
            <a:ln w="9525" cap="rnd">
              <a:noFill/>
              <a:prstDash val="solid"/>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3757402" y="1272613"/>
              <a:ext cx="1656184" cy="523220"/>
            </a:xfrm>
            <a:prstGeom prst="rect">
              <a:avLst/>
            </a:prstGeom>
            <a:noFill/>
            <a:ln w="9525" cap="rnd">
              <a:noFill/>
              <a:prstDash val="solid"/>
              <a:round/>
            </a:ln>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algn="ctr">
                <a:defRPr/>
              </a:pPr>
              <a:r>
                <a:rPr lang="zh-CN" altLang="en-US" sz="2800">
                  <a:solidFill>
                    <a:sysClr val="window" lastClr="FFFFFF"/>
                  </a:solidFill>
                </a:rPr>
                <a:t>文本</a:t>
              </a:r>
              <a:r>
                <a:rPr lang="en-US" altLang="zh-CN" sz="2800" dirty="0">
                  <a:solidFill>
                    <a:sysClr val="window" lastClr="FFFFFF"/>
                  </a:solidFill>
                </a:rPr>
                <a:t>4</a:t>
              </a:r>
              <a:endParaRPr lang="zh-CN" altLang="en-US" sz="2800" dirty="0">
                <a:solidFill>
                  <a:sysClr val="window" lastClr="FFFFFF"/>
                </a:solidFill>
              </a:endParaRPr>
            </a:p>
          </p:txBody>
        </p:sp>
      </p:grpSp>
      <p:grpSp>
        <p:nvGrpSpPr>
          <p:cNvPr id="74" name="圆形3"/>
          <p:cNvGrpSpPr/>
          <p:nvPr/>
        </p:nvGrpSpPr>
        <p:grpSpPr>
          <a:xfrm>
            <a:off x="5449579" y="1472145"/>
            <a:ext cx="1407532" cy="1367161"/>
            <a:chOff x="3538934" y="530526"/>
            <a:chExt cx="2066132" cy="2007394"/>
          </a:xfrm>
        </p:grpSpPr>
        <p:sp>
          <p:nvSpPr>
            <p:cNvPr id="75" name="Oval 7"/>
            <p:cNvSpPr>
              <a:spLocks noChangeArrowheads="1"/>
            </p:cNvSpPr>
            <p:nvPr/>
          </p:nvSpPr>
          <p:spPr bwMode="gray">
            <a:xfrm>
              <a:off x="3538934" y="530526"/>
              <a:ext cx="2066132" cy="2007394"/>
            </a:xfrm>
            <a:prstGeom prst="ellipse">
              <a:avLst/>
            </a:prstGeom>
            <a:solidFill>
              <a:schemeClr val="accent3"/>
            </a:solidFill>
            <a:ln w="9525" cap="rnd">
              <a:noFill/>
              <a:prstDash val="solid"/>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3757402" y="1272613"/>
              <a:ext cx="1656184" cy="523220"/>
            </a:xfrm>
            <a:prstGeom prst="rect">
              <a:avLst/>
            </a:prstGeom>
            <a:noFill/>
            <a:ln w="9525" cap="rnd">
              <a:noFill/>
              <a:prstDash val="solid"/>
              <a:round/>
            </a:ln>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algn="ctr">
                <a:defRPr/>
              </a:pPr>
              <a:r>
                <a:rPr lang="zh-CN" altLang="en-US" sz="2800">
                  <a:solidFill>
                    <a:sysClr val="window" lastClr="FFFFFF"/>
                  </a:solidFill>
                </a:rPr>
                <a:t>文本</a:t>
              </a:r>
              <a:r>
                <a:rPr lang="en-US" altLang="zh-CN" sz="2800" dirty="0">
                  <a:solidFill>
                    <a:sysClr val="window" lastClr="FFFFFF"/>
                  </a:solidFill>
                </a:rPr>
                <a:t>3</a:t>
              </a:r>
              <a:endParaRPr lang="zh-CN" altLang="en-US" sz="2800" dirty="0">
                <a:solidFill>
                  <a:sysClr val="window" lastClr="FFFFFF"/>
                </a:solidFill>
              </a:endParaRPr>
            </a:p>
          </p:txBody>
        </p:sp>
      </p:grpSp>
      <p:grpSp>
        <p:nvGrpSpPr>
          <p:cNvPr id="77" name="圆形2"/>
          <p:cNvGrpSpPr/>
          <p:nvPr/>
        </p:nvGrpSpPr>
        <p:grpSpPr>
          <a:xfrm>
            <a:off x="4007674" y="1943613"/>
            <a:ext cx="1407532" cy="1367161"/>
            <a:chOff x="3538934" y="530526"/>
            <a:chExt cx="2066132" cy="2007394"/>
          </a:xfrm>
        </p:grpSpPr>
        <p:sp>
          <p:nvSpPr>
            <p:cNvPr id="78" name="Oval 7"/>
            <p:cNvSpPr>
              <a:spLocks noChangeArrowheads="1"/>
            </p:cNvSpPr>
            <p:nvPr/>
          </p:nvSpPr>
          <p:spPr bwMode="gray">
            <a:xfrm>
              <a:off x="3538934" y="530526"/>
              <a:ext cx="2066132" cy="2007394"/>
            </a:xfrm>
            <a:prstGeom prst="ellipse">
              <a:avLst/>
            </a:prstGeom>
            <a:solidFill>
              <a:schemeClr val="accent1"/>
            </a:solidFill>
            <a:ln w="9525" cap="rnd">
              <a:noFill/>
              <a:prstDash val="solid"/>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3757402" y="1198314"/>
              <a:ext cx="1656184" cy="671817"/>
            </a:xfrm>
            <a:prstGeom prst="rect">
              <a:avLst/>
            </a:prstGeom>
            <a:noFill/>
            <a:ln w="9525" cap="rnd">
              <a:noFill/>
              <a:prstDash val="solid"/>
              <a:round/>
            </a:ln>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algn="ctr">
                <a:defRPr/>
              </a:pPr>
              <a:r>
                <a:rPr lang="zh-CN" altLang="en-US" sz="2800">
                  <a:solidFill>
                    <a:sysClr val="window" lastClr="FFFFFF"/>
                  </a:solidFill>
                </a:rPr>
                <a:t>文本</a:t>
              </a:r>
              <a:r>
                <a:rPr lang="en-US" altLang="zh-CN" sz="2800" dirty="0">
                  <a:solidFill>
                    <a:sysClr val="window" lastClr="FFFFFF"/>
                  </a:solidFill>
                </a:rPr>
                <a:t>2</a:t>
              </a:r>
              <a:endParaRPr lang="zh-CN" altLang="en-US" sz="2800" dirty="0">
                <a:solidFill>
                  <a:sysClr val="window" lastClr="FFFFFF"/>
                </a:solidFill>
              </a:endParaRPr>
            </a:p>
          </p:txBody>
        </p:sp>
      </p:grpSp>
      <p:grpSp>
        <p:nvGrpSpPr>
          <p:cNvPr id="80" name="圆形1"/>
          <p:cNvGrpSpPr/>
          <p:nvPr/>
        </p:nvGrpSpPr>
        <p:grpSpPr>
          <a:xfrm>
            <a:off x="3042009" y="3102065"/>
            <a:ext cx="1407532" cy="1367161"/>
            <a:chOff x="3538934" y="530526"/>
            <a:chExt cx="2066132" cy="2007394"/>
          </a:xfrm>
        </p:grpSpPr>
        <p:sp>
          <p:nvSpPr>
            <p:cNvPr id="81" name="Oval 7"/>
            <p:cNvSpPr>
              <a:spLocks noChangeArrowheads="1"/>
            </p:cNvSpPr>
            <p:nvPr/>
          </p:nvSpPr>
          <p:spPr bwMode="gray">
            <a:xfrm>
              <a:off x="3538934" y="530526"/>
              <a:ext cx="2066132" cy="2007394"/>
            </a:xfrm>
            <a:prstGeom prst="ellipse">
              <a:avLst/>
            </a:prstGeom>
            <a:solidFill>
              <a:schemeClr val="accent2"/>
            </a:solidFill>
            <a:ln w="9525" cap="rnd">
              <a:noFill/>
              <a:prstDash val="solid"/>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3757402" y="1297111"/>
              <a:ext cx="1656184" cy="474224"/>
            </a:xfrm>
            <a:prstGeom prst="rect">
              <a:avLst/>
            </a:prstGeom>
            <a:noFill/>
            <a:ln w="9525" cap="rnd">
              <a:noFill/>
              <a:prstDash val="solid"/>
              <a:round/>
            </a:ln>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algn="ctr">
                <a:defRPr/>
              </a:pPr>
              <a:r>
                <a:rPr lang="zh-CN" altLang="en-US" sz="2800" dirty="0">
                  <a:solidFill>
                    <a:sysClr val="window" lastClr="FFFFFF"/>
                  </a:solidFill>
                </a:rPr>
                <a:t>文本</a:t>
              </a:r>
              <a:r>
                <a:rPr lang="en-US" altLang="zh-CN" sz="2800" dirty="0">
                  <a:solidFill>
                    <a:sysClr val="window" lastClr="FFFFFF"/>
                  </a:solidFill>
                </a:rPr>
                <a:t>1</a:t>
              </a:r>
              <a:endParaRPr lang="zh-CN" altLang="en-US" sz="2800" dirty="0">
                <a:solidFill>
                  <a:sysClr val="window" lastClr="FFFFFF"/>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18900000">
            <a:off x="2629308" y="3603821"/>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rot="2700000" flipH="1">
            <a:off x="4276915" y="3624799"/>
            <a:ext cx="1008183"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1"/>
          <p:cNvGrpSpPr/>
          <p:nvPr/>
        </p:nvGrpSpPr>
        <p:grpSpPr>
          <a:xfrm>
            <a:off x="1104602" y="2289903"/>
            <a:ext cx="2351702" cy="892388"/>
            <a:chOff x="6278307" y="2195545"/>
            <a:chExt cx="1764006" cy="669291"/>
          </a:xfrm>
        </p:grpSpPr>
        <p:sp>
          <p:nvSpPr>
            <p:cNvPr id="5"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7" name="直接连接符 6"/>
          <p:cNvCxnSpPr/>
          <p:nvPr/>
        </p:nvCxnSpPr>
        <p:spPr>
          <a:xfrm rot="18900000">
            <a:off x="5637534" y="3603821"/>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1"/>
          <p:cNvGrpSpPr/>
          <p:nvPr/>
        </p:nvGrpSpPr>
        <p:grpSpPr>
          <a:xfrm>
            <a:off x="4368540" y="2289903"/>
            <a:ext cx="2351702" cy="892388"/>
            <a:chOff x="6278307" y="2195545"/>
            <a:chExt cx="1764006" cy="669291"/>
          </a:xfrm>
        </p:grpSpPr>
        <p:sp>
          <p:nvSpPr>
            <p:cNvPr id="9"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1" name="直接连接符 10"/>
          <p:cNvCxnSpPr/>
          <p:nvPr/>
        </p:nvCxnSpPr>
        <p:spPr>
          <a:xfrm rot="2700000" flipH="1">
            <a:off x="7370136" y="3624799"/>
            <a:ext cx="1008183"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8900000">
            <a:off x="8780577" y="3661647"/>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
          <p:cNvGrpSpPr/>
          <p:nvPr/>
        </p:nvGrpSpPr>
        <p:grpSpPr>
          <a:xfrm>
            <a:off x="7392229" y="2289903"/>
            <a:ext cx="2351702" cy="892388"/>
            <a:chOff x="6278307" y="2195545"/>
            <a:chExt cx="1764006" cy="669291"/>
          </a:xfrm>
        </p:grpSpPr>
        <p:sp>
          <p:nvSpPr>
            <p:cNvPr id="14"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 name="组合 1"/>
          <p:cNvGrpSpPr/>
          <p:nvPr/>
        </p:nvGrpSpPr>
        <p:grpSpPr>
          <a:xfrm>
            <a:off x="2784317" y="4223145"/>
            <a:ext cx="2351702" cy="892388"/>
            <a:chOff x="6278307" y="2195545"/>
            <a:chExt cx="1764006" cy="669291"/>
          </a:xfrm>
        </p:grpSpPr>
        <p:sp>
          <p:nvSpPr>
            <p:cNvPr id="17"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 name="组合 1"/>
          <p:cNvGrpSpPr/>
          <p:nvPr/>
        </p:nvGrpSpPr>
        <p:grpSpPr>
          <a:xfrm>
            <a:off x="5946793" y="4223145"/>
            <a:ext cx="2351702" cy="892388"/>
            <a:chOff x="6278307" y="2195545"/>
            <a:chExt cx="1764006" cy="669291"/>
          </a:xfrm>
        </p:grpSpPr>
        <p:sp>
          <p:nvSpPr>
            <p:cNvPr id="20"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2" name="组合 1"/>
          <p:cNvGrpSpPr/>
          <p:nvPr/>
        </p:nvGrpSpPr>
        <p:grpSpPr>
          <a:xfrm>
            <a:off x="9024198" y="4223145"/>
            <a:ext cx="2351702" cy="892388"/>
            <a:chOff x="6278307" y="2195545"/>
            <a:chExt cx="1764006" cy="669291"/>
          </a:xfrm>
        </p:grpSpPr>
        <p:sp>
          <p:nvSpPr>
            <p:cNvPr id="23"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5" name="组合 24"/>
          <p:cNvGrpSpPr/>
          <p:nvPr/>
        </p:nvGrpSpPr>
        <p:grpSpPr>
          <a:xfrm>
            <a:off x="1930325" y="3961571"/>
            <a:ext cx="971024" cy="971151"/>
            <a:chOff x="1302940" y="2971177"/>
            <a:chExt cx="728363" cy="728363"/>
          </a:xfrm>
        </p:grpSpPr>
        <p:sp>
          <p:nvSpPr>
            <p:cNvPr id="26" name="椭圆 25"/>
            <p:cNvSpPr/>
            <p:nvPr/>
          </p:nvSpPr>
          <p:spPr>
            <a:xfrm>
              <a:off x="1302940" y="2971177"/>
              <a:ext cx="728363" cy="728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TextBox 19"/>
            <p:cNvSpPr txBox="1">
              <a:spLocks noChangeArrowheads="1"/>
            </p:cNvSpPr>
            <p:nvPr/>
          </p:nvSpPr>
          <p:spPr bwMode="auto">
            <a:xfrm>
              <a:off x="1371764"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8" name="组合 27"/>
          <p:cNvGrpSpPr/>
          <p:nvPr/>
        </p:nvGrpSpPr>
        <p:grpSpPr>
          <a:xfrm>
            <a:off x="4975770" y="3961570"/>
            <a:ext cx="971024" cy="971151"/>
            <a:chOff x="3587321" y="2971176"/>
            <a:chExt cx="728363" cy="728363"/>
          </a:xfrm>
        </p:grpSpPr>
        <p:sp>
          <p:nvSpPr>
            <p:cNvPr id="29" name="椭圆 28"/>
            <p:cNvSpPr/>
            <p:nvPr/>
          </p:nvSpPr>
          <p:spPr>
            <a:xfrm>
              <a:off x="3587321" y="2971176"/>
              <a:ext cx="728363" cy="728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TextBox 19"/>
            <p:cNvSpPr txBox="1">
              <a:spLocks noChangeArrowheads="1"/>
            </p:cNvSpPr>
            <p:nvPr/>
          </p:nvSpPr>
          <p:spPr bwMode="auto">
            <a:xfrm>
              <a:off x="3635896"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1" name="组合 30"/>
          <p:cNvGrpSpPr/>
          <p:nvPr/>
        </p:nvGrpSpPr>
        <p:grpSpPr>
          <a:xfrm>
            <a:off x="8056973" y="3961570"/>
            <a:ext cx="971024" cy="971151"/>
            <a:chOff x="5898524" y="2971176"/>
            <a:chExt cx="728363" cy="728363"/>
          </a:xfrm>
        </p:grpSpPr>
        <p:sp>
          <p:nvSpPr>
            <p:cNvPr id="32" name="椭圆 31"/>
            <p:cNvSpPr/>
            <p:nvPr/>
          </p:nvSpPr>
          <p:spPr>
            <a:xfrm>
              <a:off x="5898524" y="2971176"/>
              <a:ext cx="728363" cy="7283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TextBox 19"/>
            <p:cNvSpPr txBox="1">
              <a:spLocks noChangeArrowheads="1"/>
            </p:cNvSpPr>
            <p:nvPr/>
          </p:nvSpPr>
          <p:spPr bwMode="auto">
            <a:xfrm>
              <a:off x="5979598"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4" name="组合 33"/>
          <p:cNvGrpSpPr/>
          <p:nvPr/>
        </p:nvGrpSpPr>
        <p:grpSpPr>
          <a:xfrm>
            <a:off x="3453581" y="2439186"/>
            <a:ext cx="971024" cy="971151"/>
            <a:chOff x="2445531" y="1829388"/>
            <a:chExt cx="728363" cy="728363"/>
          </a:xfrm>
        </p:grpSpPr>
        <p:sp>
          <p:nvSpPr>
            <p:cNvPr id="35" name="椭圆 34"/>
            <p:cNvSpPr/>
            <p:nvPr/>
          </p:nvSpPr>
          <p:spPr>
            <a:xfrm>
              <a:off x="2445531" y="1829388"/>
              <a:ext cx="728363" cy="728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TextBox 19"/>
            <p:cNvSpPr txBox="1">
              <a:spLocks noChangeArrowheads="1"/>
            </p:cNvSpPr>
            <p:nvPr/>
          </p:nvSpPr>
          <p:spPr bwMode="auto">
            <a:xfrm>
              <a:off x="2527495"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7" name="组合 36"/>
          <p:cNvGrpSpPr/>
          <p:nvPr/>
        </p:nvGrpSpPr>
        <p:grpSpPr>
          <a:xfrm>
            <a:off x="6497957" y="2439186"/>
            <a:ext cx="971024" cy="971151"/>
            <a:chOff x="4729110" y="1829388"/>
            <a:chExt cx="728363" cy="728363"/>
          </a:xfrm>
        </p:grpSpPr>
        <p:sp>
          <p:nvSpPr>
            <p:cNvPr id="38" name="椭圆 37"/>
            <p:cNvSpPr/>
            <p:nvPr/>
          </p:nvSpPr>
          <p:spPr>
            <a:xfrm>
              <a:off x="4729110" y="1829388"/>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19"/>
            <p:cNvSpPr txBox="1">
              <a:spLocks noChangeArrowheads="1"/>
            </p:cNvSpPr>
            <p:nvPr/>
          </p:nvSpPr>
          <p:spPr bwMode="auto">
            <a:xfrm>
              <a:off x="4833688"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0" name="组合 39"/>
          <p:cNvGrpSpPr/>
          <p:nvPr/>
        </p:nvGrpSpPr>
        <p:grpSpPr>
          <a:xfrm>
            <a:off x="9579160" y="2439186"/>
            <a:ext cx="971024" cy="971151"/>
            <a:chOff x="7040313" y="1829388"/>
            <a:chExt cx="728363" cy="728363"/>
          </a:xfrm>
        </p:grpSpPr>
        <p:sp>
          <p:nvSpPr>
            <p:cNvPr id="41" name="椭圆 40"/>
            <p:cNvSpPr/>
            <p:nvPr/>
          </p:nvSpPr>
          <p:spPr>
            <a:xfrm>
              <a:off x="7040313" y="1829388"/>
              <a:ext cx="728363" cy="728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TextBox 19"/>
            <p:cNvSpPr txBox="1">
              <a:spLocks noChangeArrowheads="1"/>
            </p:cNvSpPr>
            <p:nvPr/>
          </p:nvSpPr>
          <p:spPr bwMode="auto">
            <a:xfrm>
              <a:off x="7143469"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43" name="标题 4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anim calcmode="lin" valueType="num">
                                      <p:cBhvr>
                                        <p:cTn id="63" dur="500" fill="hold"/>
                                        <p:tgtEl>
                                          <p:spTgt spid="4"/>
                                        </p:tgtEl>
                                        <p:attrNameLst>
                                          <p:attrName>ppt_x</p:attrName>
                                        </p:attrNameLst>
                                      </p:cBhvr>
                                      <p:tavLst>
                                        <p:tav tm="0">
                                          <p:val>
                                            <p:strVal val="#ppt_x"/>
                                          </p:val>
                                        </p:tav>
                                        <p:tav tm="100000">
                                          <p:val>
                                            <p:strVal val="#ppt_x"/>
                                          </p:val>
                                        </p:tav>
                                      </p:tavLst>
                                    </p:anim>
                                    <p:anim calcmode="lin" valueType="num">
                                      <p:cBhvr>
                                        <p:cTn id="64" dur="5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strVal val="#ppt_x"/>
                                          </p:val>
                                        </p:tav>
                                        <p:tav tm="100000">
                                          <p:val>
                                            <p:strVal val="#ppt_x"/>
                                          </p:val>
                                        </p:tav>
                                      </p:tavLst>
                                    </p:anim>
                                    <p:anim calcmode="lin" valueType="num">
                                      <p:cBhvr>
                                        <p:cTn id="7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anim calcmode="lin" valueType="num">
                                      <p:cBhvr>
                                        <p:cTn id="85" dur="500" fill="hold"/>
                                        <p:tgtEl>
                                          <p:spTgt spid="19"/>
                                        </p:tgtEl>
                                        <p:attrNameLst>
                                          <p:attrName>ppt_x</p:attrName>
                                        </p:attrNameLst>
                                      </p:cBhvr>
                                      <p:tavLst>
                                        <p:tav tm="0">
                                          <p:val>
                                            <p:strVal val="#ppt_x"/>
                                          </p:val>
                                        </p:tav>
                                        <p:tav tm="100000">
                                          <p:val>
                                            <p:strVal val="#ppt_x"/>
                                          </p:val>
                                        </p:tav>
                                      </p:tavLst>
                                    </p:anim>
                                    <p:anim calcmode="lin" valueType="num">
                                      <p:cBhvr>
                                        <p:cTn id="86" dur="500" fill="hold"/>
                                        <p:tgtEl>
                                          <p:spTgt spid="19"/>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anim calcmode="lin" valueType="num">
                                      <p:cBhvr>
                                        <p:cTn id="90" dur="500" fill="hold"/>
                                        <p:tgtEl>
                                          <p:spTgt spid="22"/>
                                        </p:tgtEl>
                                        <p:attrNameLst>
                                          <p:attrName>ppt_x</p:attrName>
                                        </p:attrNameLst>
                                      </p:cBhvr>
                                      <p:tavLst>
                                        <p:tav tm="0">
                                          <p:val>
                                            <p:strVal val="#ppt_x"/>
                                          </p:val>
                                        </p:tav>
                                        <p:tav tm="100000">
                                          <p:val>
                                            <p:strVal val="#ppt_x"/>
                                          </p:val>
                                        </p:tav>
                                      </p:tavLst>
                                    </p:anim>
                                    <p:anim calcmode="lin" valueType="num">
                                      <p:cBhvr>
                                        <p:cTn id="9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rot="10800000">
            <a:off x="4898952" y="2593838"/>
            <a:ext cx="1638073"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3" name="任意多边形 2"/>
          <p:cNvSpPr/>
          <p:nvPr/>
        </p:nvSpPr>
        <p:spPr bwMode="auto">
          <a:xfrm rot="14400000">
            <a:off x="6110295" y="2902813"/>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4" name="任意多边形 3"/>
          <p:cNvSpPr/>
          <p:nvPr/>
        </p:nvSpPr>
        <p:spPr bwMode="auto">
          <a:xfrm rot="18000000">
            <a:off x="6475003" y="4101426"/>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5" name="任意多边形 4"/>
          <p:cNvSpPr/>
          <p:nvPr/>
        </p:nvSpPr>
        <p:spPr bwMode="auto">
          <a:xfrm rot="10800000" flipH="1" flipV="1">
            <a:off x="5626410" y="5001258"/>
            <a:ext cx="1638073"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91431" tIns="45715" rIns="91431" bIns="45715" numCol="1" anchor="t" anchorCtr="0" compatLnSpc="1">
            <a:noAutofit/>
          </a:bodyPr>
          <a:lstStyle/>
          <a:p>
            <a:endParaRPr lang="zh-CN" altLang="en-US" dirty="0">
              <a:solidFill>
                <a:prstClr val="black"/>
              </a:solidFill>
            </a:endParaRPr>
          </a:p>
        </p:txBody>
      </p:sp>
      <p:sp>
        <p:nvSpPr>
          <p:cNvPr id="6" name="任意多边形 5"/>
          <p:cNvSpPr/>
          <p:nvPr/>
        </p:nvSpPr>
        <p:spPr bwMode="auto">
          <a:xfrm rot="14400000" flipH="1" flipV="1">
            <a:off x="4414853" y="4692353"/>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7" name="任意多边形 6"/>
          <p:cNvSpPr/>
          <p:nvPr/>
        </p:nvSpPr>
        <p:spPr bwMode="auto">
          <a:xfrm rot="18000000" flipH="1" flipV="1">
            <a:off x="4031098" y="3493740"/>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8" name="任意多边形 7"/>
          <p:cNvSpPr/>
          <p:nvPr/>
        </p:nvSpPr>
        <p:spPr>
          <a:xfrm flipH="1" flipV="1">
            <a:off x="1776084" y="2697457"/>
            <a:ext cx="282117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9" name="任意多边形 8"/>
          <p:cNvSpPr/>
          <p:nvPr/>
        </p:nvSpPr>
        <p:spPr>
          <a:xfrm flipH="1">
            <a:off x="1767975" y="4851946"/>
            <a:ext cx="2900610"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10" name="任意多边形 9"/>
          <p:cNvSpPr/>
          <p:nvPr/>
        </p:nvSpPr>
        <p:spPr>
          <a:xfrm flipV="1">
            <a:off x="7476149" y="2719685"/>
            <a:ext cx="293976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80808"/>
              </a:solidFill>
            </a:endParaRPr>
          </a:p>
        </p:txBody>
      </p:sp>
      <p:sp>
        <p:nvSpPr>
          <p:cNvPr id="11" name="任意多边形 10"/>
          <p:cNvSpPr/>
          <p:nvPr/>
        </p:nvSpPr>
        <p:spPr>
          <a:xfrm>
            <a:off x="7479292" y="4838834"/>
            <a:ext cx="293976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12" name="组合 11"/>
          <p:cNvGrpSpPr/>
          <p:nvPr/>
        </p:nvGrpSpPr>
        <p:grpSpPr>
          <a:xfrm>
            <a:off x="5413855" y="3402106"/>
            <a:ext cx="1370866" cy="1371044"/>
            <a:chOff x="4982373" y="2208496"/>
            <a:chExt cx="2227648" cy="2227648"/>
          </a:xfrm>
          <a:effectLst/>
        </p:grpSpPr>
        <p:sp>
          <p:nvSpPr>
            <p:cNvPr id="13" name="椭圆 12"/>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14" name="Group 35"/>
            <p:cNvGrpSpPr>
              <a:grpSpLocks noChangeAspect="1"/>
            </p:cNvGrpSpPr>
            <p:nvPr/>
          </p:nvGrpSpPr>
          <p:grpSpPr bwMode="auto">
            <a:xfrm>
              <a:off x="7021143" y="3577005"/>
              <a:ext cx="86125" cy="161136"/>
              <a:chOff x="4164" y="2298"/>
              <a:chExt cx="31" cy="58"/>
            </a:xfrm>
            <a:noFill/>
          </p:grpSpPr>
          <p:sp>
            <p:nvSpPr>
              <p:cNvPr id="15"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sp>
            <p:nvSpPr>
              <p:cNvPr id="16"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grpSp>
      </p:grpSp>
      <p:grpSp>
        <p:nvGrpSpPr>
          <p:cNvPr id="17" name="组合 1"/>
          <p:cNvGrpSpPr/>
          <p:nvPr/>
        </p:nvGrpSpPr>
        <p:grpSpPr>
          <a:xfrm>
            <a:off x="1680086" y="1700809"/>
            <a:ext cx="2351703" cy="861609"/>
            <a:chOff x="6382171" y="2195545"/>
            <a:chExt cx="1764007" cy="646207"/>
          </a:xfrm>
        </p:grpSpPr>
        <p:sp>
          <p:nvSpPr>
            <p:cNvPr id="18"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此处添加段落文本单击此处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0" name="组合 1"/>
          <p:cNvGrpSpPr/>
          <p:nvPr/>
        </p:nvGrpSpPr>
        <p:grpSpPr>
          <a:xfrm>
            <a:off x="1680086" y="4420985"/>
            <a:ext cx="2351703" cy="861609"/>
            <a:chOff x="6382171" y="2195545"/>
            <a:chExt cx="1764007" cy="646207"/>
          </a:xfrm>
        </p:grpSpPr>
        <p:sp>
          <p:nvSpPr>
            <p:cNvPr id="21"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此处添加段落文本单击此处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3" name="组合 1"/>
          <p:cNvGrpSpPr/>
          <p:nvPr/>
        </p:nvGrpSpPr>
        <p:grpSpPr>
          <a:xfrm>
            <a:off x="8160215" y="1700809"/>
            <a:ext cx="2351703" cy="861609"/>
            <a:chOff x="6382171" y="2195545"/>
            <a:chExt cx="1764007" cy="646207"/>
          </a:xfrm>
        </p:grpSpPr>
        <p:sp>
          <p:nvSpPr>
            <p:cNvPr id="24"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此处添加段落文本单击此处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6" name="组合 1"/>
          <p:cNvGrpSpPr/>
          <p:nvPr/>
        </p:nvGrpSpPr>
        <p:grpSpPr>
          <a:xfrm>
            <a:off x="8160215" y="4420985"/>
            <a:ext cx="2351703" cy="861609"/>
            <a:chOff x="6382171" y="2195545"/>
            <a:chExt cx="1764007" cy="646207"/>
          </a:xfrm>
        </p:grpSpPr>
        <p:sp>
          <p:nvSpPr>
            <p:cNvPr id="27"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此处添加段落文本单击此处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9" name="TextBox 19"/>
          <p:cNvSpPr txBox="1">
            <a:spLocks noChangeArrowheads="1"/>
          </p:cNvSpPr>
          <p:nvPr/>
        </p:nvSpPr>
        <p:spPr bwMode="auto">
          <a:xfrm>
            <a:off x="5484966" y="3702917"/>
            <a:ext cx="1235655" cy="7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2" tIns="62191" rIns="124382" bIns="621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标题 29"/>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anim calcmode="lin" valueType="num">
                                      <p:cBhvr>
                                        <p:cTn id="55" dur="500" fill="hold"/>
                                        <p:tgtEl>
                                          <p:spTgt spid="20"/>
                                        </p:tgtEl>
                                        <p:attrNameLst>
                                          <p:attrName>ppt_x</p:attrName>
                                        </p:attrNameLst>
                                      </p:cBhvr>
                                      <p:tavLst>
                                        <p:tav tm="0">
                                          <p:val>
                                            <p:strVal val="#ppt_x"/>
                                          </p:val>
                                        </p:tav>
                                        <p:tav tm="100000">
                                          <p:val>
                                            <p:strVal val="#ppt_x"/>
                                          </p:val>
                                        </p:tav>
                                      </p:tavLst>
                                    </p:anim>
                                    <p:anim calcmode="lin" valueType="num">
                                      <p:cBhvr>
                                        <p:cTn id="56" dur="5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anim calcmode="lin" valueType="num">
                                      <p:cBhvr>
                                        <p:cTn id="60" dur="500" fill="hold"/>
                                        <p:tgtEl>
                                          <p:spTgt spid="23"/>
                                        </p:tgtEl>
                                        <p:attrNameLst>
                                          <p:attrName>ppt_x</p:attrName>
                                        </p:attrNameLst>
                                      </p:cBhvr>
                                      <p:tavLst>
                                        <p:tav tm="0">
                                          <p:val>
                                            <p:strVal val="#ppt_x"/>
                                          </p:val>
                                        </p:tav>
                                        <p:tav tm="100000">
                                          <p:val>
                                            <p:strVal val="#ppt_x"/>
                                          </p:val>
                                        </p:tav>
                                      </p:tavLst>
                                    </p:anim>
                                    <p:anim calcmode="lin" valueType="num">
                                      <p:cBhvr>
                                        <p:cTn id="61" dur="500" fill="hold"/>
                                        <p:tgtEl>
                                          <p:spTgt spid="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anim calcmode="lin" valueType="num">
                                      <p:cBhvr>
                                        <p:cTn id="65" dur="500" fill="hold"/>
                                        <p:tgtEl>
                                          <p:spTgt spid="26"/>
                                        </p:tgtEl>
                                        <p:attrNameLst>
                                          <p:attrName>ppt_x</p:attrName>
                                        </p:attrNameLst>
                                      </p:cBhvr>
                                      <p:tavLst>
                                        <p:tav tm="0">
                                          <p:val>
                                            <p:strVal val="#ppt_x"/>
                                          </p:val>
                                        </p:tav>
                                        <p:tav tm="100000">
                                          <p:val>
                                            <p:strVal val="#ppt_x"/>
                                          </p:val>
                                        </p:tav>
                                      </p:tavLst>
                                    </p:anim>
                                    <p:anim calcmode="lin" valueType="num">
                                      <p:cBhvr>
                                        <p:cTn id="66" dur="5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anim calcmode="lin" valueType="num">
                                      <p:cBhvr>
                                        <p:cTn id="75" dur="500" fill="hold"/>
                                        <p:tgtEl>
                                          <p:spTgt spid="11"/>
                                        </p:tgtEl>
                                        <p:attrNameLst>
                                          <p:attrName>ppt_x</p:attrName>
                                        </p:attrNameLst>
                                      </p:cBhvr>
                                      <p:tavLst>
                                        <p:tav tm="0">
                                          <p:val>
                                            <p:strVal val="#ppt_x"/>
                                          </p:val>
                                        </p:tav>
                                        <p:tav tm="100000">
                                          <p:val>
                                            <p:strVal val="#ppt_x"/>
                                          </p:val>
                                        </p:tav>
                                      </p:tavLst>
                                    </p:anim>
                                    <p:anim calcmode="lin" valueType="num">
                                      <p:cBhvr>
                                        <p:cTn id="76" dur="500" fill="hold"/>
                                        <p:tgtEl>
                                          <p:spTgt spid="1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anim calcmode="lin" valueType="num">
                                      <p:cBhvr>
                                        <p:cTn id="80" dur="500" fill="hold"/>
                                        <p:tgtEl>
                                          <p:spTgt spid="8"/>
                                        </p:tgtEl>
                                        <p:attrNameLst>
                                          <p:attrName>ppt_x</p:attrName>
                                        </p:attrNameLst>
                                      </p:cBhvr>
                                      <p:tavLst>
                                        <p:tav tm="0">
                                          <p:val>
                                            <p:strVal val="#ppt_x"/>
                                          </p:val>
                                        </p:tav>
                                        <p:tav tm="100000">
                                          <p:val>
                                            <p:strVal val="#ppt_x"/>
                                          </p:val>
                                        </p:tav>
                                      </p:tavLst>
                                    </p:anim>
                                    <p:anim calcmode="lin" valueType="num">
                                      <p:cBhvr>
                                        <p:cTn id="81" dur="500" fill="hold"/>
                                        <p:tgtEl>
                                          <p:spTgt spid="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anim calcmode="lin" valueType="num">
                                      <p:cBhvr>
                                        <p:cTn id="85" dur="500" fill="hold"/>
                                        <p:tgtEl>
                                          <p:spTgt spid="9"/>
                                        </p:tgtEl>
                                        <p:attrNameLst>
                                          <p:attrName>ppt_x</p:attrName>
                                        </p:attrNameLst>
                                      </p:cBhvr>
                                      <p:tavLst>
                                        <p:tav tm="0">
                                          <p:val>
                                            <p:strVal val="#ppt_x"/>
                                          </p:val>
                                        </p:tav>
                                        <p:tav tm="100000">
                                          <p:val>
                                            <p:strVal val="#ppt_x"/>
                                          </p:val>
                                        </p:tav>
                                      </p:tavLst>
                                    </p:anim>
                                    <p:anim calcmode="lin" valueType="num">
                                      <p:cBhvr>
                                        <p:cTn id="8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46865" y="1463257"/>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000" b="1" dirty="0">
                <a:solidFill>
                  <a:schemeClr val="accent3"/>
                </a:solidFill>
                <a:latin typeface="微软雅黑" panose="020B0503020204020204" pitchFamily="34" charset="-122"/>
                <a:ea typeface="微软雅黑" panose="020B0503020204020204" pitchFamily="34" charset="-122"/>
                <a:cs typeface="Arial Unicode MS" panose="020B0604020202020204" charset="-122"/>
              </a:rPr>
              <a:t>01</a:t>
            </a:r>
            <a:endParaRPr lang="zh-CN" altLang="en-US" sz="4000" b="1" dirty="0">
              <a:solidFill>
                <a:schemeClr val="accent3"/>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3" name="矩形 2"/>
          <p:cNvSpPr/>
          <p:nvPr/>
        </p:nvSpPr>
        <p:spPr>
          <a:xfrm>
            <a:off x="-24680" y="2831411"/>
            <a:ext cx="1342620"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4" name="同心圆 3"/>
          <p:cNvSpPr/>
          <p:nvPr/>
        </p:nvSpPr>
        <p:spPr>
          <a:xfrm>
            <a:off x="283746" y="1220755"/>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193336" y="1508787"/>
            <a:ext cx="3080306" cy="1046428"/>
          </a:xfrm>
          <a:prstGeom prst="rect">
            <a:avLst/>
          </a:prstGeom>
          <a:noFill/>
        </p:spPr>
        <p:txBody>
          <a:bodyPr wrap="none" lIns="121908" tIns="60954" rIns="121908" bIns="60954"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5990735" y="2237561"/>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000" b="1" dirty="0">
                <a:solidFill>
                  <a:schemeClr val="accent2"/>
                </a:solidFill>
                <a:latin typeface="微软雅黑" panose="020B0503020204020204" pitchFamily="34" charset="-122"/>
                <a:ea typeface="微软雅黑" panose="020B0503020204020204" pitchFamily="34" charset="-122"/>
                <a:cs typeface="Arial Unicode MS" panose="020B0604020202020204" charset="-122"/>
              </a:rPr>
              <a:t>02</a:t>
            </a:r>
            <a:endParaRPr lang="zh-CN" altLang="en-US" sz="4000" b="1" dirty="0">
              <a:solidFill>
                <a:schemeClr val="accent2"/>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7" name="矩形 6"/>
          <p:cNvSpPr/>
          <p:nvPr/>
        </p:nvSpPr>
        <p:spPr>
          <a:xfrm>
            <a:off x="-24680" y="3605715"/>
            <a:ext cx="6708979"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8" name="同心圆 7"/>
          <p:cNvSpPr/>
          <p:nvPr/>
        </p:nvSpPr>
        <p:spPr>
          <a:xfrm>
            <a:off x="5735211" y="1995059"/>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9" name="椭圆 8"/>
          <p:cNvSpPr/>
          <p:nvPr/>
        </p:nvSpPr>
        <p:spPr>
          <a:xfrm>
            <a:off x="4558357" y="4679615"/>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000" b="1" dirty="0">
                <a:solidFill>
                  <a:schemeClr val="accent4"/>
                </a:solidFill>
                <a:latin typeface="微软雅黑" panose="020B0503020204020204" pitchFamily="34" charset="-122"/>
                <a:ea typeface="微软雅黑" panose="020B0503020204020204" pitchFamily="34" charset="-122"/>
                <a:cs typeface="Arial Unicode MS" panose="020B0604020202020204" charset="-122"/>
              </a:rPr>
              <a:t>03</a:t>
            </a:r>
            <a:endParaRPr lang="zh-CN" altLang="en-US" sz="4000" b="1" dirty="0">
              <a:solidFill>
                <a:schemeClr val="accent4"/>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10" name="矩形 9"/>
          <p:cNvSpPr/>
          <p:nvPr/>
        </p:nvSpPr>
        <p:spPr>
          <a:xfrm>
            <a:off x="-24680" y="4437114"/>
            <a:ext cx="5279899"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1" name="同心圆 10"/>
          <p:cNvSpPr/>
          <p:nvPr/>
        </p:nvSpPr>
        <p:spPr>
          <a:xfrm flipV="1">
            <a:off x="4295238" y="4437112"/>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751171" y="2367639"/>
            <a:ext cx="3080306" cy="1046428"/>
          </a:xfrm>
          <a:prstGeom prst="rect">
            <a:avLst/>
          </a:prstGeom>
          <a:noFill/>
        </p:spPr>
        <p:txBody>
          <a:bodyPr wrap="none" lIns="121908" tIns="60954" rIns="121908" bIns="60954"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311199" y="4819218"/>
            <a:ext cx="3080306" cy="1046428"/>
          </a:xfrm>
          <a:prstGeom prst="rect">
            <a:avLst/>
          </a:prstGeom>
          <a:noFill/>
        </p:spPr>
        <p:txBody>
          <a:bodyPr wrap="none" lIns="121908" tIns="60954" rIns="121908" bIns="60954"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标题 1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7568" y="4005065"/>
            <a:ext cx="2230363" cy="1630572"/>
            <a:chOff x="1458841" y="2943034"/>
            <a:chExt cx="1887144" cy="1379472"/>
          </a:xfrm>
          <a:solidFill>
            <a:schemeClr val="accent4"/>
          </a:solidFill>
        </p:grpSpPr>
        <p:sp>
          <p:nvSpPr>
            <p:cNvPr id="3"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1639942" y="4060156"/>
              <a:ext cx="1706043" cy="0"/>
            </a:xfrm>
            <a:prstGeom prst="line">
              <a:avLst/>
            </a:prstGeom>
            <a:grpFill/>
            <a:ln w="19050" cap="flat" cmpd="sng" algn="ctr">
              <a:noFill/>
              <a:prstDash val="sysDash"/>
            </a:ln>
            <a:effectLst/>
          </p:spPr>
        </p:cxnSp>
        <p:sp>
          <p:nvSpPr>
            <p:cNvPr id="5" name="TextBox 4"/>
            <p:cNvSpPr txBox="1"/>
            <p:nvPr/>
          </p:nvSpPr>
          <p:spPr>
            <a:xfrm>
              <a:off x="1780574" y="3240784"/>
              <a:ext cx="1198749" cy="29683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solidFill>
                  <a:latin typeface="微软雅黑" panose="020B0503020204020204" pitchFamily="34" charset="-122"/>
                  <a:cs typeface="Times New Roman" panose="02020603050405020304" pitchFamily="18" charset="0"/>
                </a:rPr>
                <a:t>标题文字</a:t>
              </a:r>
              <a:endParaRPr lang="zh-CN" altLang="en-US" sz="2100" b="0" dirty="0">
                <a:solidFill>
                  <a:schemeClr val="bg1"/>
                </a:solidFill>
                <a:latin typeface="微软雅黑" panose="020B0503020204020204" pitchFamily="34" charset="-122"/>
                <a:cs typeface="Times New Roman" panose="02020603050405020304" pitchFamily="18" charset="0"/>
              </a:endParaRPr>
            </a:p>
          </p:txBody>
        </p:sp>
        <p:sp>
          <p:nvSpPr>
            <p:cNvPr id="6" name="TextBox 5"/>
            <p:cNvSpPr txBox="1"/>
            <p:nvPr/>
          </p:nvSpPr>
          <p:spPr>
            <a:xfrm>
              <a:off x="1671500" y="3486992"/>
              <a:ext cx="1462734" cy="416609"/>
            </a:xfrm>
            <a:prstGeom prst="rect">
              <a:avLst/>
            </a:prstGeom>
            <a:grpFill/>
            <a:ln>
              <a:noFill/>
            </a:ln>
          </p:spPr>
          <p:txBody>
            <a:bodyPr wrap="square" rtlCol="0">
              <a:spAutoFit/>
            </a:bodyPr>
            <a:lstStyle/>
            <a:p>
              <a:pPr>
                <a:defRPr/>
              </a:pPr>
              <a:r>
                <a:rPr lang="zh-CN" altLang="en-US" sz="1300" kern="0" dirty="0">
                  <a:solidFill>
                    <a:schemeClr val="bg1"/>
                  </a:solidFill>
                  <a:latin typeface="微软雅黑" panose="020B0503020204020204" pitchFamily="34" charset="-122"/>
                  <a:ea typeface="微软雅黑" panose="020B0503020204020204" pitchFamily="34" charset="-122"/>
                </a:rPr>
                <a:t>单击此处添加段落文本单击字单击</a:t>
              </a:r>
              <a:endParaRPr lang="zh-CN" altLang="en-US" sz="1300" kern="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045807" y="1700810"/>
            <a:ext cx="3007201" cy="2170207"/>
            <a:chOff x="685067" y="915566"/>
            <a:chExt cx="2728160" cy="1968576"/>
          </a:xfrm>
          <a:solidFill>
            <a:schemeClr val="accent1"/>
          </a:solidFill>
        </p:grpSpPr>
        <p:sp>
          <p:nvSpPr>
            <p:cNvPr id="8"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5576" y="1351018"/>
              <a:ext cx="1825587" cy="318267"/>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solidFill>
                  <a:latin typeface="微软雅黑" panose="020B0503020204020204" pitchFamily="34" charset="-122"/>
                  <a:cs typeface="Times New Roman" panose="02020603050405020304" pitchFamily="18" charset="0"/>
                </a:rPr>
                <a:t>标题文字</a:t>
              </a:r>
              <a:endParaRPr lang="zh-CN" altLang="en-US" sz="2100" b="0" dirty="0">
                <a:solidFill>
                  <a:schemeClr val="bg1"/>
                </a:solidFill>
                <a:latin typeface="微软雅黑" panose="020B0503020204020204" pitchFamily="34" charset="-122"/>
                <a:cs typeface="Times New Roman" panose="02020603050405020304" pitchFamily="18" charset="0"/>
              </a:endParaRPr>
            </a:p>
          </p:txBody>
        </p:sp>
        <p:sp>
          <p:nvSpPr>
            <p:cNvPr id="10" name="TextBox 9"/>
            <p:cNvSpPr txBox="1"/>
            <p:nvPr/>
          </p:nvSpPr>
          <p:spPr>
            <a:xfrm>
              <a:off x="915027" y="1635645"/>
              <a:ext cx="2062774" cy="809626"/>
            </a:xfrm>
            <a:prstGeom prst="rect">
              <a:avLst/>
            </a:prstGeom>
            <a:grpFill/>
            <a:ln>
              <a:noFill/>
            </a:ln>
          </p:spPr>
          <p:txBody>
            <a:bodyPr wrap="square" rtlCol="0">
              <a:spAutoFit/>
            </a:bodyPr>
            <a:lstStyle/>
            <a:p>
              <a:pPr>
                <a:defRPr/>
              </a:pPr>
              <a:r>
                <a:rPr lang="zh-CN" altLang="en-US" sz="1300" kern="0" dirty="0">
                  <a:solidFill>
                    <a:schemeClr val="bg1"/>
                  </a:solidFill>
                  <a:latin typeface="微软雅黑" panose="020B0503020204020204" pitchFamily="34" charset="-122"/>
                  <a:ea typeface="微软雅黑" panose="020B0503020204020204" pitchFamily="34" charset="-122"/>
                </a:rPr>
                <a:t>单击此处添加段落文本单击字单击此处添加段落文本单击字单击此处此处添加单击此处添加</a:t>
              </a:r>
              <a:endParaRPr lang="zh-CN" altLang="en-US" sz="1300" kern="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178271" y="3982836"/>
            <a:ext cx="2635938" cy="1972661"/>
            <a:chOff x="3390310" y="2983512"/>
            <a:chExt cx="2333818" cy="1746336"/>
          </a:xfrm>
          <a:solidFill>
            <a:schemeClr val="accent2"/>
          </a:solidFill>
        </p:grpSpPr>
        <p:sp>
          <p:nvSpPr>
            <p:cNvPr id="12"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640702" y="3281209"/>
              <a:ext cx="1352006" cy="310610"/>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solidFill>
                  <a:latin typeface="微软雅黑" panose="020B0503020204020204" pitchFamily="34" charset="-122"/>
                  <a:cs typeface="Times New Roman" panose="02020603050405020304" pitchFamily="18" charset="0"/>
                </a:rPr>
                <a:t>标题文字</a:t>
              </a:r>
              <a:endParaRPr lang="zh-CN" altLang="en-US" sz="2100" b="0" dirty="0">
                <a:solidFill>
                  <a:schemeClr val="bg1"/>
                </a:solidFill>
                <a:latin typeface="微软雅黑" panose="020B0503020204020204" pitchFamily="34" charset="-122"/>
                <a:cs typeface="Times New Roman" panose="02020603050405020304" pitchFamily="18" charset="0"/>
              </a:endParaRPr>
            </a:p>
          </p:txBody>
        </p:sp>
        <p:sp>
          <p:nvSpPr>
            <p:cNvPr id="14" name="TextBox 13"/>
            <p:cNvSpPr txBox="1"/>
            <p:nvPr/>
          </p:nvSpPr>
          <p:spPr>
            <a:xfrm>
              <a:off x="3540613" y="3598912"/>
              <a:ext cx="2062773" cy="613046"/>
            </a:xfrm>
            <a:prstGeom prst="rect">
              <a:avLst/>
            </a:prstGeom>
            <a:grpFill/>
          </p:spPr>
          <p:txBody>
            <a:bodyPr wrap="square" rtlCol="0">
              <a:spAutoFit/>
            </a:bodyPr>
            <a:lstStyle/>
            <a:p>
              <a:pPr>
                <a:defRPr/>
              </a:pPr>
              <a:r>
                <a:rPr lang="zh-CN" altLang="en-US" sz="1300" kern="0" dirty="0">
                  <a:solidFill>
                    <a:schemeClr val="bg1"/>
                  </a:solidFill>
                  <a:latin typeface="微软雅黑" panose="020B0503020204020204" pitchFamily="34" charset="-122"/>
                  <a:ea typeface="微软雅黑" panose="020B0503020204020204" pitchFamily="34" charset="-122"/>
                </a:rPr>
                <a:t>单击此处添加段落文本单击字单击此处添加段落文本单击字单击此处</a:t>
              </a:r>
              <a:endParaRPr lang="zh-CN" altLang="en-US" sz="1300" kern="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176039" y="2241065"/>
            <a:ext cx="2200987" cy="1630572"/>
            <a:chOff x="3467029" y="1542643"/>
            <a:chExt cx="1862287" cy="1379472"/>
          </a:xfrm>
          <a:solidFill>
            <a:schemeClr val="accent3"/>
          </a:solidFill>
        </p:grpSpPr>
        <p:sp>
          <p:nvSpPr>
            <p:cNvPr id="16"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681730" y="1885058"/>
              <a:ext cx="1395882" cy="296834"/>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solidFill>
                  <a:latin typeface="微软雅黑" panose="020B0503020204020204" pitchFamily="34" charset="-122"/>
                  <a:cs typeface="Times New Roman" panose="02020603050405020304" pitchFamily="18" charset="0"/>
                </a:rPr>
                <a:t>标题文字</a:t>
              </a:r>
              <a:endParaRPr lang="zh-CN" altLang="en-US" sz="2100" b="0" dirty="0">
                <a:solidFill>
                  <a:schemeClr val="bg1"/>
                </a:solidFill>
                <a:latin typeface="微软雅黑" panose="020B0503020204020204" pitchFamily="34" charset="-122"/>
                <a:cs typeface="Times New Roman" panose="02020603050405020304" pitchFamily="18" charset="0"/>
              </a:endParaRPr>
            </a:p>
          </p:txBody>
        </p:sp>
        <p:sp>
          <p:nvSpPr>
            <p:cNvPr id="18" name="TextBox 17"/>
            <p:cNvSpPr txBox="1"/>
            <p:nvPr/>
          </p:nvSpPr>
          <p:spPr>
            <a:xfrm>
              <a:off x="3735565" y="2148963"/>
              <a:ext cx="1496959" cy="416609"/>
            </a:xfrm>
            <a:prstGeom prst="rect">
              <a:avLst/>
            </a:prstGeom>
            <a:grpFill/>
          </p:spPr>
          <p:txBody>
            <a:bodyPr wrap="square" rtlCol="0">
              <a:spAutoFit/>
            </a:bodyPr>
            <a:lstStyle/>
            <a:p>
              <a:pPr>
                <a:defRPr/>
              </a:pPr>
              <a:r>
                <a:rPr lang="zh-CN" altLang="en-US" sz="1300" kern="0" dirty="0">
                  <a:solidFill>
                    <a:schemeClr val="bg1"/>
                  </a:solidFill>
                  <a:latin typeface="微软雅黑" panose="020B0503020204020204" pitchFamily="34" charset="-122"/>
                  <a:ea typeface="微软雅黑" panose="020B0503020204020204" pitchFamily="34" charset="-122"/>
                </a:rPr>
                <a:t>单击此处添加段落文本单击字单击</a:t>
              </a:r>
              <a:endParaRPr lang="zh-CN" altLang="en-US" sz="1300" kern="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450590" y="1641148"/>
            <a:ext cx="3829312" cy="1481005"/>
            <a:chOff x="755576" y="1770370"/>
            <a:chExt cx="2872358" cy="1110754"/>
          </a:xfrm>
        </p:grpSpPr>
        <p:sp>
          <p:nvSpPr>
            <p:cNvPr id="20" name="TextBox 19"/>
            <p:cNvSpPr txBox="1"/>
            <p:nvPr/>
          </p:nvSpPr>
          <p:spPr>
            <a:xfrm>
              <a:off x="755576" y="1770370"/>
              <a:ext cx="2800350" cy="276999"/>
            </a:xfrm>
            <a:prstGeom prst="rect">
              <a:avLst/>
            </a:prstGeom>
            <a:noFill/>
          </p:spPr>
          <p:txBody>
            <a:bodyPr wrap="square" rtlCol="0">
              <a:spAutoFit/>
            </a:bodyPr>
            <a:lstStyle/>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830317" y="2211710"/>
              <a:ext cx="2797617" cy="669414"/>
            </a:xfrm>
            <a:prstGeom prst="rect">
              <a:avLst/>
            </a:prstGeom>
            <a:noFill/>
          </p:spPr>
          <p:txBody>
            <a:bodyPr wrap="square" rtlCol="0">
              <a:spAutoFit/>
            </a:bodyPr>
            <a:lstStyle/>
            <a:p>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7550232" y="3445259"/>
            <a:ext cx="3729670" cy="943848"/>
          </a:xfrm>
          <a:prstGeom prst="rect">
            <a:avLst/>
          </a:prstGeom>
          <a:noFill/>
        </p:spPr>
        <p:txBody>
          <a:bodyPr wrap="square" lIns="121908" tIns="60954" rIns="121908" bIns="60954" rtlCol="0">
            <a:spAutoFit/>
          </a:bodyPr>
          <a:lstStyle/>
          <a:p>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标题 2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4094323" y="1943982"/>
            <a:ext cx="7559386" cy="1108080"/>
          </a:xfrm>
          <a:prstGeom prst="rect">
            <a:avLst/>
          </a:prstGeom>
          <a:noFill/>
          <a:ln w="9525">
            <a:noFill/>
            <a:miter lim="800000"/>
          </a:ln>
        </p:spPr>
        <p:txBody>
          <a:bodyPr>
            <a:spAutoFit/>
          </a:bodyPr>
          <a:lstStyle/>
          <a:p>
            <a:pPr algn="r">
              <a:spcBef>
                <a:spcPct val="50000"/>
              </a:spcBef>
            </a:pPr>
            <a:r>
              <a:rPr lang="en-US" altLang="zh-CN" sz="6600" dirty="0" smtClean="0">
                <a:solidFill>
                  <a:schemeClr val="bg1"/>
                </a:solidFill>
                <a:latin typeface="方正大黑简体" panose="02010601030101010101" pitchFamily="2" charset="-122"/>
                <a:ea typeface="方正大黑简体" panose="02010601030101010101" pitchFamily="2" charset="-122"/>
              </a:rPr>
              <a:t>THANK YOU</a:t>
            </a:r>
            <a:endParaRPr lang="en-US" altLang="zh-CN" sz="6600" dirty="0">
              <a:solidFill>
                <a:schemeClr val="bg1"/>
              </a:solidFill>
              <a:latin typeface="方正大黑简体" panose="02010601030101010101" pitchFamily="2" charset="-122"/>
              <a:ea typeface="方正大黑简体" panose="02010601030101010101" pitchFamily="2" charset="-122"/>
            </a:endParaRPr>
          </a:p>
        </p:txBody>
      </p:sp>
      <p:sp>
        <p:nvSpPr>
          <p:cNvPr id="4" name="Text Box 10"/>
          <p:cNvSpPr txBox="1">
            <a:spLocks noChangeArrowheads="1"/>
          </p:cNvSpPr>
          <p:nvPr/>
        </p:nvSpPr>
        <p:spPr bwMode="auto">
          <a:xfrm>
            <a:off x="7447472" y="1535993"/>
            <a:ext cx="4206237" cy="584203"/>
          </a:xfrm>
          <a:prstGeom prst="rect">
            <a:avLst/>
          </a:prstGeom>
          <a:noFill/>
          <a:ln w="9525">
            <a:noFill/>
            <a:miter lim="800000"/>
          </a:ln>
        </p:spPr>
        <p:txBody>
          <a:bodyPr wrap="none">
            <a:spAutoFit/>
          </a:bodyPr>
          <a:lstStyle/>
          <a:p>
            <a:pPr algn="r"/>
            <a:r>
              <a:rPr lang="zh-CN" altLang="en-US" sz="3200" dirty="0">
                <a:solidFill>
                  <a:schemeClr val="bg1"/>
                </a:solidFill>
                <a:latin typeface="微软雅黑" panose="020B0503020204020204" pitchFamily="34" charset="-122"/>
                <a:ea typeface="微软雅黑" panose="020B0503020204020204" pitchFamily="34" charset="-122"/>
              </a:rPr>
              <a:t>简约通用医疗</a:t>
            </a:r>
            <a:r>
              <a:rPr lang="en-US" altLang="zh-CN" sz="3200" dirty="0">
                <a:solidFill>
                  <a:schemeClr val="bg1"/>
                </a:solidFill>
                <a:latin typeface="微软雅黑" panose="020B0503020204020204" pitchFamily="34" charset="-122"/>
                <a:ea typeface="微软雅黑" panose="020B0503020204020204" pitchFamily="34" charset="-122"/>
              </a:rPr>
              <a:t>PPT</a:t>
            </a:r>
            <a:r>
              <a:rPr lang="zh-CN" altLang="en-US" sz="3200" dirty="0">
                <a:solidFill>
                  <a:schemeClr val="bg1"/>
                </a:solidFill>
                <a:latin typeface="微软雅黑" panose="020B0503020204020204" pitchFamily="34" charset="-122"/>
                <a:ea typeface="微软雅黑" panose="020B0503020204020204" pitchFamily="34" charset="-122"/>
              </a:rPr>
              <a:t>模板</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5" name="Text Box 11"/>
          <p:cNvSpPr txBox="1">
            <a:spLocks noChangeArrowheads="1"/>
          </p:cNvSpPr>
          <p:nvPr/>
        </p:nvSpPr>
        <p:spPr bwMode="auto">
          <a:xfrm>
            <a:off x="8219629" y="3004437"/>
            <a:ext cx="3434080" cy="583565"/>
          </a:xfrm>
          <a:prstGeom prst="rect">
            <a:avLst/>
          </a:prstGeom>
          <a:noFill/>
          <a:ln w="9525">
            <a:noFill/>
            <a:miter lim="800000"/>
          </a:ln>
        </p:spPr>
        <p:txBody>
          <a:bodyPr wrap="none">
            <a:spAutoFit/>
          </a:bodyPr>
          <a:lstStyle/>
          <a:p>
            <a:pPr algn="r"/>
            <a:r>
              <a:rPr lang="zh-CN" altLang="en-US" sz="3200" b="1" dirty="0" smtClean="0">
                <a:solidFill>
                  <a:schemeClr val="bg1"/>
                </a:solidFill>
                <a:latin typeface="+mj-ea"/>
                <a:ea typeface="+mj-ea"/>
              </a:rPr>
              <a:t>汇报人：</a:t>
            </a:r>
            <a:r>
              <a:rPr lang="zh-CN" altLang="en-US" sz="3200" b="1" dirty="0" smtClean="0">
                <a:solidFill>
                  <a:schemeClr val="bg1"/>
                </a:solidFill>
                <a:latin typeface="+mj-ea"/>
                <a:cs typeface="+mj-ea"/>
              </a:rPr>
              <a:t>亮亮图文</a:t>
            </a:r>
            <a:endParaRPr lang="zh-CN" altLang="en-US" sz="3200" b="1" dirty="0" smtClean="0">
              <a:solidFill>
                <a:schemeClr val="bg1"/>
              </a:solidFill>
              <a:latin typeface="+mj-ea"/>
              <a:cs typeface="+mj-ea"/>
            </a:endParaRPr>
          </a:p>
        </p:txBody>
      </p:sp>
      <p:sp>
        <p:nvSpPr>
          <p:cNvPr id="6" name="Line 14"/>
          <p:cNvSpPr>
            <a:spLocks noChangeShapeType="1"/>
          </p:cNvSpPr>
          <p:nvPr/>
        </p:nvSpPr>
        <p:spPr bwMode="auto">
          <a:xfrm>
            <a:off x="5485638" y="2971100"/>
            <a:ext cx="6168071" cy="0"/>
          </a:xfrm>
          <a:prstGeom prst="line">
            <a:avLst/>
          </a:prstGeom>
          <a:noFill/>
          <a:ln w="9525">
            <a:solidFill>
              <a:schemeClr val="bg1"/>
            </a:solidFill>
            <a:round/>
          </a:ln>
        </p:spPr>
        <p:txBody>
          <a:bodyPr/>
          <a:lstStyle/>
          <a:p>
            <a:pPr algn="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49999" y="1719861"/>
            <a:ext cx="5206786" cy="4096195"/>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840" tIns="45920" rIns="91840" bIns="45920" rtlCol="0" anchor="ctr"/>
          <a:lstStyle/>
          <a:p>
            <a:pPr algn="ctr"/>
            <a:endParaRPr lang="zh-CN" altLang="en-US"/>
          </a:p>
        </p:txBody>
      </p:sp>
      <p:sp>
        <p:nvSpPr>
          <p:cNvPr id="3" name="Rectangle 7"/>
          <p:cNvSpPr>
            <a:spLocks noChangeArrowheads="1"/>
          </p:cNvSpPr>
          <p:nvPr/>
        </p:nvSpPr>
        <p:spPr bwMode="auto">
          <a:xfrm>
            <a:off x="5856785" y="1719859"/>
            <a:ext cx="1879938" cy="2199781"/>
          </a:xfrm>
          <a:prstGeom prst="rect">
            <a:avLst/>
          </a:prstGeom>
          <a:blipFill dpi="0" rotWithShape="1">
            <a:blip r:embed="rId2"/>
            <a:srcRect/>
            <a:stretch>
              <a:fillRect/>
            </a:stretch>
          </a:blipFill>
          <a:ln w="4" cap="flat">
            <a:noFill/>
            <a:prstDash val="solid"/>
            <a:miter lim="800000"/>
          </a:ln>
        </p:spPr>
        <p:txBody>
          <a:bodyPr vert="horz" wrap="square" lIns="91840" tIns="45920" rIns="91840" bIns="45920" numCol="1" anchor="t" anchorCtr="0" compatLnSpc="1"/>
          <a:lstStyle/>
          <a:p>
            <a:endParaRPr lang="zh-CN" altLang="en-US"/>
          </a:p>
        </p:txBody>
      </p:sp>
      <p:sp>
        <p:nvSpPr>
          <p:cNvPr id="4" name="Rectangle 8"/>
          <p:cNvSpPr>
            <a:spLocks noChangeArrowheads="1"/>
          </p:cNvSpPr>
          <p:nvPr/>
        </p:nvSpPr>
        <p:spPr bwMode="auto">
          <a:xfrm>
            <a:off x="7736722" y="1719859"/>
            <a:ext cx="3759876" cy="21997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840" tIns="45920" rIns="91840" bIns="45920" rtlCol="0" anchor="ctr"/>
          <a:lstStyle/>
          <a:p>
            <a:pPr algn="ctr"/>
            <a:endParaRPr lang="zh-CN" altLang="en-US"/>
          </a:p>
        </p:txBody>
      </p:sp>
      <p:sp>
        <p:nvSpPr>
          <p:cNvPr id="5" name="Rectangle 9"/>
          <p:cNvSpPr>
            <a:spLocks noChangeArrowheads="1"/>
          </p:cNvSpPr>
          <p:nvPr/>
        </p:nvSpPr>
        <p:spPr bwMode="auto">
          <a:xfrm>
            <a:off x="8495270" y="3919641"/>
            <a:ext cx="3001330" cy="1896415"/>
          </a:xfrm>
          <a:prstGeom prst="rect">
            <a:avLst/>
          </a:prstGeom>
          <a:blipFill dpi="0" rotWithShape="1">
            <a:blip r:embed="rId4"/>
            <a:srcRect/>
            <a:stretch>
              <a:fillRect t="-11000" b="-20000"/>
            </a:stretch>
          </a:blipFill>
          <a:ln w="28575" cap="flat">
            <a:noFill/>
            <a:prstDash val="solid"/>
            <a:miter lim="800000"/>
          </a:ln>
        </p:spPr>
        <p:txBody>
          <a:bodyPr vert="horz" wrap="square" lIns="91840" tIns="45920" rIns="91840" bIns="45920" numCol="1" anchor="t" anchorCtr="0" compatLnSpc="1"/>
          <a:lstStyle/>
          <a:p>
            <a:endParaRPr lang="zh-CN" altLang="en-US"/>
          </a:p>
        </p:txBody>
      </p:sp>
      <p:sp>
        <p:nvSpPr>
          <p:cNvPr id="6" name="Rectangle 10"/>
          <p:cNvSpPr>
            <a:spLocks noChangeArrowheads="1"/>
          </p:cNvSpPr>
          <p:nvPr/>
        </p:nvSpPr>
        <p:spPr bwMode="auto">
          <a:xfrm>
            <a:off x="5856785" y="3919641"/>
            <a:ext cx="2638484" cy="189641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108" tIns="51458" rIns="243108" bIns="51458" rtlCol="0" anchor="ctr"/>
          <a:lstStyle/>
          <a:p>
            <a:pPr>
              <a:lnSpc>
                <a:spcPct val="150000"/>
              </a:lnSpc>
            </a:pPr>
            <a:r>
              <a:rPr lang="zh-CN" altLang="en-US" sz="100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latin typeface="微软雅黑" panose="020B0503020204020204" pitchFamily="34" charset="-122"/>
              <a:ea typeface="微软雅黑" panose="020B0503020204020204" pitchFamily="34" charset="-122"/>
            </a:endParaRPr>
          </a:p>
        </p:txBody>
      </p:sp>
      <p:sp>
        <p:nvSpPr>
          <p:cNvPr id="7" name="标题 6"/>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43"/>
          <p:cNvCxnSpPr/>
          <p:nvPr/>
        </p:nvCxnSpPr>
        <p:spPr>
          <a:xfrm>
            <a:off x="1104046" y="3640592"/>
            <a:ext cx="99839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7" name="Rounded Rectangle 37"/>
          <p:cNvSpPr>
            <a:spLocks noChangeAspect="1"/>
          </p:cNvSpPr>
          <p:nvPr/>
        </p:nvSpPr>
        <p:spPr>
          <a:xfrm>
            <a:off x="1459945"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01</a:t>
            </a:r>
            <a:endParaRPr lang="en-US" sz="3555" b="1" dirty="0">
              <a:solidFill>
                <a:schemeClr val="accent1"/>
              </a:solidFill>
            </a:endParaRPr>
          </a:p>
        </p:txBody>
      </p:sp>
      <p:sp>
        <p:nvSpPr>
          <p:cNvPr id="100" name="Rounded Rectangle 39"/>
          <p:cNvSpPr>
            <a:spLocks noChangeAspect="1"/>
          </p:cNvSpPr>
          <p:nvPr/>
        </p:nvSpPr>
        <p:spPr>
          <a:xfrm>
            <a:off x="314608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02</a:t>
            </a:r>
            <a:endParaRPr lang="en-US" sz="3555" dirty="0">
              <a:solidFill>
                <a:schemeClr val="bg1"/>
              </a:solidFill>
            </a:endParaRPr>
          </a:p>
        </p:txBody>
      </p:sp>
      <p:sp>
        <p:nvSpPr>
          <p:cNvPr id="106" name="Rounded Rectangle 40"/>
          <p:cNvSpPr>
            <a:spLocks noChangeAspect="1"/>
          </p:cNvSpPr>
          <p:nvPr/>
        </p:nvSpPr>
        <p:spPr>
          <a:xfrm>
            <a:off x="4832232"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03</a:t>
            </a:r>
            <a:endParaRPr lang="en-US" sz="3555" dirty="0">
              <a:solidFill>
                <a:schemeClr val="accent1"/>
              </a:solidFill>
            </a:endParaRPr>
          </a:p>
        </p:txBody>
      </p:sp>
      <p:sp>
        <p:nvSpPr>
          <p:cNvPr id="124" name="Rounded Rectangle 41"/>
          <p:cNvSpPr>
            <a:spLocks noChangeAspect="1"/>
          </p:cNvSpPr>
          <p:nvPr/>
        </p:nvSpPr>
        <p:spPr>
          <a:xfrm>
            <a:off x="6518375"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04</a:t>
            </a:r>
            <a:endParaRPr lang="en-US" sz="3555" dirty="0">
              <a:solidFill>
                <a:schemeClr val="bg1"/>
              </a:solidFill>
            </a:endParaRPr>
          </a:p>
        </p:txBody>
      </p:sp>
      <p:sp>
        <p:nvSpPr>
          <p:cNvPr id="131" name="Rounded Rectangle 53"/>
          <p:cNvSpPr>
            <a:spLocks noChangeAspect="1"/>
          </p:cNvSpPr>
          <p:nvPr/>
        </p:nvSpPr>
        <p:spPr>
          <a:xfrm>
            <a:off x="8204518"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05</a:t>
            </a:r>
            <a:endParaRPr lang="en-US" sz="3555" dirty="0">
              <a:solidFill>
                <a:schemeClr val="accent1"/>
              </a:solidFill>
            </a:endParaRPr>
          </a:p>
        </p:txBody>
      </p:sp>
      <p:sp>
        <p:nvSpPr>
          <p:cNvPr id="135" name="Rounded Rectangle 74"/>
          <p:cNvSpPr>
            <a:spLocks noChangeAspect="1"/>
          </p:cNvSpPr>
          <p:nvPr/>
        </p:nvSpPr>
        <p:spPr>
          <a:xfrm>
            <a:off x="989065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06</a:t>
            </a:r>
            <a:endParaRPr lang="en-US" sz="3555" dirty="0">
              <a:solidFill>
                <a:schemeClr val="bg1"/>
              </a:solidFill>
            </a:endParaRPr>
          </a:p>
        </p:txBody>
      </p:sp>
      <p:sp>
        <p:nvSpPr>
          <p:cNvPr id="41" name="矩形 40"/>
          <p:cNvSpPr/>
          <p:nvPr/>
        </p:nvSpPr>
        <p:spPr>
          <a:xfrm>
            <a:off x="2506093"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2506090"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4" name="矩形 43"/>
          <p:cNvSpPr/>
          <p:nvPr/>
        </p:nvSpPr>
        <p:spPr>
          <a:xfrm>
            <a:off x="5881614"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881611"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6" name="矩形 45"/>
          <p:cNvSpPr/>
          <p:nvPr/>
        </p:nvSpPr>
        <p:spPr>
          <a:xfrm>
            <a:off x="9250665"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9250662"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8" name="矩形 47"/>
          <p:cNvSpPr/>
          <p:nvPr/>
        </p:nvSpPr>
        <p:spPr>
          <a:xfrm>
            <a:off x="1723434"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798097"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50" name="矩形 49"/>
          <p:cNvSpPr/>
          <p:nvPr/>
        </p:nvSpPr>
        <p:spPr>
          <a:xfrm>
            <a:off x="5098949"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4173611"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52" name="矩形 51"/>
          <p:cNvSpPr/>
          <p:nvPr/>
        </p:nvSpPr>
        <p:spPr>
          <a:xfrm>
            <a:off x="8471231"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7545894"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grpSp>
        <p:nvGrpSpPr>
          <p:cNvPr id="9" name="组合 8"/>
          <p:cNvGrpSpPr/>
          <p:nvPr/>
        </p:nvGrpSpPr>
        <p:grpSpPr>
          <a:xfrm>
            <a:off x="4649342" y="1551434"/>
            <a:ext cx="1207182" cy="1664759"/>
            <a:chOff x="4649153" y="1551432"/>
            <a:chExt cx="1207339" cy="1664759"/>
          </a:xfrm>
        </p:grpSpPr>
        <p:grpSp>
          <p:nvGrpSpPr>
            <p:cNvPr id="3" name="组合 2"/>
            <p:cNvGrpSpPr/>
            <p:nvPr/>
          </p:nvGrpSpPr>
          <p:grpSpPr>
            <a:xfrm>
              <a:off x="4649153" y="1551432"/>
              <a:ext cx="1207339" cy="1664759"/>
              <a:chOff x="4649153" y="1551432"/>
              <a:chExt cx="1207339" cy="1664759"/>
            </a:xfrm>
          </p:grpSpPr>
          <p:cxnSp>
            <p:nvCxnSpPr>
              <p:cNvPr id="104" name="Straight Connector 57"/>
              <p:cNvCxnSpPr/>
              <p:nvPr/>
            </p:nvCxnSpPr>
            <p:spPr>
              <a:xfrm>
                <a:off x="525282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5" name="Rounded Rectangle 35"/>
              <p:cNvSpPr/>
              <p:nvPr/>
            </p:nvSpPr>
            <p:spPr>
              <a:xfrm>
                <a:off x="4649153"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55" name="组合 54"/>
            <p:cNvGrpSpPr>
              <a:grpSpLocks noChangeAspect="1"/>
            </p:cNvGrpSpPr>
            <p:nvPr/>
          </p:nvGrpSpPr>
          <p:grpSpPr>
            <a:xfrm>
              <a:off x="5047010" y="1833189"/>
              <a:ext cx="404678" cy="648000"/>
              <a:chOff x="8912226" y="6748292"/>
              <a:chExt cx="250825" cy="401638"/>
            </a:xfrm>
            <a:solidFill>
              <a:srgbClr val="9DA8B1"/>
            </a:solidFill>
          </p:grpSpPr>
          <p:sp>
            <p:nvSpPr>
              <p:cNvPr id="56"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3" name="组合 12"/>
          <p:cNvGrpSpPr/>
          <p:nvPr/>
        </p:nvGrpSpPr>
        <p:grpSpPr>
          <a:xfrm>
            <a:off x="6335486" y="4147215"/>
            <a:ext cx="1207182" cy="1711733"/>
            <a:chOff x="6335516" y="4147213"/>
            <a:chExt cx="1207339" cy="1711733"/>
          </a:xfrm>
        </p:grpSpPr>
        <p:grpSp>
          <p:nvGrpSpPr>
            <p:cNvPr id="6" name="组合 5"/>
            <p:cNvGrpSpPr/>
            <p:nvPr/>
          </p:nvGrpSpPr>
          <p:grpSpPr>
            <a:xfrm>
              <a:off x="6335516" y="4147213"/>
              <a:ext cx="1207339" cy="1711733"/>
              <a:chOff x="6335516" y="4147213"/>
              <a:chExt cx="1207339" cy="1711733"/>
            </a:xfrm>
          </p:grpSpPr>
          <p:cxnSp>
            <p:nvCxnSpPr>
              <p:cNvPr id="122" name="Straight Connector 61"/>
              <p:cNvCxnSpPr/>
              <p:nvPr/>
            </p:nvCxnSpPr>
            <p:spPr>
              <a:xfrm flipV="1">
                <a:off x="6939185"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3" name="Rounded Rectangle 34"/>
              <p:cNvSpPr/>
              <p:nvPr/>
            </p:nvSpPr>
            <p:spPr>
              <a:xfrm>
                <a:off x="6335516"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4910">
                  <a:lnSpc>
                    <a:spcPct val="90000"/>
                  </a:lnSpc>
                  <a:spcBef>
                    <a:spcPct val="0"/>
                  </a:spcBef>
                  <a:spcAft>
                    <a:spcPct val="35000"/>
                  </a:spcAft>
                </a:pPr>
                <a:endParaRPr lang="en-US" sz="4265" dirty="0"/>
              </a:p>
            </p:txBody>
          </p:sp>
        </p:grpSp>
        <p:grpSp>
          <p:nvGrpSpPr>
            <p:cNvPr id="58" name="Group 9"/>
            <p:cNvGrpSpPr>
              <a:grpSpLocks noChangeAspect="1"/>
            </p:cNvGrpSpPr>
            <p:nvPr/>
          </p:nvGrpSpPr>
          <p:grpSpPr>
            <a:xfrm>
              <a:off x="6543185" y="4951791"/>
              <a:ext cx="792000" cy="587287"/>
              <a:chOff x="4572000" y="3414713"/>
              <a:chExt cx="374651" cy="277813"/>
            </a:xfrm>
            <a:solidFill>
              <a:schemeClr val="bg1"/>
            </a:solidFill>
          </p:grpSpPr>
          <p:sp>
            <p:nvSpPr>
              <p:cNvPr id="6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2"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4" name="组合 13"/>
          <p:cNvGrpSpPr/>
          <p:nvPr/>
        </p:nvGrpSpPr>
        <p:grpSpPr>
          <a:xfrm>
            <a:off x="2963200" y="4147215"/>
            <a:ext cx="1207182" cy="1684495"/>
            <a:chOff x="2962791" y="4158915"/>
            <a:chExt cx="1207339" cy="1684495"/>
          </a:xfrm>
        </p:grpSpPr>
        <p:grpSp>
          <p:nvGrpSpPr>
            <p:cNvPr id="5" name="组合 4"/>
            <p:cNvGrpSpPr/>
            <p:nvPr/>
          </p:nvGrpSpPr>
          <p:grpSpPr>
            <a:xfrm>
              <a:off x="2962791" y="4158915"/>
              <a:ext cx="1207339" cy="1684495"/>
              <a:chOff x="2962791" y="4158915"/>
              <a:chExt cx="1207339" cy="1684495"/>
            </a:xfrm>
          </p:grpSpPr>
          <p:cxnSp>
            <p:nvCxnSpPr>
              <p:cNvPr id="98" name="Straight Connector 50"/>
              <p:cNvCxnSpPr/>
              <p:nvPr/>
            </p:nvCxnSpPr>
            <p:spPr>
              <a:xfrm flipV="1">
                <a:off x="3566460" y="4158915"/>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9" name="Rounded Rectangle 36"/>
              <p:cNvSpPr/>
              <p:nvPr/>
            </p:nvSpPr>
            <p:spPr>
              <a:xfrm>
                <a:off x="2962791" y="4636071"/>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63" name="Group 12"/>
            <p:cNvGrpSpPr>
              <a:grpSpLocks noChangeAspect="1"/>
            </p:cNvGrpSpPr>
            <p:nvPr/>
          </p:nvGrpSpPr>
          <p:grpSpPr>
            <a:xfrm>
              <a:off x="3227975" y="4903464"/>
              <a:ext cx="697327" cy="684000"/>
              <a:chOff x="2905125" y="4002088"/>
              <a:chExt cx="249238" cy="244475"/>
            </a:xfrm>
            <a:solidFill>
              <a:schemeClr val="bg1"/>
            </a:solidFill>
          </p:grpSpPr>
          <p:sp>
            <p:nvSpPr>
              <p:cNvPr id="6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8" name="组合 7"/>
          <p:cNvGrpSpPr/>
          <p:nvPr/>
        </p:nvGrpSpPr>
        <p:grpSpPr>
          <a:xfrm>
            <a:off x="1277056" y="1549863"/>
            <a:ext cx="1207182" cy="1666328"/>
            <a:chOff x="1276428" y="1549863"/>
            <a:chExt cx="1207339" cy="1666328"/>
          </a:xfrm>
        </p:grpSpPr>
        <p:grpSp>
          <p:nvGrpSpPr>
            <p:cNvPr id="2" name="组合 1"/>
            <p:cNvGrpSpPr/>
            <p:nvPr/>
          </p:nvGrpSpPr>
          <p:grpSpPr>
            <a:xfrm>
              <a:off x="1276428" y="1549863"/>
              <a:ext cx="1207339" cy="1666328"/>
              <a:chOff x="1276428" y="1549863"/>
              <a:chExt cx="1207339" cy="1666328"/>
            </a:xfrm>
          </p:grpSpPr>
          <p:cxnSp>
            <p:nvCxnSpPr>
              <p:cNvPr id="94" name="Straight Connector 38"/>
              <p:cNvCxnSpPr/>
              <p:nvPr/>
            </p:nvCxnSpPr>
            <p:spPr>
              <a:xfrm>
                <a:off x="1880097"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6" name="Rounded Rectangle 32"/>
              <p:cNvSpPr/>
              <p:nvPr/>
            </p:nvSpPr>
            <p:spPr>
              <a:xfrm>
                <a:off x="1276428" y="1549863"/>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endParaRPr lang="en-US" sz="4800" dirty="0">
                  <a:latin typeface="FontAwesome" pitchFamily="2" charset="0"/>
                </a:endParaRPr>
              </a:p>
            </p:txBody>
          </p:sp>
        </p:grpSp>
        <p:grpSp>
          <p:nvGrpSpPr>
            <p:cNvPr id="66" name="Group 15"/>
            <p:cNvGrpSpPr>
              <a:grpSpLocks noChangeAspect="1"/>
            </p:cNvGrpSpPr>
            <p:nvPr/>
          </p:nvGrpSpPr>
          <p:grpSpPr>
            <a:xfrm>
              <a:off x="1494695" y="1824528"/>
              <a:ext cx="792000" cy="584918"/>
              <a:chOff x="3052763" y="2647950"/>
              <a:chExt cx="346075" cy="255588"/>
            </a:xfrm>
            <a:solidFill>
              <a:schemeClr val="bg1"/>
            </a:solidFill>
          </p:grpSpPr>
          <p:sp>
            <p:nvSpPr>
              <p:cNvPr id="67"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8"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9"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0" name="组合 9"/>
          <p:cNvGrpSpPr/>
          <p:nvPr/>
        </p:nvGrpSpPr>
        <p:grpSpPr>
          <a:xfrm>
            <a:off x="8021629" y="1551434"/>
            <a:ext cx="1207182" cy="1664759"/>
            <a:chOff x="8021879" y="1551432"/>
            <a:chExt cx="1207339" cy="1664759"/>
          </a:xfrm>
        </p:grpSpPr>
        <p:grpSp>
          <p:nvGrpSpPr>
            <p:cNvPr id="4" name="组合 3"/>
            <p:cNvGrpSpPr/>
            <p:nvPr/>
          </p:nvGrpSpPr>
          <p:grpSpPr>
            <a:xfrm>
              <a:off x="8021879" y="1551432"/>
              <a:ext cx="1207339" cy="1664759"/>
              <a:chOff x="8021879" y="1551432"/>
              <a:chExt cx="1207339" cy="1664759"/>
            </a:xfrm>
          </p:grpSpPr>
          <p:cxnSp>
            <p:nvCxnSpPr>
              <p:cNvPr id="129" name="Straight Connector 51"/>
              <p:cNvCxnSpPr/>
              <p:nvPr/>
            </p:nvCxnSpPr>
            <p:spPr>
              <a:xfrm>
                <a:off x="8625548"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0" name="Rounded Rectangle 52"/>
              <p:cNvSpPr/>
              <p:nvPr/>
            </p:nvSpPr>
            <p:spPr>
              <a:xfrm>
                <a:off x="8021879"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4910">
                  <a:lnSpc>
                    <a:spcPct val="90000"/>
                  </a:lnSpc>
                  <a:spcBef>
                    <a:spcPct val="0"/>
                  </a:spcBef>
                  <a:spcAft>
                    <a:spcPct val="35000"/>
                  </a:spcAft>
                </a:pPr>
                <a:endParaRPr lang="en-US" sz="5335" dirty="0">
                  <a:latin typeface="FontAwesome" pitchFamily="2" charset="0"/>
                </a:endParaRPr>
              </a:p>
            </p:txBody>
          </p:sp>
        </p:grpSp>
        <p:grpSp>
          <p:nvGrpSpPr>
            <p:cNvPr id="70" name="组合 69"/>
            <p:cNvGrpSpPr/>
            <p:nvPr/>
          </p:nvGrpSpPr>
          <p:grpSpPr>
            <a:xfrm>
              <a:off x="8265548" y="1903661"/>
              <a:ext cx="720000" cy="486000"/>
              <a:chOff x="5356779" y="2874996"/>
              <a:chExt cx="240638" cy="182454"/>
            </a:xfrm>
          </p:grpSpPr>
          <p:sp>
            <p:nvSpPr>
              <p:cNvPr id="7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组合 11"/>
          <p:cNvGrpSpPr/>
          <p:nvPr/>
        </p:nvGrpSpPr>
        <p:grpSpPr>
          <a:xfrm>
            <a:off x="9707770" y="4147215"/>
            <a:ext cx="1207182" cy="1711733"/>
            <a:chOff x="9708239" y="4147213"/>
            <a:chExt cx="1207339" cy="1711733"/>
          </a:xfrm>
        </p:grpSpPr>
        <p:grpSp>
          <p:nvGrpSpPr>
            <p:cNvPr id="7" name="组合 6"/>
            <p:cNvGrpSpPr/>
            <p:nvPr/>
          </p:nvGrpSpPr>
          <p:grpSpPr>
            <a:xfrm>
              <a:off x="9708239" y="4147213"/>
              <a:ext cx="1207339" cy="1711733"/>
              <a:chOff x="9708239" y="4147213"/>
              <a:chExt cx="1207339" cy="1711733"/>
            </a:xfrm>
          </p:grpSpPr>
          <p:cxnSp>
            <p:nvCxnSpPr>
              <p:cNvPr id="133" name="Straight Connector 71"/>
              <p:cNvCxnSpPr/>
              <p:nvPr/>
            </p:nvCxnSpPr>
            <p:spPr>
              <a:xfrm flipV="1">
                <a:off x="10311908"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4" name="Rounded Rectangle 73"/>
              <p:cNvSpPr/>
              <p:nvPr/>
            </p:nvSpPr>
            <p:spPr>
              <a:xfrm>
                <a:off x="9708239"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76" name="组合 75"/>
            <p:cNvGrpSpPr/>
            <p:nvPr/>
          </p:nvGrpSpPr>
          <p:grpSpPr>
            <a:xfrm>
              <a:off x="10034838" y="4952084"/>
              <a:ext cx="576000" cy="576000"/>
              <a:chOff x="5367288" y="3705211"/>
              <a:chExt cx="252966" cy="252966"/>
            </a:xfrm>
          </p:grpSpPr>
          <p:sp>
            <p:nvSpPr>
              <p:cNvPr id="7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 name="标题 10"/>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trips(upRight)">
                                      <p:cBhvr>
                                        <p:cTn id="7" dur="500"/>
                                        <p:tgtEl>
                                          <p:spTgt spid="8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p:cTn id="11" dur="350" fill="hold"/>
                                        <p:tgtEl>
                                          <p:spTgt spid="97"/>
                                        </p:tgtEl>
                                        <p:attrNameLst>
                                          <p:attrName>ppt_w</p:attrName>
                                        </p:attrNameLst>
                                      </p:cBhvr>
                                      <p:tavLst>
                                        <p:tav tm="0">
                                          <p:val>
                                            <p:fltVal val="0"/>
                                          </p:val>
                                        </p:tav>
                                        <p:tav tm="100000">
                                          <p:val>
                                            <p:strVal val="#ppt_w"/>
                                          </p:val>
                                        </p:tav>
                                      </p:tavLst>
                                    </p:anim>
                                    <p:anim calcmode="lin" valueType="num">
                                      <p:cBhvr>
                                        <p:cTn id="12" dur="350" fill="hold"/>
                                        <p:tgtEl>
                                          <p:spTgt spid="97"/>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ppt_x"/>
                                          </p:val>
                                        </p:tav>
                                        <p:tav tm="100000">
                                          <p:val>
                                            <p:strVal val="#ppt_x"/>
                                          </p:val>
                                        </p:tav>
                                      </p:tavLst>
                                    </p:anim>
                                    <p:anim calcmode="lin" valueType="num">
                                      <p:cBhvr additive="base">
                                        <p:cTn id="17" dur="2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400"/>
                                        <p:tgtEl>
                                          <p:spTgt spid="4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400"/>
                                        <p:tgtEl>
                                          <p:spTgt spid="42"/>
                                        </p:tgtEl>
                                      </p:cBhvr>
                                    </p:animEffect>
                                  </p:childTnLst>
                                </p:cTn>
                              </p:par>
                            </p:childTnLst>
                          </p:cTn>
                        </p:par>
                        <p:par>
                          <p:cTn id="25" fill="hold">
                            <p:stCondLst>
                              <p:cond delay="2000"/>
                            </p:stCondLst>
                            <p:childTnLst>
                              <p:par>
                                <p:cTn id="26" presetID="23" presetClass="entr" presetSubtype="16" fill="hold" grpId="0" nodeType="afterEffect">
                                  <p:stCondLst>
                                    <p:cond delay="250"/>
                                  </p:stCondLst>
                                  <p:childTnLst>
                                    <p:set>
                                      <p:cBhvr>
                                        <p:cTn id="27" dur="1" fill="hold">
                                          <p:stCondLst>
                                            <p:cond delay="0"/>
                                          </p:stCondLst>
                                        </p:cTn>
                                        <p:tgtEl>
                                          <p:spTgt spid="100"/>
                                        </p:tgtEl>
                                        <p:attrNameLst>
                                          <p:attrName>style.visibility</p:attrName>
                                        </p:attrNameLst>
                                      </p:cBhvr>
                                      <p:to>
                                        <p:strVal val="visible"/>
                                      </p:to>
                                    </p:set>
                                    <p:anim calcmode="lin" valueType="num">
                                      <p:cBhvr>
                                        <p:cTn id="28" dur="350" fill="hold"/>
                                        <p:tgtEl>
                                          <p:spTgt spid="100"/>
                                        </p:tgtEl>
                                        <p:attrNameLst>
                                          <p:attrName>ppt_w</p:attrName>
                                        </p:attrNameLst>
                                      </p:cBhvr>
                                      <p:tavLst>
                                        <p:tav tm="0">
                                          <p:val>
                                            <p:fltVal val="0"/>
                                          </p:val>
                                        </p:tav>
                                        <p:tav tm="100000">
                                          <p:val>
                                            <p:strVal val="#ppt_w"/>
                                          </p:val>
                                        </p:tav>
                                      </p:tavLst>
                                    </p:anim>
                                    <p:anim calcmode="lin" valueType="num">
                                      <p:cBhvr>
                                        <p:cTn id="29" dur="350" fill="hold"/>
                                        <p:tgtEl>
                                          <p:spTgt spid="100"/>
                                        </p:tgtEl>
                                        <p:attrNameLst>
                                          <p:attrName>ppt_h</p:attrName>
                                        </p:attrNameLst>
                                      </p:cBhvr>
                                      <p:tavLst>
                                        <p:tav tm="0">
                                          <p:val>
                                            <p:fltVal val="0"/>
                                          </p:val>
                                        </p:tav>
                                        <p:tav tm="100000">
                                          <p:val>
                                            <p:strVal val="#ppt_h"/>
                                          </p:val>
                                        </p:tav>
                                      </p:tavLst>
                                    </p:anim>
                                  </p:childTnLst>
                                </p:cTn>
                              </p:par>
                            </p:childTnLst>
                          </p:cTn>
                        </p:par>
                        <p:par>
                          <p:cTn id="30" fill="hold">
                            <p:stCondLst>
                              <p:cond delay="2750"/>
                            </p:stCondLst>
                            <p:childTnLst>
                              <p:par>
                                <p:cTn id="31" presetID="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50" fill="hold"/>
                                        <p:tgtEl>
                                          <p:spTgt spid="14"/>
                                        </p:tgtEl>
                                        <p:attrNameLst>
                                          <p:attrName>ppt_x</p:attrName>
                                        </p:attrNameLst>
                                      </p:cBhvr>
                                      <p:tavLst>
                                        <p:tav tm="0">
                                          <p:val>
                                            <p:strVal val="#ppt_x"/>
                                          </p:val>
                                        </p:tav>
                                        <p:tav tm="100000">
                                          <p:val>
                                            <p:strVal val="#ppt_x"/>
                                          </p:val>
                                        </p:tav>
                                      </p:tavLst>
                                    </p:anim>
                                    <p:anim calcmode="lin" valueType="num">
                                      <p:cBhvr additive="base">
                                        <p:cTn id="34" dur="25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3250"/>
                            </p:stCondLst>
                            <p:childTnLst>
                              <p:par>
                                <p:cTn id="36" presetID="22" presetClass="entr" presetSubtype="2"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400"/>
                                        <p:tgtEl>
                                          <p:spTgt spid="4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right)">
                                      <p:cBhvr>
                                        <p:cTn id="41" dur="400"/>
                                        <p:tgtEl>
                                          <p:spTgt spid="49"/>
                                        </p:tgtEl>
                                      </p:cBhvr>
                                    </p:animEffect>
                                  </p:childTnLst>
                                </p:cTn>
                              </p:par>
                            </p:childTnLst>
                          </p:cTn>
                        </p:par>
                        <p:par>
                          <p:cTn id="42" fill="hold">
                            <p:stCondLst>
                              <p:cond delay="3750"/>
                            </p:stCondLst>
                            <p:childTnLst>
                              <p:par>
                                <p:cTn id="43" presetID="23" presetClass="entr" presetSubtype="16" fill="hold" grpId="0" nodeType="afterEffect">
                                  <p:stCondLst>
                                    <p:cond delay="25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350" fill="hold"/>
                                        <p:tgtEl>
                                          <p:spTgt spid="106"/>
                                        </p:tgtEl>
                                        <p:attrNameLst>
                                          <p:attrName>ppt_w</p:attrName>
                                        </p:attrNameLst>
                                      </p:cBhvr>
                                      <p:tavLst>
                                        <p:tav tm="0">
                                          <p:val>
                                            <p:fltVal val="0"/>
                                          </p:val>
                                        </p:tav>
                                        <p:tav tm="100000">
                                          <p:val>
                                            <p:strVal val="#ppt_w"/>
                                          </p:val>
                                        </p:tav>
                                      </p:tavLst>
                                    </p:anim>
                                    <p:anim calcmode="lin" valueType="num">
                                      <p:cBhvr>
                                        <p:cTn id="46" dur="350" fill="hold"/>
                                        <p:tgtEl>
                                          <p:spTgt spid="106"/>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 presetClass="entr" presetSubtype="1"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250" fill="hold"/>
                                        <p:tgtEl>
                                          <p:spTgt spid="9"/>
                                        </p:tgtEl>
                                        <p:attrNameLst>
                                          <p:attrName>ppt_x</p:attrName>
                                        </p:attrNameLst>
                                      </p:cBhvr>
                                      <p:tavLst>
                                        <p:tav tm="0">
                                          <p:val>
                                            <p:strVal val="#ppt_x"/>
                                          </p:val>
                                        </p:tav>
                                        <p:tav tm="100000">
                                          <p:val>
                                            <p:strVal val="#ppt_x"/>
                                          </p:val>
                                        </p:tav>
                                      </p:tavLst>
                                    </p:anim>
                                    <p:anim calcmode="lin" valueType="num">
                                      <p:cBhvr additive="base">
                                        <p:cTn id="51" dur="250" fill="hold"/>
                                        <p:tgtEl>
                                          <p:spTgt spid="9"/>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4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400"/>
                                        <p:tgtEl>
                                          <p:spTgt spid="45"/>
                                        </p:tgtEl>
                                      </p:cBhvr>
                                    </p:animEffect>
                                  </p:childTnLst>
                                </p:cTn>
                              </p:par>
                            </p:childTnLst>
                          </p:cTn>
                        </p:par>
                        <p:par>
                          <p:cTn id="59" fill="hold">
                            <p:stCondLst>
                              <p:cond delay="5500"/>
                            </p:stCondLst>
                            <p:childTnLst>
                              <p:par>
                                <p:cTn id="60" presetID="23" presetClass="entr" presetSubtype="16" fill="hold" grpId="0" nodeType="afterEffect">
                                  <p:stCondLst>
                                    <p:cond delay="250"/>
                                  </p:stCondLst>
                                  <p:childTnLst>
                                    <p:set>
                                      <p:cBhvr>
                                        <p:cTn id="61" dur="1" fill="hold">
                                          <p:stCondLst>
                                            <p:cond delay="0"/>
                                          </p:stCondLst>
                                        </p:cTn>
                                        <p:tgtEl>
                                          <p:spTgt spid="124"/>
                                        </p:tgtEl>
                                        <p:attrNameLst>
                                          <p:attrName>style.visibility</p:attrName>
                                        </p:attrNameLst>
                                      </p:cBhvr>
                                      <p:to>
                                        <p:strVal val="visible"/>
                                      </p:to>
                                    </p:set>
                                    <p:anim calcmode="lin" valueType="num">
                                      <p:cBhvr>
                                        <p:cTn id="62" dur="350" fill="hold"/>
                                        <p:tgtEl>
                                          <p:spTgt spid="124"/>
                                        </p:tgtEl>
                                        <p:attrNameLst>
                                          <p:attrName>ppt_w</p:attrName>
                                        </p:attrNameLst>
                                      </p:cBhvr>
                                      <p:tavLst>
                                        <p:tav tm="0">
                                          <p:val>
                                            <p:fltVal val="0"/>
                                          </p:val>
                                        </p:tav>
                                        <p:tav tm="100000">
                                          <p:val>
                                            <p:strVal val="#ppt_w"/>
                                          </p:val>
                                        </p:tav>
                                      </p:tavLst>
                                    </p:anim>
                                    <p:anim calcmode="lin" valueType="num">
                                      <p:cBhvr>
                                        <p:cTn id="63" dur="350" fill="hold"/>
                                        <p:tgtEl>
                                          <p:spTgt spid="124"/>
                                        </p:tgtEl>
                                        <p:attrNameLst>
                                          <p:attrName>ppt_h</p:attrName>
                                        </p:attrNameLst>
                                      </p:cBhvr>
                                      <p:tavLst>
                                        <p:tav tm="0">
                                          <p:val>
                                            <p:fltVal val="0"/>
                                          </p:val>
                                        </p:tav>
                                        <p:tav tm="100000">
                                          <p:val>
                                            <p:strVal val="#ppt_h"/>
                                          </p:val>
                                        </p:tav>
                                      </p:tavLst>
                                    </p:anim>
                                  </p:childTnLst>
                                </p:cTn>
                              </p:par>
                            </p:childTnLst>
                          </p:cTn>
                        </p:par>
                        <p:par>
                          <p:cTn id="64" fill="hold">
                            <p:stCondLst>
                              <p:cond delay="6250"/>
                            </p:stCondLst>
                            <p:childTnLst>
                              <p:par>
                                <p:cTn id="65" presetID="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250" fill="hold"/>
                                        <p:tgtEl>
                                          <p:spTgt spid="13"/>
                                        </p:tgtEl>
                                        <p:attrNameLst>
                                          <p:attrName>ppt_x</p:attrName>
                                        </p:attrNameLst>
                                      </p:cBhvr>
                                      <p:tavLst>
                                        <p:tav tm="0">
                                          <p:val>
                                            <p:strVal val="#ppt_x"/>
                                          </p:val>
                                        </p:tav>
                                        <p:tav tm="100000">
                                          <p:val>
                                            <p:strVal val="#ppt_x"/>
                                          </p:val>
                                        </p:tav>
                                      </p:tavLst>
                                    </p:anim>
                                    <p:anim calcmode="lin" valueType="num">
                                      <p:cBhvr additive="base">
                                        <p:cTn id="68" dur="2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750"/>
                            </p:stCondLst>
                            <p:childTnLst>
                              <p:par>
                                <p:cTn id="70" presetID="22" presetClass="entr" presetSubtype="2"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right)">
                                      <p:cBhvr>
                                        <p:cTn id="72" dur="400"/>
                                        <p:tgtEl>
                                          <p:spTgt spid="50"/>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right)">
                                      <p:cBhvr>
                                        <p:cTn id="75" dur="400"/>
                                        <p:tgtEl>
                                          <p:spTgt spid="51"/>
                                        </p:tgtEl>
                                      </p:cBhvr>
                                    </p:animEffect>
                                  </p:childTnLst>
                                </p:cTn>
                              </p:par>
                            </p:childTnLst>
                          </p:cTn>
                        </p:par>
                        <p:par>
                          <p:cTn id="76" fill="hold">
                            <p:stCondLst>
                              <p:cond delay="7250"/>
                            </p:stCondLst>
                            <p:childTnLst>
                              <p:par>
                                <p:cTn id="77" presetID="23" presetClass="entr" presetSubtype="16" fill="hold" grpId="0" nodeType="afterEffect">
                                  <p:stCondLst>
                                    <p:cond delay="250"/>
                                  </p:stCondLst>
                                  <p:childTnLst>
                                    <p:set>
                                      <p:cBhvr>
                                        <p:cTn id="78" dur="1" fill="hold">
                                          <p:stCondLst>
                                            <p:cond delay="0"/>
                                          </p:stCondLst>
                                        </p:cTn>
                                        <p:tgtEl>
                                          <p:spTgt spid="131"/>
                                        </p:tgtEl>
                                        <p:attrNameLst>
                                          <p:attrName>style.visibility</p:attrName>
                                        </p:attrNameLst>
                                      </p:cBhvr>
                                      <p:to>
                                        <p:strVal val="visible"/>
                                      </p:to>
                                    </p:set>
                                    <p:anim calcmode="lin" valueType="num">
                                      <p:cBhvr>
                                        <p:cTn id="79" dur="350" fill="hold"/>
                                        <p:tgtEl>
                                          <p:spTgt spid="131"/>
                                        </p:tgtEl>
                                        <p:attrNameLst>
                                          <p:attrName>ppt_w</p:attrName>
                                        </p:attrNameLst>
                                      </p:cBhvr>
                                      <p:tavLst>
                                        <p:tav tm="0">
                                          <p:val>
                                            <p:fltVal val="0"/>
                                          </p:val>
                                        </p:tav>
                                        <p:tav tm="100000">
                                          <p:val>
                                            <p:strVal val="#ppt_w"/>
                                          </p:val>
                                        </p:tav>
                                      </p:tavLst>
                                    </p:anim>
                                    <p:anim calcmode="lin" valueType="num">
                                      <p:cBhvr>
                                        <p:cTn id="80" dur="350" fill="hold"/>
                                        <p:tgtEl>
                                          <p:spTgt spid="131"/>
                                        </p:tgtEl>
                                        <p:attrNameLst>
                                          <p:attrName>ppt_h</p:attrName>
                                        </p:attrNameLst>
                                      </p:cBhvr>
                                      <p:tavLst>
                                        <p:tav tm="0">
                                          <p:val>
                                            <p:fltVal val="0"/>
                                          </p:val>
                                        </p:tav>
                                        <p:tav tm="100000">
                                          <p:val>
                                            <p:strVal val="#ppt_h"/>
                                          </p:val>
                                        </p:tav>
                                      </p:tavLst>
                                    </p:anim>
                                  </p:childTnLst>
                                </p:cTn>
                              </p:par>
                            </p:childTnLst>
                          </p:cTn>
                        </p:par>
                        <p:par>
                          <p:cTn id="81" fill="hold">
                            <p:stCondLst>
                              <p:cond delay="8000"/>
                            </p:stCondLst>
                            <p:childTnLst>
                              <p:par>
                                <p:cTn id="82" presetID="2" presetClass="entr" presetSubtype="1"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250" fill="hold"/>
                                        <p:tgtEl>
                                          <p:spTgt spid="10"/>
                                        </p:tgtEl>
                                        <p:attrNameLst>
                                          <p:attrName>ppt_x</p:attrName>
                                        </p:attrNameLst>
                                      </p:cBhvr>
                                      <p:tavLst>
                                        <p:tav tm="0">
                                          <p:val>
                                            <p:strVal val="#ppt_x"/>
                                          </p:val>
                                        </p:tav>
                                        <p:tav tm="100000">
                                          <p:val>
                                            <p:strVal val="#ppt_x"/>
                                          </p:val>
                                        </p:tav>
                                      </p:tavLst>
                                    </p:anim>
                                    <p:anim calcmode="lin" valueType="num">
                                      <p:cBhvr additive="base">
                                        <p:cTn id="85" dur="250" fill="hold"/>
                                        <p:tgtEl>
                                          <p:spTgt spid="10"/>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8"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400"/>
                                        <p:tgtEl>
                                          <p:spTgt spid="4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left)">
                                      <p:cBhvr>
                                        <p:cTn id="92" dur="400"/>
                                        <p:tgtEl>
                                          <p:spTgt spid="47"/>
                                        </p:tgtEl>
                                      </p:cBhvr>
                                    </p:animEffect>
                                  </p:childTnLst>
                                </p:cTn>
                              </p:par>
                            </p:childTnLst>
                          </p:cTn>
                        </p:par>
                        <p:par>
                          <p:cTn id="93" fill="hold">
                            <p:stCondLst>
                              <p:cond delay="9000"/>
                            </p:stCondLst>
                            <p:childTnLst>
                              <p:par>
                                <p:cTn id="94" presetID="23" presetClass="entr" presetSubtype="16" fill="hold" grpId="0" nodeType="afterEffect">
                                  <p:stCondLst>
                                    <p:cond delay="250"/>
                                  </p:stCondLst>
                                  <p:childTnLst>
                                    <p:set>
                                      <p:cBhvr>
                                        <p:cTn id="95" dur="1" fill="hold">
                                          <p:stCondLst>
                                            <p:cond delay="0"/>
                                          </p:stCondLst>
                                        </p:cTn>
                                        <p:tgtEl>
                                          <p:spTgt spid="135"/>
                                        </p:tgtEl>
                                        <p:attrNameLst>
                                          <p:attrName>style.visibility</p:attrName>
                                        </p:attrNameLst>
                                      </p:cBhvr>
                                      <p:to>
                                        <p:strVal val="visible"/>
                                      </p:to>
                                    </p:set>
                                    <p:anim calcmode="lin" valueType="num">
                                      <p:cBhvr>
                                        <p:cTn id="96" dur="350" fill="hold"/>
                                        <p:tgtEl>
                                          <p:spTgt spid="135"/>
                                        </p:tgtEl>
                                        <p:attrNameLst>
                                          <p:attrName>ppt_w</p:attrName>
                                        </p:attrNameLst>
                                      </p:cBhvr>
                                      <p:tavLst>
                                        <p:tav tm="0">
                                          <p:val>
                                            <p:fltVal val="0"/>
                                          </p:val>
                                        </p:tav>
                                        <p:tav tm="100000">
                                          <p:val>
                                            <p:strVal val="#ppt_w"/>
                                          </p:val>
                                        </p:tav>
                                      </p:tavLst>
                                    </p:anim>
                                    <p:anim calcmode="lin" valueType="num">
                                      <p:cBhvr>
                                        <p:cTn id="97" dur="350" fill="hold"/>
                                        <p:tgtEl>
                                          <p:spTgt spid="135"/>
                                        </p:tgtEl>
                                        <p:attrNameLst>
                                          <p:attrName>ppt_h</p:attrName>
                                        </p:attrNameLst>
                                      </p:cBhvr>
                                      <p:tavLst>
                                        <p:tav tm="0">
                                          <p:val>
                                            <p:fltVal val="0"/>
                                          </p:val>
                                        </p:tav>
                                        <p:tav tm="100000">
                                          <p:val>
                                            <p:strVal val="#ppt_h"/>
                                          </p:val>
                                        </p:tav>
                                      </p:tavLst>
                                    </p:anim>
                                  </p:childTnLst>
                                </p:cTn>
                              </p:par>
                            </p:childTnLst>
                          </p:cTn>
                        </p:par>
                        <p:par>
                          <p:cTn id="98" fill="hold">
                            <p:stCondLst>
                              <p:cond delay="9750"/>
                            </p:stCondLst>
                            <p:childTnLst>
                              <p:par>
                                <p:cTn id="99" presetID="2" presetClass="entr" presetSubtype="4" fill="hold" nodeType="after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250" fill="hold"/>
                                        <p:tgtEl>
                                          <p:spTgt spid="12"/>
                                        </p:tgtEl>
                                        <p:attrNameLst>
                                          <p:attrName>ppt_x</p:attrName>
                                        </p:attrNameLst>
                                      </p:cBhvr>
                                      <p:tavLst>
                                        <p:tav tm="0">
                                          <p:val>
                                            <p:strVal val="#ppt_x"/>
                                          </p:val>
                                        </p:tav>
                                        <p:tav tm="100000">
                                          <p:val>
                                            <p:strVal val="#ppt_x"/>
                                          </p:val>
                                        </p:tav>
                                      </p:tavLst>
                                    </p:anim>
                                    <p:anim calcmode="lin" valueType="num">
                                      <p:cBhvr additive="base">
                                        <p:cTn id="102" dur="250" fill="hold"/>
                                        <p:tgtEl>
                                          <p:spTgt spid="12"/>
                                        </p:tgtEl>
                                        <p:attrNameLst>
                                          <p:attrName>ppt_y</p:attrName>
                                        </p:attrNameLst>
                                      </p:cBhvr>
                                      <p:tavLst>
                                        <p:tav tm="0">
                                          <p:val>
                                            <p:strVal val="1+#ppt_h/2"/>
                                          </p:val>
                                        </p:tav>
                                        <p:tav tm="100000">
                                          <p:val>
                                            <p:strVal val="#ppt_y"/>
                                          </p:val>
                                        </p:tav>
                                      </p:tavLst>
                                    </p:anim>
                                  </p:childTnLst>
                                </p:cTn>
                              </p:par>
                            </p:childTnLst>
                          </p:cTn>
                        </p:par>
                        <p:par>
                          <p:cTn id="103" fill="hold">
                            <p:stCondLst>
                              <p:cond delay="10250"/>
                            </p:stCondLst>
                            <p:childTnLst>
                              <p:par>
                                <p:cTn id="104" presetID="22" presetClass="entr" presetSubtype="2"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right)">
                                      <p:cBhvr>
                                        <p:cTn id="106" dur="400"/>
                                        <p:tgtEl>
                                          <p:spTgt spid="5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right)">
                                      <p:cBhvr>
                                        <p:cTn id="109"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6" grpId="0" animBg="1"/>
      <p:bldP spid="124" grpId="0" animBg="1"/>
      <p:bldP spid="131" grpId="0" animBg="1"/>
      <p:bldP spid="135" grpId="0" animBg="1"/>
      <p:bldP spid="41" grpId="0"/>
      <p:bldP spid="42" grpId="0"/>
      <p:bldP spid="44" grpId="0"/>
      <p:bldP spid="45" grpId="0"/>
      <p:bldP spid="46" grpId="0"/>
      <p:bldP spid="47" grpId="0"/>
      <p:bldP spid="48" grpId="0"/>
      <p:bldP spid="49"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7"/>
          <p:cNvGrpSpPr/>
          <p:nvPr/>
        </p:nvGrpSpPr>
        <p:grpSpPr>
          <a:xfrm>
            <a:off x="1035711" y="1969624"/>
            <a:ext cx="2261352" cy="3378159"/>
            <a:chOff x="881369" y="1362003"/>
            <a:chExt cx="1696235" cy="2533619"/>
          </a:xfrm>
        </p:grpSpPr>
        <p:sp>
          <p:nvSpPr>
            <p:cNvPr id="7" name="TextBox 6"/>
            <p:cNvSpPr txBox="1"/>
            <p:nvPr/>
          </p:nvSpPr>
          <p:spPr>
            <a:xfrm>
              <a:off x="881369" y="2813278"/>
              <a:ext cx="1009445"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tx2">
                      <a:lumMod val="75000"/>
                    </a:schemeClr>
                  </a:solidFill>
                  <a:latin typeface="+mn-ea"/>
                </a:rPr>
                <a:t>首席咨询师</a:t>
              </a:r>
              <a:endParaRPr lang="en-US" sz="1900" b="1" dirty="0">
                <a:solidFill>
                  <a:schemeClr val="tx2">
                    <a:lumMod val="75000"/>
                  </a:schemeClr>
                </a:solidFill>
                <a:latin typeface="+mn-ea"/>
              </a:endParaRPr>
            </a:p>
          </p:txBody>
        </p:sp>
        <p:sp>
          <p:nvSpPr>
            <p:cNvPr id="8" name="TextBox 7"/>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31" name="Rounded Rectangle 30"/>
            <p:cNvSpPr/>
            <p:nvPr/>
          </p:nvSpPr>
          <p:spPr>
            <a:xfrm>
              <a:off x="881369" y="1362003"/>
              <a:ext cx="1425270" cy="1354390"/>
            </a:xfrm>
            <a:prstGeom prst="roundRect">
              <a:avLst>
                <a:gd name="adj" fmla="val 9356"/>
              </a:avLst>
            </a:prstGeom>
            <a:blipFill>
              <a:blip r:embed="rId1"/>
              <a:srcRect/>
              <a:stretch>
                <a:fillRect t="-4377" b="-4377"/>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2" name="Oval 31"/>
            <p:cNvSpPr/>
            <p:nvPr/>
          </p:nvSpPr>
          <p:spPr>
            <a:xfrm>
              <a:off x="1890814" y="2353214"/>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chemeClr val="bg1"/>
                  </a:solidFill>
                  <a:latin typeface="+mn-ea"/>
                </a:rPr>
                <a:t>1</a:t>
              </a:r>
              <a:endParaRPr lang="en-US" sz="3700" dirty="0">
                <a:solidFill>
                  <a:schemeClr val="bg1"/>
                </a:solidFill>
                <a:latin typeface="+mn-ea"/>
              </a:endParaRPr>
            </a:p>
          </p:txBody>
        </p:sp>
      </p:grpSp>
      <p:grpSp>
        <p:nvGrpSpPr>
          <p:cNvPr id="5" name="Group 58"/>
          <p:cNvGrpSpPr/>
          <p:nvPr/>
        </p:nvGrpSpPr>
        <p:grpSpPr>
          <a:xfrm>
            <a:off x="3687875" y="1969624"/>
            <a:ext cx="2261352" cy="3378159"/>
            <a:chOff x="881369" y="1362003"/>
            <a:chExt cx="1696235" cy="2533619"/>
          </a:xfrm>
        </p:grpSpPr>
        <p:sp>
          <p:nvSpPr>
            <p:cNvPr id="60" name="TextBox 59"/>
            <p:cNvSpPr txBox="1"/>
            <p:nvPr/>
          </p:nvSpPr>
          <p:spPr>
            <a:xfrm>
              <a:off x="881369" y="2813278"/>
              <a:ext cx="1157259"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3"/>
                  </a:solidFill>
                  <a:latin typeface="+mn-ea"/>
                </a:rPr>
                <a:t>市场策略主管</a:t>
              </a:r>
              <a:endParaRPr lang="en-US" sz="1900" b="1" dirty="0">
                <a:solidFill>
                  <a:schemeClr val="accent3"/>
                </a:solidFill>
                <a:latin typeface="+mn-ea"/>
              </a:endParaRPr>
            </a:p>
          </p:txBody>
        </p:sp>
        <p:sp>
          <p:nvSpPr>
            <p:cNvPr id="61" name="TextBox 60"/>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62" name="Rounded Rectangle 61"/>
            <p:cNvSpPr/>
            <p:nvPr/>
          </p:nvSpPr>
          <p:spPr>
            <a:xfrm>
              <a:off x="881369" y="1362003"/>
              <a:ext cx="1425270" cy="1354390"/>
            </a:xfrm>
            <a:prstGeom prst="roundRect">
              <a:avLst>
                <a:gd name="adj" fmla="val 9356"/>
              </a:avLst>
            </a:prstGeom>
            <a:blipFill>
              <a:blip r:embed="rId2"/>
              <a:srcRect/>
              <a:stretch>
                <a:fillRect t="-2616" b="-2616"/>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3" name="Oval 62"/>
            <p:cNvSpPr/>
            <p:nvPr/>
          </p:nvSpPr>
          <p:spPr>
            <a:xfrm>
              <a:off x="1890814" y="2353214"/>
              <a:ext cx="686790" cy="686790"/>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latin typeface="+mn-ea"/>
                </a:rPr>
                <a:t>2</a:t>
              </a:r>
              <a:endParaRPr lang="en-US" sz="3700" dirty="0">
                <a:solidFill>
                  <a:schemeClr val="bg1"/>
                </a:solidFill>
                <a:latin typeface="+mn-ea"/>
              </a:endParaRPr>
            </a:p>
          </p:txBody>
        </p:sp>
      </p:grpSp>
      <p:grpSp>
        <p:nvGrpSpPr>
          <p:cNvPr id="9" name="Group 63"/>
          <p:cNvGrpSpPr/>
          <p:nvPr/>
        </p:nvGrpSpPr>
        <p:grpSpPr>
          <a:xfrm>
            <a:off x="6319574" y="1969624"/>
            <a:ext cx="2261352" cy="3378159"/>
            <a:chOff x="881369" y="1362003"/>
            <a:chExt cx="1696235" cy="2533619"/>
          </a:xfrm>
        </p:grpSpPr>
        <p:sp>
          <p:nvSpPr>
            <p:cNvPr id="65" name="TextBox 64"/>
            <p:cNvSpPr txBox="1"/>
            <p:nvPr/>
          </p:nvSpPr>
          <p:spPr>
            <a:xfrm>
              <a:off x="881369" y="2813278"/>
              <a:ext cx="1157260"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1"/>
                  </a:solidFill>
                  <a:latin typeface="+mn-ea"/>
                </a:rPr>
                <a:t>竞争分析主管</a:t>
              </a:r>
              <a:endParaRPr lang="en-US" sz="1900" b="1" dirty="0">
                <a:solidFill>
                  <a:schemeClr val="accent1"/>
                </a:solidFill>
                <a:latin typeface="+mn-ea"/>
              </a:endParaRPr>
            </a:p>
          </p:txBody>
        </p:sp>
        <p:sp>
          <p:nvSpPr>
            <p:cNvPr id="66" name="TextBox 65"/>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67" name="Rounded Rectangle 66"/>
            <p:cNvSpPr/>
            <p:nvPr/>
          </p:nvSpPr>
          <p:spPr>
            <a:xfrm>
              <a:off x="881369" y="1362003"/>
              <a:ext cx="1425270" cy="1354390"/>
            </a:xfrm>
            <a:prstGeom prst="roundRect">
              <a:avLst>
                <a:gd name="adj" fmla="val 9356"/>
              </a:avLst>
            </a:prstGeom>
            <a:blipFill>
              <a:blip r:embed="rId3"/>
              <a:srcRect/>
              <a:stretch>
                <a:fillRect t="-2616" b="-2616"/>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8" name="Oval 67"/>
            <p:cNvSpPr/>
            <p:nvPr/>
          </p:nvSpPr>
          <p:spPr>
            <a:xfrm>
              <a:off x="1890814" y="2353214"/>
              <a:ext cx="686790" cy="68679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latin typeface="+mn-ea"/>
                </a:rPr>
                <a:t>3</a:t>
              </a:r>
              <a:endParaRPr lang="en-US" sz="3700" dirty="0">
                <a:solidFill>
                  <a:schemeClr val="bg1"/>
                </a:solidFill>
                <a:latin typeface="+mn-ea"/>
              </a:endParaRPr>
            </a:p>
          </p:txBody>
        </p:sp>
      </p:grpSp>
      <p:grpSp>
        <p:nvGrpSpPr>
          <p:cNvPr id="10" name="Group 68"/>
          <p:cNvGrpSpPr/>
          <p:nvPr/>
        </p:nvGrpSpPr>
        <p:grpSpPr>
          <a:xfrm>
            <a:off x="8951274" y="1969624"/>
            <a:ext cx="2261352" cy="3378159"/>
            <a:chOff x="881369" y="1362003"/>
            <a:chExt cx="1696235" cy="2533619"/>
          </a:xfrm>
        </p:grpSpPr>
        <p:sp>
          <p:nvSpPr>
            <p:cNvPr id="70" name="TextBox 69"/>
            <p:cNvSpPr txBox="1"/>
            <p:nvPr/>
          </p:nvSpPr>
          <p:spPr>
            <a:xfrm>
              <a:off x="881369" y="2813278"/>
              <a:ext cx="1199473" cy="438581"/>
            </a:xfrm>
            <a:prstGeom prst="rect">
              <a:avLst/>
            </a:prstGeom>
            <a:noFill/>
          </p:spPr>
          <p:txBody>
            <a:bodyPr wrap="square" lIns="0" tIns="0" rIns="0" bIns="0" rtlCol="0" anchor="ctr">
              <a:spAutoFit/>
            </a:bodyPr>
            <a:lstStyle/>
            <a:p>
              <a:r>
                <a:rPr lang="zh-CN" altLang="en-US" sz="1900" b="1" dirty="0">
                  <a:solidFill>
                    <a:schemeClr val="tx1">
                      <a:lumMod val="75000"/>
                      <a:lumOff val="2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2"/>
                  </a:solidFill>
                  <a:latin typeface="+mn-ea"/>
                </a:rPr>
                <a:t>数据分析主管</a:t>
              </a:r>
              <a:endParaRPr lang="en-US" sz="1900" b="1" dirty="0">
                <a:solidFill>
                  <a:schemeClr val="accent2"/>
                </a:solidFill>
                <a:latin typeface="+mn-ea"/>
              </a:endParaRPr>
            </a:p>
          </p:txBody>
        </p:sp>
        <p:sp>
          <p:nvSpPr>
            <p:cNvPr id="71" name="TextBox 70"/>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72" name="Rounded Rectangle 71"/>
            <p:cNvSpPr/>
            <p:nvPr/>
          </p:nvSpPr>
          <p:spPr>
            <a:xfrm>
              <a:off x="881369" y="1362003"/>
              <a:ext cx="1425270" cy="1354390"/>
            </a:xfrm>
            <a:prstGeom prst="roundRect">
              <a:avLst>
                <a:gd name="adj" fmla="val 9356"/>
              </a:avLst>
            </a:prstGeom>
            <a:blipFill>
              <a:blip r:embed="rId4"/>
              <a:srcRect/>
              <a:stretch>
                <a:fillRect t="-3390" b="-3390"/>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3" name="Oval 72"/>
            <p:cNvSpPr/>
            <p:nvPr/>
          </p:nvSpPr>
          <p:spPr>
            <a:xfrm>
              <a:off x="1890814" y="2353214"/>
              <a:ext cx="686790" cy="686790"/>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r>
                <a:rPr lang="en-US" sz="3200" dirty="0">
                  <a:latin typeface="+mn-ea"/>
                </a:rPr>
                <a:t>4</a:t>
              </a:r>
              <a:endParaRPr lang="en-US" sz="3200" dirty="0">
                <a:solidFill>
                  <a:schemeClr val="bg1"/>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19461" y="1448006"/>
            <a:ext cx="0" cy="38404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7799" y="1867278"/>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业务一</a:t>
            </a:r>
            <a:endParaRPr lang="zh-CN" altLang="en-US" sz="1600" dirty="0">
              <a:solidFill>
                <a:schemeClr val="bg1">
                  <a:lumMod val="65000"/>
                </a:schemeClr>
              </a:solidFill>
            </a:endParaRPr>
          </a:p>
        </p:txBody>
      </p:sp>
      <p:sp>
        <p:nvSpPr>
          <p:cNvPr id="8" name="TextBox 7"/>
          <p:cNvSpPr txBox="1"/>
          <p:nvPr/>
        </p:nvSpPr>
        <p:spPr>
          <a:xfrm>
            <a:off x="750749" y="2673043"/>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业务二</a:t>
            </a:r>
            <a:endParaRPr lang="zh-CN" altLang="en-US" sz="1600" dirty="0">
              <a:solidFill>
                <a:schemeClr val="bg1">
                  <a:lumMod val="65000"/>
                </a:schemeClr>
              </a:solidFill>
            </a:endParaRPr>
          </a:p>
        </p:txBody>
      </p:sp>
      <p:sp>
        <p:nvSpPr>
          <p:cNvPr id="9" name="TextBox 8"/>
          <p:cNvSpPr txBox="1"/>
          <p:nvPr/>
        </p:nvSpPr>
        <p:spPr>
          <a:xfrm>
            <a:off x="757799" y="3473133"/>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业务三</a:t>
            </a:r>
            <a:endParaRPr lang="zh-CN" altLang="en-US" sz="1600" dirty="0">
              <a:solidFill>
                <a:schemeClr val="bg1">
                  <a:lumMod val="65000"/>
                </a:schemeClr>
              </a:solidFill>
            </a:endParaRPr>
          </a:p>
        </p:txBody>
      </p:sp>
      <p:sp>
        <p:nvSpPr>
          <p:cNvPr id="10" name="TextBox 9"/>
          <p:cNvSpPr txBox="1"/>
          <p:nvPr/>
        </p:nvSpPr>
        <p:spPr>
          <a:xfrm>
            <a:off x="764849" y="4337229"/>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业务四</a:t>
            </a:r>
            <a:endParaRPr lang="zh-CN" altLang="en-US" sz="1600" dirty="0">
              <a:solidFill>
                <a:schemeClr val="bg1">
                  <a:lumMod val="65000"/>
                </a:schemeClr>
              </a:solidFill>
            </a:endParaRPr>
          </a:p>
        </p:txBody>
      </p:sp>
      <p:sp>
        <p:nvSpPr>
          <p:cNvPr id="11" name="矩形 10"/>
          <p:cNvSpPr/>
          <p:nvPr/>
        </p:nvSpPr>
        <p:spPr>
          <a:xfrm>
            <a:off x="1626511" y="1771267"/>
            <a:ext cx="2879945"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2" name="矩形 11"/>
          <p:cNvSpPr/>
          <p:nvPr/>
        </p:nvSpPr>
        <p:spPr>
          <a:xfrm>
            <a:off x="1626511" y="2059299"/>
            <a:ext cx="4382907"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1" name="矩形 20"/>
          <p:cNvSpPr/>
          <p:nvPr/>
        </p:nvSpPr>
        <p:spPr>
          <a:xfrm>
            <a:off x="1626512" y="2603359"/>
            <a:ext cx="2191453"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2" name="矩形 21"/>
          <p:cNvSpPr/>
          <p:nvPr/>
        </p:nvSpPr>
        <p:spPr>
          <a:xfrm>
            <a:off x="1626510" y="2891391"/>
            <a:ext cx="326393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 name="矩形 23"/>
          <p:cNvSpPr/>
          <p:nvPr/>
        </p:nvSpPr>
        <p:spPr>
          <a:xfrm>
            <a:off x="1626510" y="3435451"/>
            <a:ext cx="3551932"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5" name="矩形 24"/>
          <p:cNvSpPr/>
          <p:nvPr/>
        </p:nvSpPr>
        <p:spPr>
          <a:xfrm>
            <a:off x="1626511" y="3723483"/>
            <a:ext cx="3935925" cy="288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7" name="矩形 26"/>
          <p:cNvSpPr/>
          <p:nvPr/>
        </p:nvSpPr>
        <p:spPr>
          <a:xfrm>
            <a:off x="1626511" y="4267544"/>
            <a:ext cx="2687949"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8" name="矩形 27"/>
          <p:cNvSpPr/>
          <p:nvPr/>
        </p:nvSpPr>
        <p:spPr>
          <a:xfrm>
            <a:off x="1626511" y="4555576"/>
            <a:ext cx="4991905"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9" name="TextBox 28"/>
          <p:cNvSpPr txBox="1"/>
          <p:nvPr/>
        </p:nvSpPr>
        <p:spPr>
          <a:xfrm>
            <a:off x="4504258" y="1682611"/>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60%</a:t>
            </a:r>
            <a:endParaRPr lang="zh-CN" altLang="en-US" sz="1600" dirty="0">
              <a:solidFill>
                <a:schemeClr val="bg1">
                  <a:lumMod val="65000"/>
                </a:schemeClr>
              </a:solidFill>
            </a:endParaRPr>
          </a:p>
        </p:txBody>
      </p:sp>
      <p:sp>
        <p:nvSpPr>
          <p:cNvPr id="30" name="TextBox 29"/>
          <p:cNvSpPr txBox="1"/>
          <p:nvPr/>
        </p:nvSpPr>
        <p:spPr>
          <a:xfrm>
            <a:off x="6007219" y="2051943"/>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80%</a:t>
            </a:r>
            <a:endParaRPr lang="zh-CN" altLang="en-US" sz="1600" dirty="0">
              <a:solidFill>
                <a:schemeClr val="accent1"/>
              </a:solidFill>
            </a:endParaRPr>
          </a:p>
        </p:txBody>
      </p:sp>
      <p:sp>
        <p:nvSpPr>
          <p:cNvPr id="31" name="TextBox 30"/>
          <p:cNvSpPr txBox="1"/>
          <p:nvPr/>
        </p:nvSpPr>
        <p:spPr>
          <a:xfrm>
            <a:off x="6661587" y="4488273"/>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95%</a:t>
            </a:r>
            <a:endParaRPr lang="zh-CN" altLang="en-US" sz="1600" dirty="0">
              <a:solidFill>
                <a:schemeClr val="accent1"/>
              </a:solidFill>
            </a:endParaRPr>
          </a:p>
        </p:txBody>
      </p:sp>
      <p:sp>
        <p:nvSpPr>
          <p:cNvPr id="32" name="TextBox 31"/>
          <p:cNvSpPr txBox="1"/>
          <p:nvPr/>
        </p:nvSpPr>
        <p:spPr>
          <a:xfrm>
            <a:off x="4312261" y="4226894"/>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56%</a:t>
            </a:r>
            <a:endParaRPr lang="zh-CN" altLang="en-US" sz="1600" dirty="0">
              <a:solidFill>
                <a:schemeClr val="bg1">
                  <a:lumMod val="65000"/>
                </a:schemeClr>
              </a:solidFill>
            </a:endParaRPr>
          </a:p>
        </p:txBody>
      </p:sp>
      <p:sp>
        <p:nvSpPr>
          <p:cNvPr id="33" name="TextBox 32"/>
          <p:cNvSpPr txBox="1"/>
          <p:nvPr/>
        </p:nvSpPr>
        <p:spPr>
          <a:xfrm>
            <a:off x="5176245" y="3394801"/>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70%</a:t>
            </a:r>
            <a:endParaRPr lang="zh-CN" altLang="en-US" sz="1600" dirty="0">
              <a:solidFill>
                <a:schemeClr val="bg1">
                  <a:lumMod val="65000"/>
                </a:schemeClr>
              </a:solidFill>
            </a:endParaRPr>
          </a:p>
        </p:txBody>
      </p:sp>
      <p:sp>
        <p:nvSpPr>
          <p:cNvPr id="34" name="TextBox 33"/>
          <p:cNvSpPr txBox="1"/>
          <p:nvPr/>
        </p:nvSpPr>
        <p:spPr>
          <a:xfrm>
            <a:off x="3815766" y="2562709"/>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40%</a:t>
            </a:r>
            <a:endParaRPr lang="zh-CN" altLang="en-US" sz="1600" dirty="0">
              <a:solidFill>
                <a:schemeClr val="bg1">
                  <a:lumMod val="65000"/>
                </a:schemeClr>
              </a:solidFill>
            </a:endParaRPr>
          </a:p>
        </p:txBody>
      </p:sp>
      <p:sp>
        <p:nvSpPr>
          <p:cNvPr id="35" name="TextBox 34"/>
          <p:cNvSpPr txBox="1"/>
          <p:nvPr/>
        </p:nvSpPr>
        <p:spPr>
          <a:xfrm>
            <a:off x="5619083" y="3691481"/>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75%</a:t>
            </a:r>
            <a:endParaRPr lang="zh-CN" altLang="en-US" sz="1600" dirty="0">
              <a:solidFill>
                <a:schemeClr val="accent1"/>
              </a:solidFill>
            </a:endParaRPr>
          </a:p>
        </p:txBody>
      </p:sp>
      <p:sp>
        <p:nvSpPr>
          <p:cNvPr id="36" name="TextBox 35"/>
          <p:cNvSpPr txBox="1"/>
          <p:nvPr/>
        </p:nvSpPr>
        <p:spPr>
          <a:xfrm>
            <a:off x="4903763" y="2857709"/>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65%</a:t>
            </a:r>
            <a:endParaRPr lang="zh-CN" altLang="en-US" sz="1600" dirty="0">
              <a:solidFill>
                <a:schemeClr val="accent1"/>
              </a:solidFill>
            </a:endParaRPr>
          </a:p>
        </p:txBody>
      </p:sp>
      <p:grpSp>
        <p:nvGrpSpPr>
          <p:cNvPr id="3" name="组合 2"/>
          <p:cNvGrpSpPr/>
          <p:nvPr/>
        </p:nvGrpSpPr>
        <p:grpSpPr>
          <a:xfrm>
            <a:off x="2577823" y="5384438"/>
            <a:ext cx="1235966" cy="292388"/>
            <a:chOff x="1933023" y="4038332"/>
            <a:chExt cx="927095" cy="219291"/>
          </a:xfrm>
        </p:grpSpPr>
        <p:sp>
          <p:nvSpPr>
            <p:cNvPr id="58" name="矩形 57"/>
            <p:cNvSpPr/>
            <p:nvPr/>
          </p:nvSpPr>
          <p:spPr>
            <a:xfrm>
              <a:off x="1933023" y="4104824"/>
              <a:ext cx="368875"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2346449" y="4038332"/>
              <a:ext cx="513669" cy="219291"/>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300" dirty="0">
                  <a:solidFill>
                    <a:schemeClr val="bg1">
                      <a:lumMod val="65000"/>
                    </a:schemeClr>
                  </a:solidFill>
                </a:rPr>
                <a:t>计划数</a:t>
              </a:r>
              <a:endParaRPr lang="zh-CN" altLang="en-US" sz="1300" dirty="0">
                <a:solidFill>
                  <a:schemeClr val="bg1">
                    <a:lumMod val="65000"/>
                  </a:schemeClr>
                </a:solidFill>
              </a:endParaRPr>
            </a:p>
          </p:txBody>
        </p:sp>
      </p:grpSp>
      <p:grpSp>
        <p:nvGrpSpPr>
          <p:cNvPr id="5" name="组合 4"/>
          <p:cNvGrpSpPr/>
          <p:nvPr/>
        </p:nvGrpSpPr>
        <p:grpSpPr>
          <a:xfrm>
            <a:off x="4260572" y="5404957"/>
            <a:ext cx="1279795" cy="292388"/>
            <a:chOff x="3195248" y="4053721"/>
            <a:chExt cx="959971" cy="219291"/>
          </a:xfrm>
        </p:grpSpPr>
        <p:sp>
          <p:nvSpPr>
            <p:cNvPr id="59" name="矩形 58"/>
            <p:cNvSpPr/>
            <p:nvPr/>
          </p:nvSpPr>
          <p:spPr>
            <a:xfrm>
              <a:off x="3195248" y="4104824"/>
              <a:ext cx="368875"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3641550" y="4053721"/>
              <a:ext cx="513669" cy="219291"/>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300" dirty="0">
                  <a:solidFill>
                    <a:schemeClr val="accent1"/>
                  </a:solidFill>
                </a:rPr>
                <a:t>实际数</a:t>
              </a:r>
              <a:endParaRPr lang="zh-CN" altLang="en-US" sz="1300" dirty="0">
                <a:solidFill>
                  <a:schemeClr val="accent1"/>
                </a:solidFill>
              </a:endParaRPr>
            </a:p>
          </p:txBody>
        </p:sp>
      </p:gr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574522" y="1787595"/>
            <a:ext cx="3705380" cy="214022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C:\Users\MDG\Desktop\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18" b="9780"/>
          <a:stretch>
            <a:fillRect/>
          </a:stretch>
        </p:blipFill>
        <p:spPr bwMode="auto">
          <a:xfrm>
            <a:off x="7574522" y="4072869"/>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par>
                                <p:cTn id="63" presetID="22" presetClass="entr" presetSubtype="8" fill="hold" grpId="0" nodeType="withEffect">
                                  <p:stCondLst>
                                    <p:cond delay="20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par>
                                <p:cTn id="66" presetID="22" presetClass="entr" presetSubtype="8" fill="hold" grpId="0" nodeType="withEffect">
                                  <p:stCondLst>
                                    <p:cond delay="40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par>
                                <p:cTn id="69" presetID="22" presetClass="entr" presetSubtype="8" fill="hold" grpId="0" nodeType="withEffect">
                                  <p:stCondLst>
                                    <p:cond delay="60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childTnLst>
                          </p:cTn>
                        </p:par>
                        <p:par>
                          <p:cTn id="100" fill="hold">
                            <p:stCondLst>
                              <p:cond delay="3500"/>
                            </p:stCondLst>
                            <p:childTnLst>
                              <p:par>
                                <p:cTn id="101" presetID="2" presetClass="entr" presetSubtype="1" fill="hold" nodeType="afterEffect">
                                  <p:stCondLst>
                                    <p:cond delay="0"/>
                                  </p:stCondLst>
                                  <p:childTnLst>
                                    <p:set>
                                      <p:cBhvr>
                                        <p:cTn id="102" dur="1" fill="hold">
                                          <p:stCondLst>
                                            <p:cond delay="0"/>
                                          </p:stCondLst>
                                        </p:cTn>
                                        <p:tgtEl>
                                          <p:spTgt spid="1026"/>
                                        </p:tgtEl>
                                        <p:attrNameLst>
                                          <p:attrName>style.visibility</p:attrName>
                                        </p:attrNameLst>
                                      </p:cBhvr>
                                      <p:to>
                                        <p:strVal val="visible"/>
                                      </p:to>
                                    </p:set>
                                    <p:anim calcmode="lin" valueType="num">
                                      <p:cBhvr additive="base">
                                        <p:cTn id="103" dur="500" fill="hold"/>
                                        <p:tgtEl>
                                          <p:spTgt spid="1026"/>
                                        </p:tgtEl>
                                        <p:attrNameLst>
                                          <p:attrName>ppt_x</p:attrName>
                                        </p:attrNameLst>
                                      </p:cBhvr>
                                      <p:tavLst>
                                        <p:tav tm="0">
                                          <p:val>
                                            <p:strVal val="#ppt_x"/>
                                          </p:val>
                                        </p:tav>
                                        <p:tav tm="100000">
                                          <p:val>
                                            <p:strVal val="#ppt_x"/>
                                          </p:val>
                                        </p:tav>
                                      </p:tavLst>
                                    </p:anim>
                                    <p:anim calcmode="lin" valueType="num">
                                      <p:cBhvr additive="base">
                                        <p:cTn id="104" dur="500" fill="hold"/>
                                        <p:tgtEl>
                                          <p:spTgt spid="1026"/>
                                        </p:tgtEl>
                                        <p:attrNameLst>
                                          <p:attrName>ppt_y</p:attrName>
                                        </p:attrNameLst>
                                      </p:cBhvr>
                                      <p:tavLst>
                                        <p:tav tm="0">
                                          <p:val>
                                            <p:strVal val="0-#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28"/>
                                        </p:tgtEl>
                                        <p:attrNameLst>
                                          <p:attrName>style.visibility</p:attrName>
                                        </p:attrNameLst>
                                      </p:cBhvr>
                                      <p:to>
                                        <p:strVal val="visible"/>
                                      </p:to>
                                    </p:set>
                                    <p:anim calcmode="lin" valueType="num">
                                      <p:cBhvr additive="base">
                                        <p:cTn id="107" dur="500" fill="hold"/>
                                        <p:tgtEl>
                                          <p:spTgt spid="1028"/>
                                        </p:tgtEl>
                                        <p:attrNameLst>
                                          <p:attrName>ppt_x</p:attrName>
                                        </p:attrNameLst>
                                      </p:cBhvr>
                                      <p:tavLst>
                                        <p:tav tm="0">
                                          <p:val>
                                            <p:strVal val="#ppt_x"/>
                                          </p:val>
                                        </p:tav>
                                        <p:tav tm="100000">
                                          <p:val>
                                            <p:strVal val="#ppt_x"/>
                                          </p:val>
                                        </p:tav>
                                      </p:tavLst>
                                    </p:anim>
                                    <p:anim calcmode="lin" valueType="num">
                                      <p:cBhvr additive="base">
                                        <p:cTn id="10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21" grpId="0" animBg="1"/>
      <p:bldP spid="22" grpId="0" animBg="1"/>
      <p:bldP spid="24" grpId="0" animBg="1"/>
      <p:bldP spid="25"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entagon 25"/>
          <p:cNvSpPr/>
          <p:nvPr/>
        </p:nvSpPr>
        <p:spPr>
          <a:xfrm flipH="1">
            <a:off x="7877784" y="2063443"/>
            <a:ext cx="4332505" cy="69128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4" name="TextBox 26"/>
          <p:cNvSpPr txBox="1"/>
          <p:nvPr/>
        </p:nvSpPr>
        <p:spPr>
          <a:xfrm flipH="1">
            <a:off x="8369734" y="2209034"/>
            <a:ext cx="1715879" cy="400101"/>
          </a:xfrm>
          <a:prstGeom prst="rect">
            <a:avLst/>
          </a:prstGeom>
        </p:spPr>
        <p:txBody>
          <a:bodyPr wrap="squar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a:solidFill>
                  <a:schemeClr val="bg1">
                    <a:lumMod val="95000"/>
                  </a:schemeClr>
                </a:solidFill>
              </a:rPr>
              <a:t>输入关键字</a:t>
            </a:r>
            <a:endParaRPr lang="en-US" sz="2000" dirty="0">
              <a:solidFill>
                <a:schemeClr val="bg1">
                  <a:lumMod val="95000"/>
                </a:schemeClr>
              </a:solidFill>
            </a:endParaRPr>
          </a:p>
        </p:txBody>
      </p:sp>
      <p:sp>
        <p:nvSpPr>
          <p:cNvPr id="91" name="Pentagon 28"/>
          <p:cNvSpPr/>
          <p:nvPr/>
        </p:nvSpPr>
        <p:spPr>
          <a:xfrm flipH="1">
            <a:off x="8549898" y="2908344"/>
            <a:ext cx="3641311"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2" name="TextBox 29"/>
          <p:cNvSpPr txBox="1"/>
          <p:nvPr/>
        </p:nvSpPr>
        <p:spPr>
          <a:xfrm flipH="1">
            <a:off x="9128418" y="3053938"/>
            <a:ext cx="1779969"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sp>
        <p:nvSpPr>
          <p:cNvPr id="89" name="Pentagon 31"/>
          <p:cNvSpPr/>
          <p:nvPr/>
        </p:nvSpPr>
        <p:spPr>
          <a:xfrm flipH="1">
            <a:off x="9260171" y="3753246"/>
            <a:ext cx="2950117" cy="6912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0" name="TextBox 32"/>
          <p:cNvSpPr txBox="1"/>
          <p:nvPr/>
        </p:nvSpPr>
        <p:spPr>
          <a:xfrm flipH="1">
            <a:off x="9749866" y="3898840"/>
            <a:ext cx="1679216"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sp>
        <p:nvSpPr>
          <p:cNvPr id="87" name="Pentagon 34"/>
          <p:cNvSpPr/>
          <p:nvPr/>
        </p:nvSpPr>
        <p:spPr>
          <a:xfrm flipH="1">
            <a:off x="10085614" y="4598146"/>
            <a:ext cx="2105323"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8" name="TextBox 35"/>
          <p:cNvSpPr txBox="1"/>
          <p:nvPr/>
        </p:nvSpPr>
        <p:spPr>
          <a:xfrm flipH="1">
            <a:off x="10571365" y="4743740"/>
            <a:ext cx="1619571"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graphicFrame>
        <p:nvGraphicFramePr>
          <p:cNvPr id="96" name="Chart 37"/>
          <p:cNvGraphicFramePr/>
          <p:nvPr/>
        </p:nvGraphicFramePr>
        <p:xfrm>
          <a:off x="1042533" y="3963579"/>
          <a:ext cx="7439648" cy="2125415"/>
        </p:xfrm>
        <a:graphic>
          <a:graphicData uri="http://schemas.openxmlformats.org/drawingml/2006/chart">
            <c:chart xmlns:c="http://schemas.openxmlformats.org/drawingml/2006/chart" xmlns:r="http://schemas.openxmlformats.org/officeDocument/2006/relationships" r:id="rId1"/>
          </a:graphicData>
        </a:graphic>
      </p:graphicFrame>
      <p:sp>
        <p:nvSpPr>
          <p:cNvPr id="99" name="矩形 98"/>
          <p:cNvSpPr/>
          <p:nvPr/>
        </p:nvSpPr>
        <p:spPr>
          <a:xfrm>
            <a:off x="1090655" y="1549411"/>
            <a:ext cx="2408127"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添加主要观点</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47"/>
          <p:cNvSpPr>
            <a:spLocks noChangeArrowheads="1"/>
          </p:cNvSpPr>
          <p:nvPr/>
        </p:nvSpPr>
        <p:spPr bwMode="auto">
          <a:xfrm>
            <a:off x="1090654" y="2034570"/>
            <a:ext cx="6252723" cy="170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spcAft>
                <a:spcPts val="500"/>
              </a:spcAft>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tx1">
                  <a:lumMod val="65000"/>
                  <a:lumOff val="35000"/>
                </a:schemeClr>
              </a:solidFill>
              <a:sym typeface="微软雅黑" panose="020B0503020204020204" pitchFamily="34" charset="-122"/>
            </a:endParaRPr>
          </a:p>
          <a:p>
            <a:pPr>
              <a:lnSpc>
                <a:spcPct val="120000"/>
              </a:lnSpc>
              <a:spcBef>
                <a:spcPct val="0"/>
              </a:spcBef>
              <a:spcAft>
                <a:spcPts val="500"/>
              </a:spcAft>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en-US" altLang="zh-CN" sz="1400" dirty="0">
                <a:solidFill>
                  <a:schemeClr val="tx1">
                    <a:lumMod val="65000"/>
                    <a:lumOff val="35000"/>
                  </a:schemeClr>
                </a:solidFill>
                <a:sym typeface="微软雅黑" panose="020B0503020204020204" pitchFamily="34" charset="-122"/>
              </a:rPr>
              <a:t>,</a:t>
            </a: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6">
                                            <p:graphicEl>
                                              <a:chart seriesIdx="-3" categoryIdx="-3" bldStep="gridLegend"/>
                                            </p:graphicEl>
                                          </p:spTgt>
                                        </p:tgtEl>
                                        <p:attrNameLst>
                                          <p:attrName>style.visibility</p:attrName>
                                        </p:attrNameLst>
                                      </p:cBhvr>
                                      <p:to>
                                        <p:strVal val="visible"/>
                                      </p:to>
                                    </p:set>
                                    <p:animEffect transition="in" filter="slide(fromLeft)">
                                      <p:cBhvr>
                                        <p:cTn id="7" dur="500"/>
                                        <p:tgtEl>
                                          <p:spTgt spid="96">
                                            <p:graphicEl>
                                              <a:chart seriesIdx="-3" categoryIdx="-3" bldStep="gridLegend"/>
                                            </p:graphic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6">
                                            <p:graphicEl>
                                              <a:chart seriesIdx="0" categoryIdx="-4" bldStep="series"/>
                                            </p:graphicEl>
                                          </p:spTgt>
                                        </p:tgtEl>
                                        <p:attrNameLst>
                                          <p:attrName>style.visibility</p:attrName>
                                        </p:attrNameLst>
                                      </p:cBhvr>
                                      <p:to>
                                        <p:strVal val="visible"/>
                                      </p:to>
                                    </p:set>
                                    <p:animEffect transition="in" filter="slide(fromLeft)">
                                      <p:cBhvr>
                                        <p:cTn id="11" dur="500"/>
                                        <p:tgtEl>
                                          <p:spTgt spid="96">
                                            <p:graphicEl>
                                              <a:chart seriesIdx="0" categoryIdx="-4" bldStep="series"/>
                                            </p:graphicEl>
                                          </p:spTgt>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6">
                                            <p:graphicEl>
                                              <a:chart seriesIdx="1" categoryIdx="-4" bldStep="series"/>
                                            </p:graphicEl>
                                          </p:spTgt>
                                        </p:tgtEl>
                                        <p:attrNameLst>
                                          <p:attrName>style.visibility</p:attrName>
                                        </p:attrNameLst>
                                      </p:cBhvr>
                                      <p:to>
                                        <p:strVal val="visible"/>
                                      </p:to>
                                    </p:set>
                                    <p:animEffect transition="in" filter="slide(fromLeft)">
                                      <p:cBhvr>
                                        <p:cTn id="15" dur="500"/>
                                        <p:tgtEl>
                                          <p:spTgt spid="96">
                                            <p:graphicEl>
                                              <a:chart seriesIdx="1" categoryIdx="-4" bldStep="series"/>
                                            </p:graphicEl>
                                          </p:spTgt>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96">
                                            <p:graphicEl>
                                              <a:chart seriesIdx="2" categoryIdx="-4" bldStep="series"/>
                                            </p:graphicEl>
                                          </p:spTgt>
                                        </p:tgtEl>
                                        <p:attrNameLst>
                                          <p:attrName>style.visibility</p:attrName>
                                        </p:attrNameLst>
                                      </p:cBhvr>
                                      <p:to>
                                        <p:strVal val="visible"/>
                                      </p:to>
                                    </p:set>
                                    <p:animEffect transition="in" filter="slide(fromLeft)">
                                      <p:cBhvr>
                                        <p:cTn id="19" dur="500"/>
                                        <p:tgtEl>
                                          <p:spTgt spid="96">
                                            <p:graphicEl>
                                              <a:chart seriesIdx="2" categoryIdx="-4" bldStep="series"/>
                                            </p:graphicEl>
                                          </p:spTgt>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96">
                                            <p:graphicEl>
                                              <a:chart seriesIdx="3" categoryIdx="-4" bldStep="series"/>
                                            </p:graphicEl>
                                          </p:spTgt>
                                        </p:tgtEl>
                                        <p:attrNameLst>
                                          <p:attrName>style.visibility</p:attrName>
                                        </p:attrNameLst>
                                      </p:cBhvr>
                                      <p:to>
                                        <p:strVal val="visible"/>
                                      </p:to>
                                    </p:set>
                                    <p:animEffect transition="in" filter="slide(fromLeft)">
                                      <p:cBhvr>
                                        <p:cTn id="23" dur="500"/>
                                        <p:tgtEl>
                                          <p:spTgt spid="96">
                                            <p:graphicEl>
                                              <a:chart seriesIdx="3" categoryIdx="-4" bldStep="series"/>
                                            </p:graphicEl>
                                          </p:spTgt>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1+#ppt_w/2"/>
                                          </p:val>
                                        </p:tav>
                                        <p:tav tm="100000">
                                          <p:val>
                                            <p:strVal val="#ppt_x"/>
                                          </p:val>
                                        </p:tav>
                                      </p:tavLst>
                                    </p:anim>
                                    <p:anim calcmode="lin" valueType="num">
                                      <p:cBhvr additive="base">
                                        <p:cTn id="28" dur="500" fill="hold"/>
                                        <p:tgtEl>
                                          <p:spTgt spid="9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500" fill="hold"/>
                                        <p:tgtEl>
                                          <p:spTgt spid="94"/>
                                        </p:tgtEl>
                                        <p:attrNameLst>
                                          <p:attrName>ppt_x</p:attrName>
                                        </p:attrNameLst>
                                      </p:cBhvr>
                                      <p:tavLst>
                                        <p:tav tm="0">
                                          <p:val>
                                            <p:strVal val="1+#ppt_w/2"/>
                                          </p:val>
                                        </p:tav>
                                        <p:tav tm="100000">
                                          <p:val>
                                            <p:strVal val="#ppt_x"/>
                                          </p:val>
                                        </p:tav>
                                      </p:tavLst>
                                    </p:anim>
                                    <p:anim calcmode="lin" valueType="num">
                                      <p:cBhvr additive="base">
                                        <p:cTn id="32" dur="500" fill="hold"/>
                                        <p:tgtEl>
                                          <p:spTgt spid="9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500" fill="hold"/>
                                        <p:tgtEl>
                                          <p:spTgt spid="92"/>
                                        </p:tgtEl>
                                        <p:attrNameLst>
                                          <p:attrName>ppt_x</p:attrName>
                                        </p:attrNameLst>
                                      </p:cBhvr>
                                      <p:tavLst>
                                        <p:tav tm="0">
                                          <p:val>
                                            <p:strVal val="1+#ppt_w/2"/>
                                          </p:val>
                                        </p:tav>
                                        <p:tav tm="100000">
                                          <p:val>
                                            <p:strVal val="#ppt_x"/>
                                          </p:val>
                                        </p:tav>
                                      </p:tavLst>
                                    </p:anim>
                                    <p:anim calcmode="lin" valueType="num">
                                      <p:cBhvr additive="base">
                                        <p:cTn id="40" dur="500" fill="hold"/>
                                        <p:tgtEl>
                                          <p:spTgt spid="9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additive="base">
                                        <p:cTn id="43" dur="500" fill="hold"/>
                                        <p:tgtEl>
                                          <p:spTgt spid="89"/>
                                        </p:tgtEl>
                                        <p:attrNameLst>
                                          <p:attrName>ppt_x</p:attrName>
                                        </p:attrNameLst>
                                      </p:cBhvr>
                                      <p:tavLst>
                                        <p:tav tm="0">
                                          <p:val>
                                            <p:strVal val="1+#ppt_w/2"/>
                                          </p:val>
                                        </p:tav>
                                        <p:tav tm="100000">
                                          <p:val>
                                            <p:strVal val="#ppt_x"/>
                                          </p:val>
                                        </p:tav>
                                      </p:tavLst>
                                    </p:anim>
                                    <p:anim calcmode="lin" valueType="num">
                                      <p:cBhvr additive="base">
                                        <p:cTn id="44" dur="500" fill="hold"/>
                                        <p:tgtEl>
                                          <p:spTgt spid="8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additive="base">
                                        <p:cTn id="47" dur="500" fill="hold"/>
                                        <p:tgtEl>
                                          <p:spTgt spid="90"/>
                                        </p:tgtEl>
                                        <p:attrNameLst>
                                          <p:attrName>ppt_x</p:attrName>
                                        </p:attrNameLst>
                                      </p:cBhvr>
                                      <p:tavLst>
                                        <p:tav tm="0">
                                          <p:val>
                                            <p:strVal val="1+#ppt_w/2"/>
                                          </p:val>
                                        </p:tav>
                                        <p:tav tm="100000">
                                          <p:val>
                                            <p:strVal val="#ppt_x"/>
                                          </p:val>
                                        </p:tav>
                                      </p:tavLst>
                                    </p:anim>
                                    <p:anim calcmode="lin" valueType="num">
                                      <p:cBhvr additive="base">
                                        <p:cTn id="48" dur="500" fill="hold"/>
                                        <p:tgtEl>
                                          <p:spTgt spid="9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fill="hold"/>
                                        <p:tgtEl>
                                          <p:spTgt spid="87"/>
                                        </p:tgtEl>
                                        <p:attrNameLst>
                                          <p:attrName>ppt_x</p:attrName>
                                        </p:attrNameLst>
                                      </p:cBhvr>
                                      <p:tavLst>
                                        <p:tav tm="0">
                                          <p:val>
                                            <p:strVal val="1+#ppt_w/2"/>
                                          </p:val>
                                        </p:tav>
                                        <p:tav tm="100000">
                                          <p:val>
                                            <p:strVal val="#ppt_x"/>
                                          </p:val>
                                        </p:tav>
                                      </p:tavLst>
                                    </p:anim>
                                    <p:anim calcmode="lin" valueType="num">
                                      <p:cBhvr additive="base">
                                        <p:cTn id="52" dur="500" fill="hold"/>
                                        <p:tgtEl>
                                          <p:spTgt spid="8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500" fill="hold"/>
                                        <p:tgtEl>
                                          <p:spTgt spid="88"/>
                                        </p:tgtEl>
                                        <p:attrNameLst>
                                          <p:attrName>ppt_x</p:attrName>
                                        </p:attrNameLst>
                                      </p:cBhvr>
                                      <p:tavLst>
                                        <p:tav tm="0">
                                          <p:val>
                                            <p:strVal val="1+#ppt_w/2"/>
                                          </p:val>
                                        </p:tav>
                                        <p:tav tm="100000">
                                          <p:val>
                                            <p:strVal val="#ppt_x"/>
                                          </p:val>
                                        </p:tav>
                                      </p:tavLst>
                                    </p:anim>
                                    <p:anim calcmode="lin" valueType="num">
                                      <p:cBhvr additive="base">
                                        <p:cTn id="56" dur="500" fill="hold"/>
                                        <p:tgtEl>
                                          <p:spTgt spid="88"/>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up)">
                                      <p:cBhvr>
                                        <p:cTn id="64" dur="500"/>
                                        <p:tgtEl>
                                          <p:spTgt spid="100"/>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93"/>
                                        </p:tgtEl>
                                      </p:cBhvr>
                                    </p:animEffect>
                                    <p:animScale>
                                      <p:cBhvr>
                                        <p:cTn id="68" dur="250" autoRev="1" fill="hold"/>
                                        <p:tgtEl>
                                          <p:spTgt spid="93"/>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94"/>
                                        </p:tgtEl>
                                      </p:cBhvr>
                                    </p:animEffect>
                                    <p:animScale>
                                      <p:cBhvr>
                                        <p:cTn id="71" dur="250" autoRev="1" fill="hold"/>
                                        <p:tgtEl>
                                          <p:spTgt spid="94"/>
                                        </p:tgtEl>
                                      </p:cBhvr>
                                      <p:by x="105000" y="105000"/>
                                    </p:animScale>
                                  </p:childTnLst>
                                </p:cTn>
                              </p:par>
                              <p:par>
                                <p:cTn id="72" presetID="26" presetClass="emph" presetSubtype="0" fill="hold" grpId="1" nodeType="withEffect">
                                  <p:stCondLst>
                                    <p:cond delay="500"/>
                                  </p:stCondLst>
                                  <p:childTnLst>
                                    <p:animEffect transition="out" filter="fade">
                                      <p:cBhvr>
                                        <p:cTn id="73" dur="500" tmFilter="0, 0; .2, .5; .8, .5; 1, 0"/>
                                        <p:tgtEl>
                                          <p:spTgt spid="91"/>
                                        </p:tgtEl>
                                      </p:cBhvr>
                                    </p:animEffect>
                                    <p:animScale>
                                      <p:cBhvr>
                                        <p:cTn id="74" dur="250" autoRev="1" fill="hold"/>
                                        <p:tgtEl>
                                          <p:spTgt spid="91"/>
                                        </p:tgtEl>
                                      </p:cBhvr>
                                      <p:by x="105000" y="105000"/>
                                    </p:animScale>
                                  </p:childTnLst>
                                </p:cTn>
                              </p:par>
                              <p:par>
                                <p:cTn id="75" presetID="26" presetClass="emph" presetSubtype="0" fill="hold" grpId="1" nodeType="withEffect">
                                  <p:stCondLst>
                                    <p:cond delay="500"/>
                                  </p:stCondLst>
                                  <p:childTnLst>
                                    <p:animEffect transition="out" filter="fade">
                                      <p:cBhvr>
                                        <p:cTn id="76" dur="500" tmFilter="0, 0; .2, .5; .8, .5; 1, 0"/>
                                        <p:tgtEl>
                                          <p:spTgt spid="92"/>
                                        </p:tgtEl>
                                      </p:cBhvr>
                                    </p:animEffect>
                                    <p:animScale>
                                      <p:cBhvr>
                                        <p:cTn id="77" dur="250" autoRev="1" fill="hold"/>
                                        <p:tgtEl>
                                          <p:spTgt spid="92"/>
                                        </p:tgtEl>
                                      </p:cBhvr>
                                      <p:by x="105000" y="105000"/>
                                    </p:animScale>
                                  </p:childTnLst>
                                </p:cTn>
                              </p:par>
                              <p:par>
                                <p:cTn id="78" presetID="26" presetClass="emph" presetSubtype="0" fill="hold" grpId="1" nodeType="withEffect">
                                  <p:stCondLst>
                                    <p:cond delay="250"/>
                                  </p:stCondLst>
                                  <p:childTnLst>
                                    <p:animEffect transition="out" filter="fade">
                                      <p:cBhvr>
                                        <p:cTn id="79" dur="500" tmFilter="0, 0; .2, .5; .8, .5; 1, 0"/>
                                        <p:tgtEl>
                                          <p:spTgt spid="89"/>
                                        </p:tgtEl>
                                      </p:cBhvr>
                                    </p:animEffect>
                                    <p:animScale>
                                      <p:cBhvr>
                                        <p:cTn id="80" dur="250" autoRev="1" fill="hold"/>
                                        <p:tgtEl>
                                          <p:spTgt spid="89"/>
                                        </p:tgtEl>
                                      </p:cBhvr>
                                      <p:by x="105000" y="105000"/>
                                    </p:animScale>
                                  </p:childTnLst>
                                </p:cTn>
                              </p:par>
                              <p:par>
                                <p:cTn id="81" presetID="26" presetClass="emph" presetSubtype="0" fill="hold" grpId="1" nodeType="withEffect">
                                  <p:stCondLst>
                                    <p:cond delay="250"/>
                                  </p:stCondLst>
                                  <p:childTnLst>
                                    <p:animEffect transition="out" filter="fade">
                                      <p:cBhvr>
                                        <p:cTn id="82" dur="500" tmFilter="0, 0; .2, .5; .8, .5; 1, 0"/>
                                        <p:tgtEl>
                                          <p:spTgt spid="90"/>
                                        </p:tgtEl>
                                      </p:cBhvr>
                                    </p:animEffect>
                                    <p:animScale>
                                      <p:cBhvr>
                                        <p:cTn id="83" dur="250" autoRev="1" fill="hold"/>
                                        <p:tgtEl>
                                          <p:spTgt spid="90"/>
                                        </p:tgtEl>
                                      </p:cBhvr>
                                      <p:by x="105000" y="105000"/>
                                    </p:animScale>
                                  </p:childTnLst>
                                </p:cTn>
                              </p:par>
                              <p:par>
                                <p:cTn id="84" presetID="26" presetClass="emph" presetSubtype="0" fill="hold" grpId="1" nodeType="withEffect">
                                  <p:stCondLst>
                                    <p:cond delay="750"/>
                                  </p:stCondLst>
                                  <p:childTnLst>
                                    <p:animEffect transition="out" filter="fade">
                                      <p:cBhvr>
                                        <p:cTn id="85" dur="500" tmFilter="0, 0; .2, .5; .8, .5; 1, 0"/>
                                        <p:tgtEl>
                                          <p:spTgt spid="87"/>
                                        </p:tgtEl>
                                      </p:cBhvr>
                                    </p:animEffect>
                                    <p:animScale>
                                      <p:cBhvr>
                                        <p:cTn id="86" dur="250" autoRev="1" fill="hold"/>
                                        <p:tgtEl>
                                          <p:spTgt spid="87"/>
                                        </p:tgtEl>
                                      </p:cBhvr>
                                      <p:by x="105000" y="105000"/>
                                    </p:animScale>
                                  </p:childTnLst>
                                </p:cTn>
                              </p:par>
                              <p:par>
                                <p:cTn id="87" presetID="26" presetClass="emph" presetSubtype="0" fill="hold" grpId="1" nodeType="withEffect">
                                  <p:stCondLst>
                                    <p:cond delay="750"/>
                                  </p:stCondLst>
                                  <p:childTnLst>
                                    <p:animEffect transition="out" filter="fade">
                                      <p:cBhvr>
                                        <p:cTn id="88" dur="500" tmFilter="0, 0; .2, .5; .8, .5; 1, 0"/>
                                        <p:tgtEl>
                                          <p:spTgt spid="88"/>
                                        </p:tgtEl>
                                      </p:cBhvr>
                                    </p:animEffect>
                                    <p:animScale>
                                      <p:cBhvr>
                                        <p:cTn id="89"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4" grpId="0"/>
      <p:bldP spid="94" grpId="1"/>
      <p:bldP spid="91" grpId="0" animBg="1"/>
      <p:bldP spid="91" grpId="1" animBg="1"/>
      <p:bldP spid="92" grpId="0"/>
      <p:bldP spid="92" grpId="1"/>
      <p:bldP spid="89" grpId="0" animBg="1"/>
      <p:bldP spid="89" grpId="1" animBg="1"/>
      <p:bldP spid="90" grpId="0"/>
      <p:bldP spid="90" grpId="1"/>
      <p:bldP spid="87" grpId="0" animBg="1"/>
      <p:bldP spid="87" grpId="1" animBg="1"/>
      <p:bldP spid="88" grpId="0"/>
      <p:bldP spid="88" grpId="1"/>
      <p:bldGraphic spid="96" grpId="0">
        <p:bldSub>
          <a:bldChart bld="series"/>
        </p:bldSub>
      </p:bldGraphic>
      <p:bldP spid="99"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0"/>
          <p:cNvSpPr/>
          <p:nvPr/>
        </p:nvSpPr>
        <p:spPr bwMode="auto">
          <a:xfrm rot="21015878">
            <a:off x="9708788" y="1611384"/>
            <a:ext cx="601038" cy="2738275"/>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0" name="矩形 292"/>
          <p:cNvSpPr/>
          <p:nvPr/>
        </p:nvSpPr>
        <p:spPr bwMode="auto">
          <a:xfrm rot="3830661">
            <a:off x="8630395" y="1079571"/>
            <a:ext cx="635736" cy="2805980"/>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1" name="矩形 150"/>
          <p:cNvSpPr/>
          <p:nvPr/>
        </p:nvSpPr>
        <p:spPr bwMode="auto">
          <a:xfrm rot="21015878">
            <a:off x="7880874" y="1616112"/>
            <a:ext cx="601038" cy="2738275"/>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2" name="矩形 292"/>
          <p:cNvSpPr/>
          <p:nvPr/>
        </p:nvSpPr>
        <p:spPr bwMode="auto">
          <a:xfrm rot="3830661">
            <a:off x="6803094" y="1084450"/>
            <a:ext cx="635737" cy="2805980"/>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3" name="矩形 150"/>
          <p:cNvSpPr/>
          <p:nvPr/>
        </p:nvSpPr>
        <p:spPr bwMode="auto">
          <a:xfrm rot="21015878">
            <a:off x="6050839" y="1626721"/>
            <a:ext cx="601038" cy="2738275"/>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4" name="矩形 292"/>
          <p:cNvSpPr/>
          <p:nvPr/>
        </p:nvSpPr>
        <p:spPr bwMode="auto">
          <a:xfrm rot="3830661">
            <a:off x="4972542" y="1094206"/>
            <a:ext cx="635737" cy="2805980"/>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5" name="矩形 150"/>
          <p:cNvSpPr/>
          <p:nvPr/>
        </p:nvSpPr>
        <p:spPr bwMode="auto">
          <a:xfrm rot="21015878">
            <a:off x="4357587" y="1635795"/>
            <a:ext cx="601030" cy="2737500"/>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6" name="矩形 292"/>
          <p:cNvSpPr/>
          <p:nvPr/>
        </p:nvSpPr>
        <p:spPr bwMode="auto">
          <a:xfrm rot="3830661">
            <a:off x="3275616" y="1102218"/>
            <a:ext cx="635737" cy="2804356"/>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7" name="矩形 151"/>
          <p:cNvSpPr/>
          <p:nvPr/>
        </p:nvSpPr>
        <p:spPr bwMode="auto">
          <a:xfrm rot="6911544">
            <a:off x="5017240" y="1874795"/>
            <a:ext cx="847771" cy="329536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grpSp>
        <p:nvGrpSpPr>
          <p:cNvPr id="38" name="组合 37"/>
          <p:cNvGrpSpPr/>
          <p:nvPr/>
        </p:nvGrpSpPr>
        <p:grpSpPr>
          <a:xfrm>
            <a:off x="2100322" y="3107182"/>
            <a:ext cx="3295320" cy="847531"/>
            <a:chOff x="1574851" y="2330386"/>
            <a:chExt cx="2471812" cy="635648"/>
          </a:xfrm>
        </p:grpSpPr>
        <p:sp>
          <p:nvSpPr>
            <p:cNvPr id="39" name="矩形 151"/>
            <p:cNvSpPr/>
            <p:nvPr/>
          </p:nvSpPr>
          <p:spPr bwMode="auto">
            <a:xfrm rot="6911544">
              <a:off x="2492933" y="1412304"/>
              <a:ext cx="635648" cy="2471812"/>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40" name="矩形 104"/>
            <p:cNvSpPr>
              <a:spLocks noChangeArrowheads="1"/>
            </p:cNvSpPr>
            <p:nvPr/>
          </p:nvSpPr>
          <p:spPr bwMode="auto">
            <a:xfrm rot="1126831">
              <a:off x="2248862" y="2624916"/>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项目键入</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41" name="文本框 295"/>
            <p:cNvSpPr txBox="1">
              <a:spLocks noChangeArrowheads="1"/>
            </p:cNvSpPr>
            <p:nvPr/>
          </p:nvSpPr>
          <p:spPr bwMode="auto">
            <a:xfrm rot="885813">
              <a:off x="1786143" y="2353025"/>
              <a:ext cx="46095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Impact" panose="020B0806030902050204" pitchFamily="34" charset="0"/>
                </a:rPr>
                <a:t>01</a:t>
              </a:r>
              <a:endParaRPr lang="zh-CN" altLang="en-US" sz="2100" b="1">
                <a:solidFill>
                  <a:schemeClr val="bg1"/>
                </a:solidFill>
                <a:latin typeface="Impact" panose="020B0806030902050204" pitchFamily="34" charset="0"/>
              </a:endParaRPr>
            </a:p>
          </p:txBody>
        </p:sp>
      </p:grpSp>
      <p:sp>
        <p:nvSpPr>
          <p:cNvPr id="42" name="文本框 205"/>
          <p:cNvSpPr txBox="1">
            <a:spLocks noChangeArrowheads="1"/>
          </p:cNvSpPr>
          <p:nvPr/>
        </p:nvSpPr>
        <p:spPr bwMode="auto">
          <a:xfrm rot="885813">
            <a:off x="4199555" y="3047059"/>
            <a:ext cx="614520"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Impact" panose="020B0806030902050204" pitchFamily="34" charset="0"/>
              </a:rPr>
              <a:t>02</a:t>
            </a:r>
            <a:endParaRPr lang="zh-CN" altLang="en-US" sz="2100" b="1">
              <a:solidFill>
                <a:schemeClr val="bg1"/>
              </a:solidFill>
              <a:latin typeface="Impact" panose="020B0806030902050204" pitchFamily="34" charset="0"/>
            </a:endParaRPr>
          </a:p>
        </p:txBody>
      </p:sp>
      <p:sp>
        <p:nvSpPr>
          <p:cNvPr id="43" name="矩形 104"/>
          <p:cNvSpPr>
            <a:spLocks noChangeArrowheads="1"/>
          </p:cNvSpPr>
          <p:nvPr/>
        </p:nvSpPr>
        <p:spPr bwMode="auto">
          <a:xfrm rot="1126831">
            <a:off x="4855575" y="3396707"/>
            <a:ext cx="122082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项目键入</a:t>
            </a:r>
            <a:endParaRPr lang="zh-CN" altLang="en-US" sz="1900" b="1">
              <a:solidFill>
                <a:schemeClr val="bg1"/>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623477" y="3047942"/>
            <a:ext cx="3295367" cy="887814"/>
            <a:chOff x="4217560" y="2285955"/>
            <a:chExt cx="2471847" cy="665860"/>
          </a:xfrm>
        </p:grpSpPr>
        <p:sp>
          <p:nvSpPr>
            <p:cNvPr id="45" name="矩形 151"/>
            <p:cNvSpPr/>
            <p:nvPr/>
          </p:nvSpPr>
          <p:spPr bwMode="auto">
            <a:xfrm rot="6911544">
              <a:off x="5135570" y="1397977"/>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46" name="文本框 206"/>
            <p:cNvSpPr txBox="1">
              <a:spLocks noChangeArrowheads="1"/>
            </p:cNvSpPr>
            <p:nvPr/>
          </p:nvSpPr>
          <p:spPr bwMode="auto">
            <a:xfrm rot="885813">
              <a:off x="4467699" y="2285955"/>
              <a:ext cx="46095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Impact" panose="020B0806030902050204" pitchFamily="34" charset="0"/>
                </a:rPr>
                <a:t>03</a:t>
              </a:r>
              <a:endParaRPr lang="zh-CN" altLang="en-US" sz="2100" b="1">
                <a:solidFill>
                  <a:schemeClr val="bg1"/>
                </a:solidFill>
                <a:latin typeface="Impact" panose="020B0806030902050204" pitchFamily="34" charset="0"/>
              </a:endParaRPr>
            </a:p>
          </p:txBody>
        </p:sp>
        <p:sp>
          <p:nvSpPr>
            <p:cNvPr id="47" name="矩形 104"/>
            <p:cNvSpPr>
              <a:spLocks noChangeArrowheads="1"/>
            </p:cNvSpPr>
            <p:nvPr/>
          </p:nvSpPr>
          <p:spPr bwMode="auto">
            <a:xfrm rot="1126831">
              <a:off x="5058459" y="2570042"/>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项目键入</a:t>
              </a:r>
              <a:endParaRPr lang="zh-CN" altLang="en-US" sz="1900" b="1">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7451391" y="3047941"/>
            <a:ext cx="3295367" cy="883084"/>
            <a:chOff x="5588674" y="2285955"/>
            <a:chExt cx="2471847" cy="662313"/>
          </a:xfrm>
        </p:grpSpPr>
        <p:sp>
          <p:nvSpPr>
            <p:cNvPr id="49" name="矩形 151"/>
            <p:cNvSpPr/>
            <p:nvPr/>
          </p:nvSpPr>
          <p:spPr bwMode="auto">
            <a:xfrm rot="6911544">
              <a:off x="6506684" y="1394430"/>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50" name="文本框 207"/>
            <p:cNvSpPr txBox="1">
              <a:spLocks noChangeArrowheads="1"/>
            </p:cNvSpPr>
            <p:nvPr/>
          </p:nvSpPr>
          <p:spPr bwMode="auto">
            <a:xfrm rot="885813">
              <a:off x="5898106" y="2285955"/>
              <a:ext cx="46095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00" b="1" dirty="0">
                  <a:solidFill>
                    <a:schemeClr val="bg1"/>
                  </a:solidFill>
                  <a:latin typeface="Impact" panose="020B0806030902050204" pitchFamily="34" charset="0"/>
                </a:rPr>
                <a:t>04</a:t>
              </a:r>
              <a:endParaRPr lang="zh-CN" altLang="en-US" sz="2100" b="1" dirty="0">
                <a:solidFill>
                  <a:schemeClr val="bg1"/>
                </a:solidFill>
                <a:latin typeface="Impact" panose="020B0806030902050204" pitchFamily="34" charset="0"/>
              </a:endParaRPr>
            </a:p>
          </p:txBody>
        </p:sp>
        <p:sp>
          <p:nvSpPr>
            <p:cNvPr id="51" name="矩形 104"/>
            <p:cNvSpPr>
              <a:spLocks noChangeArrowheads="1"/>
            </p:cNvSpPr>
            <p:nvPr/>
          </p:nvSpPr>
          <p:spPr bwMode="auto">
            <a:xfrm rot="1126831">
              <a:off x="6488866" y="2581016"/>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项目键入</a:t>
              </a:r>
              <a:endParaRPr lang="zh-CN" altLang="en-US" sz="1900" b="1">
                <a:solidFill>
                  <a:schemeClr val="bg1"/>
                </a:solidFill>
                <a:latin typeface="微软雅黑" panose="020B0503020204020204" pitchFamily="34" charset="-122"/>
                <a:ea typeface="微软雅黑" panose="020B0503020204020204" pitchFamily="34" charset="-122"/>
              </a:endParaRPr>
            </a:p>
          </p:txBody>
        </p:sp>
      </p:grpSp>
      <p:sp>
        <p:nvSpPr>
          <p:cNvPr id="52" name="文本框 8"/>
          <p:cNvSpPr txBox="1"/>
          <p:nvPr/>
        </p:nvSpPr>
        <p:spPr>
          <a:xfrm>
            <a:off x="1392091"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01</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文本框 8"/>
          <p:cNvSpPr txBox="1"/>
          <p:nvPr/>
        </p:nvSpPr>
        <p:spPr>
          <a:xfrm>
            <a:off x="3888043"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02</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文本框 8"/>
          <p:cNvSpPr txBox="1"/>
          <p:nvPr/>
        </p:nvSpPr>
        <p:spPr>
          <a:xfrm>
            <a:off x="6287997"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03</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文本框 8"/>
          <p:cNvSpPr txBox="1"/>
          <p:nvPr/>
        </p:nvSpPr>
        <p:spPr>
          <a:xfrm>
            <a:off x="8726080" y="48030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04</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25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250"/>
                                        <p:tgtEl>
                                          <p:spTgt spid="3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25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50"/>
                                        <p:tgtEl>
                                          <p:spTgt spid="3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250"/>
                                        <p:tgtEl>
                                          <p:spTgt spid="3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250"/>
                                        <p:tgtEl>
                                          <p:spTgt spid="4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250"/>
                                        <p:tgtEl>
                                          <p:spTgt spid="3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250"/>
                                        <p:tgtEl>
                                          <p:spTgt spid="3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250"/>
                                        <p:tgtEl>
                                          <p:spTgt spid="4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250"/>
                                        <p:tgtEl>
                                          <p:spTgt spid="3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250"/>
                                        <p:tgtEl>
                                          <p:spTgt spid="29"/>
                                        </p:tgtEl>
                                      </p:cBhvr>
                                    </p:animEffect>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4"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ppt_x"/>
                                          </p:val>
                                        </p:tav>
                                        <p:tav tm="100000">
                                          <p:val>
                                            <p:strVal val="#ppt_x"/>
                                          </p:val>
                                        </p:tav>
                                      </p:tavLst>
                                    </p:anim>
                                    <p:anim calcmode="lin" valueType="num">
                                      <p:cBhvr additive="base">
                                        <p:cTn id="61" dur="500" fill="hold"/>
                                        <p:tgtEl>
                                          <p:spTgt spid="53"/>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ppt_x"/>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52" grpId="0"/>
      <p:bldP spid="53" grpId="0"/>
      <p:bldP spid="54" grpId="0"/>
      <p:bldP spid="55"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883">
      <a:dk1>
        <a:sysClr val="windowText" lastClr="000000"/>
      </a:dk1>
      <a:lt1>
        <a:sysClr val="window" lastClr="FFFFFF"/>
      </a:lt1>
      <a:dk2>
        <a:srgbClr val="2BB18E"/>
      </a:dk2>
      <a:lt2>
        <a:srgbClr val="2BB18E"/>
      </a:lt2>
      <a:accent1>
        <a:srgbClr val="61D0B0"/>
      </a:accent1>
      <a:accent2>
        <a:srgbClr val="2BB18E"/>
      </a:accent2>
      <a:accent3>
        <a:srgbClr val="61D0B0"/>
      </a:accent3>
      <a:accent4>
        <a:srgbClr val="2BB18E"/>
      </a:accent4>
      <a:accent5>
        <a:srgbClr val="61D0B0"/>
      </a:accent5>
      <a:accent6>
        <a:srgbClr val="2BB18E"/>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6780</Words>
  <Application>WPS 演示</Application>
  <PresentationFormat>宽屏</PresentationFormat>
  <Paragraphs>910</Paragraphs>
  <Slides>39</Slides>
  <Notes>30</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39</vt:i4>
      </vt:variant>
    </vt:vector>
  </HeadingPairs>
  <TitlesOfParts>
    <vt:vector size="62" baseType="lpstr">
      <vt:lpstr>Arial</vt:lpstr>
      <vt:lpstr>宋体</vt:lpstr>
      <vt:lpstr>Wingdings</vt:lpstr>
      <vt:lpstr>方正大黑简体</vt:lpstr>
      <vt:lpstr>微软雅黑</vt:lpstr>
      <vt:lpstr>Lato Light</vt:lpstr>
      <vt:lpstr>Calibri</vt:lpstr>
      <vt:lpstr>FontAwesome</vt:lpstr>
      <vt:lpstr>Impact</vt:lpstr>
      <vt:lpstr>Gulim</vt:lpstr>
      <vt:lpstr>Arial Unicode MS</vt:lpstr>
      <vt:lpstr>Arial Black</vt:lpstr>
      <vt:lpstr>Calibri</vt:lpstr>
      <vt:lpstr>Agency FB</vt:lpstr>
      <vt:lpstr>方正品尚黑简体</vt:lpstr>
      <vt:lpstr>Bebas</vt:lpstr>
      <vt:lpstr>华文黑体</vt:lpstr>
      <vt:lpstr>Aharoni</vt:lpstr>
      <vt:lpstr>方正中等线简体</vt:lpstr>
      <vt:lpstr>Times New Roman</vt:lpstr>
      <vt:lpstr>Segoe Print</vt:lpstr>
      <vt:lpstr>黑体</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2017-12-08T05:38:42Z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